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32"/>
  </p:notesMasterIdLst>
  <p:sldIdLst>
    <p:sldId id="302" r:id="rId2"/>
    <p:sldId id="256" r:id="rId3"/>
    <p:sldId id="269" r:id="rId4"/>
    <p:sldId id="259" r:id="rId5"/>
    <p:sldId id="261" r:id="rId6"/>
    <p:sldId id="290" r:id="rId7"/>
    <p:sldId id="272" r:id="rId8"/>
    <p:sldId id="295" r:id="rId9"/>
    <p:sldId id="299" r:id="rId10"/>
    <p:sldId id="300" r:id="rId11"/>
    <p:sldId id="301" r:id="rId12"/>
    <p:sldId id="306" r:id="rId13"/>
    <p:sldId id="308" r:id="rId14"/>
    <p:sldId id="307" r:id="rId15"/>
    <p:sldId id="309" r:id="rId16"/>
    <p:sldId id="310" r:id="rId17"/>
    <p:sldId id="303" r:id="rId18"/>
    <p:sldId id="311" r:id="rId19"/>
    <p:sldId id="292" r:id="rId20"/>
    <p:sldId id="293" r:id="rId21"/>
    <p:sldId id="279" r:id="rId22"/>
    <p:sldId id="278" r:id="rId23"/>
    <p:sldId id="316" r:id="rId24"/>
    <p:sldId id="317" r:id="rId25"/>
    <p:sldId id="318" r:id="rId26"/>
    <p:sldId id="312" r:id="rId27"/>
    <p:sldId id="315" r:id="rId28"/>
    <p:sldId id="305" r:id="rId29"/>
    <p:sldId id="280" r:id="rId30"/>
    <p:sldId id="285" r:id="rId31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33"/>
    </p:embeddedFont>
    <p:embeddedFont>
      <p:font typeface="Bangers" panose="020B0604020202020204" charset="0"/>
      <p:regular r:id="rId34"/>
    </p:embeddedFont>
    <p:embeddedFont>
      <p:font typeface="Sniglet" panose="020B0604020202020204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7EDD955-1A47-42A5-A2D0-3C2012837021}">
  <a:tblStyle styleId="{57EDD955-1A47-42A5-A2D0-3C201283702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8FB837D-C827-4EFA-A057-4D05807E0F7C}" styleName="Estilo com Tema 1 - Destaqu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Estilo com Tema 1 - Destaqu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Estilo com Tema 1 - Destaqu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Estilo com Tema 1 - Destaqu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88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520889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256263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256263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Arménia, </a:t>
            </a:r>
            <a:r>
              <a:rPr lang="pt-PT" dirty="0" err="1"/>
              <a:t>Arzebeijão</a:t>
            </a:r>
            <a:r>
              <a:rPr lang="pt-PT" dirty="0"/>
              <a:t>, Itália, Polónia, Portugal, Tunísia, Turquia e Ucrânia </a:t>
            </a: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2562632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1315275" y="921225"/>
            <a:ext cx="6411650" cy="3910600"/>
          </a:xfrm>
          <a:custGeom>
            <a:avLst/>
            <a:gdLst/>
            <a:ahLst/>
            <a:cxnLst/>
            <a:rect l="l" t="t" r="r" b="b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>
            <a:off x="1010475" y="616425"/>
            <a:ext cx="6411650" cy="3910600"/>
          </a:xfrm>
          <a:custGeom>
            <a:avLst/>
            <a:gdLst/>
            <a:ahLst/>
            <a:cxnLst/>
            <a:rect l="l" t="t" r="r" b="b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572125" y="2068625"/>
            <a:ext cx="42717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 rot="169468" flipH="1">
            <a:off x="3608972" y="646196"/>
            <a:ext cx="5247975" cy="3809532"/>
          </a:xfrm>
          <a:prstGeom prst="wedgeEllipseCallout">
            <a:avLst>
              <a:gd name="adj1" fmla="val -42509"/>
              <a:gd name="adj2" fmla="val 62980"/>
            </a:avLst>
          </a:prstGeom>
          <a:solidFill>
            <a:srgbClr val="001936">
              <a:alpha val="21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 rot="169468" flipH="1">
            <a:off x="3380372" y="417596"/>
            <a:ext cx="5247975" cy="3809532"/>
          </a:xfrm>
          <a:prstGeom prst="wedgeEllipseCallout">
            <a:avLst>
              <a:gd name="adj1" fmla="val -42509"/>
              <a:gd name="adj2" fmla="val 62980"/>
            </a:avLst>
          </a:pr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4101125" y="1659550"/>
            <a:ext cx="3767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4101125" y="2687651"/>
            <a:ext cx="3767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5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"/>
          <p:cNvSpPr/>
          <p:nvPr/>
        </p:nvSpPr>
        <p:spPr>
          <a:xfrm>
            <a:off x="734600" y="763500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30" name="Google Shape;30;p5"/>
          <p:cNvSpPr/>
          <p:nvPr/>
        </p:nvSpPr>
        <p:spPr>
          <a:xfrm>
            <a:off x="506000" y="534900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1052050" y="1545942"/>
            <a:ext cx="7710900" cy="3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×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8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8"/>
          <p:cNvSpPr/>
          <p:nvPr/>
        </p:nvSpPr>
        <p:spPr>
          <a:xfrm>
            <a:off x="734600" y="763500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54" name="Google Shape;54;p8"/>
          <p:cNvSpPr/>
          <p:nvPr/>
        </p:nvSpPr>
        <p:spPr>
          <a:xfrm>
            <a:off x="506000" y="534900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0" descr="comic-03.png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00A7E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52050" y="1545942"/>
            <a:ext cx="7710900" cy="3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niglet"/>
              <a:buChar char="×"/>
              <a:defRPr sz="30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4" r:id="rId4"/>
    <p:sldLayoutId id="2147483656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www.thinglink.com/scene/1120337391505113093" TargetMode="External"/><Relationship Id="rId9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view.genial.ly/5af8082ae80be017f861a2db" TargetMode="Externa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mariasilvau2.wixsite.com/grandmastories2080" TargetMode="External"/><Relationship Id="rId7" Type="http://schemas.microsoft.com/office/2007/relationships/hdphoto" Target="../media/hdphoto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twinspace.etwinning.net/43648/pages/page/257785" TargetMode="Externa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issuu.com/haymajd/docs/evaluation_survey_results/2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Número do Diapositivo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1</a:t>
            </a:fld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9680" y="1403940"/>
            <a:ext cx="6804248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endParaRPr lang="pt-PT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pt-PT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“Grandma’s Stories in 2080”</a:t>
            </a:r>
          </a:p>
          <a:p>
            <a:pPr lvl="0" algn="ctr"/>
            <a:endParaRPr lang="pt-PT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endParaRPr lang="pt-PT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0" y="0"/>
            <a:ext cx="7020272" cy="175432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endParaRPr lang="pt-PT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pt-PT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Partilhas à Quarta</a:t>
            </a:r>
          </a:p>
          <a:p>
            <a:pPr lvl="0" algn="ctr"/>
            <a:r>
              <a:rPr lang="pt-PT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(Laboratórios de Aprendizagem e eTwinning)</a:t>
            </a:r>
          </a:p>
          <a:p>
            <a:pPr lvl="0" algn="ctr"/>
            <a:endParaRPr lang="pt-PT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://dge.mec.pt/sites/default/files/styles/slider_homepage_701x287/public/eu_prizes_erte_0.png?itok=53stKae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7" r="22510"/>
          <a:stretch/>
        </p:blipFill>
        <p:spPr bwMode="auto">
          <a:xfrm>
            <a:off x="7020272" y="-20538"/>
            <a:ext cx="2123728" cy="177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8488" y="2750305"/>
            <a:ext cx="2286000" cy="111441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327563"/>
            <a:ext cx="5256583" cy="2476435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9680" y="4803998"/>
            <a:ext cx="9134320" cy="553998"/>
          </a:xfrm>
          <a:prstGeom prst="rect">
            <a:avLst/>
          </a:prstGeom>
          <a:solidFill>
            <a:srgbClr val="FF6600"/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600" b="1" dirty="0"/>
              <a:t>Partilhas à Quarta: Metodologia trabalho colaborativo		 10 de abril de 2019</a:t>
            </a:r>
            <a:endParaRPr lang="pt-PT" b="1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06639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"/>
              <a:pPr/>
              <a:t>10</a:t>
            </a:fld>
            <a:endParaRPr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75606"/>
            <a:ext cx="3569770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4085"/>
            <a:ext cx="3456384" cy="3179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92;p14"/>
          <p:cNvSpPr txBox="1">
            <a:spLocks/>
          </p:cNvSpPr>
          <p:nvPr/>
        </p:nvSpPr>
        <p:spPr>
          <a:xfrm>
            <a:off x="442906" y="477938"/>
            <a:ext cx="5999648" cy="79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algn="ctr"/>
            <a:r>
              <a:rPr lang="pt-PT" sz="2400" dirty="0">
                <a:latin typeface="Arial Black" panose="020B0A04020102020204" pitchFamily="34" charset="0"/>
              </a:rPr>
              <a:t>Colaboração internacional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545156" y="4876006"/>
            <a:ext cx="46353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chemeClr val="tx1"/>
                </a:solidFill>
              </a:rPr>
              <a:t>Projeto “Grandma’s Stories in 2080”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0" y="4876006"/>
            <a:ext cx="493204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rgbClr val="FFFFFF"/>
                </a:solidFill>
              </a:rPr>
              <a:t>Partilhas à Quarta: Metodologia trabalho colaborativo     10/04/2019</a:t>
            </a:r>
          </a:p>
        </p:txBody>
      </p:sp>
    </p:spTree>
    <p:extLst>
      <p:ext uri="{BB962C8B-B14F-4D97-AF65-F5344CB8AC3E}">
        <p14:creationId xmlns:p14="http://schemas.microsoft.com/office/powerpoint/2010/main" val="138404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900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"/>
              <a:pPr/>
              <a:t>11</a:t>
            </a:fld>
            <a:endParaRPr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277698"/>
            <a:ext cx="3384376" cy="309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254" y="5452070"/>
            <a:ext cx="5151218" cy="289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https://twinspace.etwinning.net/files/collabspace/8/48/648/43648/images/c1f6bb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922" y="1277698"/>
            <a:ext cx="3240360" cy="309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92;p14"/>
          <p:cNvSpPr txBox="1">
            <a:spLocks/>
          </p:cNvSpPr>
          <p:nvPr/>
        </p:nvSpPr>
        <p:spPr>
          <a:xfrm>
            <a:off x="395536" y="477938"/>
            <a:ext cx="5999648" cy="79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algn="ctr"/>
            <a:r>
              <a:rPr lang="pt-PT" sz="2400" dirty="0">
                <a:latin typeface="Arial Black" panose="020B0A04020102020204" pitchFamily="34" charset="0"/>
              </a:rPr>
              <a:t>Social </a:t>
            </a:r>
            <a:r>
              <a:rPr lang="pt-PT" sz="2400" dirty="0" err="1">
                <a:latin typeface="Arial Black" panose="020B0A04020102020204" pitchFamily="34" charset="0"/>
              </a:rPr>
              <a:t>networking</a:t>
            </a:r>
            <a:endParaRPr lang="pt-PT" sz="2400" dirty="0">
              <a:latin typeface="Arial Black" panose="020B0A0402010202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545156" y="4876006"/>
            <a:ext cx="46353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chemeClr val="tx1"/>
                </a:solidFill>
              </a:rPr>
              <a:t>Projeto “Grandma’s Stories in 2080”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4876006"/>
            <a:ext cx="493204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rgbClr val="FFFFFF"/>
                </a:solidFill>
              </a:rPr>
              <a:t>Partilhas à Quarta: Metodologia trabalho colaborativo     10/04/2019</a:t>
            </a:r>
          </a:p>
        </p:txBody>
      </p:sp>
    </p:spTree>
    <p:extLst>
      <p:ext uri="{BB962C8B-B14F-4D97-AF65-F5344CB8AC3E}">
        <p14:creationId xmlns:p14="http://schemas.microsoft.com/office/powerpoint/2010/main" val="4074287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/>
              <a:t>Ferramentas Digitais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12</a:t>
            </a:fld>
            <a:endParaRPr lang="pt-PT"/>
          </a:p>
        </p:txBody>
      </p:sp>
      <p:sp>
        <p:nvSpPr>
          <p:cNvPr id="5" name="CaixaDeTexto 4"/>
          <p:cNvSpPr txBox="1"/>
          <p:nvPr/>
        </p:nvSpPr>
        <p:spPr>
          <a:xfrm>
            <a:off x="0" y="4876006"/>
            <a:ext cx="493204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rgbClr val="FFFFFF"/>
                </a:solidFill>
              </a:rPr>
              <a:t>Partilhas à Quarta: Metodologia trabalho colaborativo     10/04/2019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932040" y="4876006"/>
            <a:ext cx="42484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chemeClr val="tx1"/>
                </a:solidFill>
              </a:rPr>
              <a:t>Projeto “Grandma’s Stories in 2080”</a:t>
            </a:r>
          </a:p>
        </p:txBody>
      </p:sp>
    </p:spTree>
    <p:extLst>
      <p:ext uri="{BB962C8B-B14F-4D97-AF65-F5344CB8AC3E}">
        <p14:creationId xmlns:p14="http://schemas.microsoft.com/office/powerpoint/2010/main" val="1097717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"/>
              <a:pPr/>
              <a:t>13</a:t>
            </a:fld>
            <a:endParaRPr/>
          </a:p>
        </p:txBody>
      </p:sp>
      <p:sp>
        <p:nvSpPr>
          <p:cNvPr id="9" name="Rectangle 1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433513" y="842963"/>
            <a:ext cx="7710487" cy="330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t-PT" altLang="pt-P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pt-PT" altLang="pt-P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2" descr="data:image/png;base64,iVBORw0KGgoAAAANSUhEUgAAAjgAAAJACAYAAACABBxaAAAgAElEQVR4Xuy9WZBj23UduC5mJBLIGTkPVVnjq1dv5JPNttySOkRKsh0S7Q7KYXVbLUfIGug2xT9ZIZoR/SFFtDrCbftPpiR/tDqi/eEOWZQpsi3JlE1TEvn4xhqzhqycZyAzkYnxDh1rn3uACySQCSBRVVn18kbUe1UYDs589tl7rbWNb91edyZ6AkhlbWxlDfj9PhiGAcsGipaDkB/w+QwYUI/tOHAcwGdAPseH/3b4Ovi6Afdlec12IN9lGfrRr1eVwXJsXYa37EoZ/L0jZRvqN/XztOonba9bP9UnrMHZqZ+3nzz184xjeWya6b+qsalf9knjW91/Z69+nKd5Ewj6HAR8lfnHceUaMG0Hfr9aF/xjWg4ss4SukA/9UQOTfX71uu0gFvIhHDBkjdR7+Fv7eRuPt4swbaC/y4ep/iCsYhFzD5bQ1xfHyPAAQqGAfJ3rsGg6KJgONjIW/D5gJB5Ad9iA3/0Rvc48S+HIT3OdlmxH6sXvNahe/Up36FXuEVxHbP+Hq0XkbR9CwYDaN9z3LH7IMGTv8MmeIruM1KB6f6me22xf0QKCfm5IUoT81kTCQCIMPNg2kSsBoaAfYRlLGyPdwOWhYMuty+YKuH3nMa5dmUYsFoHPx5oe/6i2A995UpT5cTUZQDxsYHVlE6vrO/jUW1ePlMP5dFCwsbRrYz/vYHYwgGS3+i09fnc3TWwdmJjs9cu8CAfU+HbqYb05t9M5G3NbFgq2r1w++9y0LOSKFkbjBoa6/Xi0w4FjHbkvGuW9nzUKGhauJf3oi1b6S8pwgIfbFray6lv6XCnvra3uXQDeHvOhK9R4HXaqf162cizLxv7+IZaWN3FpdhxdXZEXtonGg+WUs7Rbwvahg2jYjyB3TwAlbuC2IZuFNnD05qQXlz7UuBHxwJTXjcqE0gaBbEyeCWrxC+6jFyK/zsmsyqgYLdpgqd3cvGWcVL/qsj31c42148o+uX6Vtns335Pqx9+sX3Yb9TMMMTJt7p56DPTBR6PM7VfpJ/cE5CQuj4E75vx3vdfFGHLHTMa3btk0jFWJ9ctorX5si1ttMbr10379jm87x4sGRMin5qpuowEbfRF12A7EAljL2PI51iMRdjDS7RPDh5WlsbJ9YGI47peNvtEhw7IyeRuLaROTfQH0Rn3Sv1vbaTx5soY3Xr+McDhUd1PhsO0XbOzmLIwlAggF+NuQf9PY4sF5lh+pf97CvY0idnIOQoEggkG/zB3Os4LJfUAZNqGgWgvNzT9DDkYaOAHDLh/+/K5lWSiZNAw5Vn4EfIYYFiNxH7qCHNeTjZPaPi0WS5h7sIjh4QEMDvSU19Vxfc/5kS85eG85L3PkalKN8crqFlZWtvGpt69VXQT5Hg3b+5sFrOyZGOoO4UoyKIatd5QPi8D9LRMb+yUMxw1cGgwhEWm9TY3qznW4l7dxd72Ag5IPPrcPlRGq9gauH9M0lQHq84t9oy+eXL9+11Dtizi40O9DNFg9T7nzbx3YeJyyUbDluihltrN3cc50h4CbI35Ezvh6OKtrlf1+5+4TxONdmJxINjW/z2JbjP/vwzWnaPvBLcHrUZFbFAwEfRXDw2uoVBk1Hg+N16jRxo7XMPIaE17Do7ps5SWqNXa8RkPDsl1D6kWqn9fY8Rp07fef1+CsbDTt9t+zql9Tc6fO+J62fpwrpmOI50bNd9V/PHRpMMz0qI2ct8FwMICPVgu4MBBE+rAkXsdsycaVZAjdIZ98Lp215bAdjtc/ZHgr39i38Gi7iDcmInIYHWbzePRoBQMDCQwP9yPg55Fw9OGy0OvG73o0Wd7djSIGY34Mx+kNOYtbDb0Ayohc2zfxcMeCzx8UY0PP+ZKtPHv0mPHRh1vj8a2e2xw3yzGU11nZnLBtSzw1NALjkQB6oj7x0i2lC+iJ+HFjJIRIzWHbTO+VSiYWlzYQi0WRHOo7YpjUK2M3Z+P+RhGHJUeMm/Ee1dDNzTTmHi7jBz51DcFgoOowoUFI46I7GoTh2PAbygPnfdhu9h2N74VUAaPdflwaCnZ0HshvWA4e7DjYOrTEmBePtXtR47wsmbYYOzT4adzTwOEYhPwOhmI+MSQTIV7stFeuuh3KS+TgUcoSTxuvYNpIqrt3eS7F3vPDBweTPT5M9PgQrL+MmhniT/xndncPsLC4josXxpr2Up61TjPefbjprOw7sqHKrZWThpOV3hsfZNPXnhVtnKjNhx91PS6u10BvSto/w+mvb/X1yuDn2y7bXVynKuN51s+zgevw1mn6z9vX6hDUY1MdDiqPmaf/9FhW1aPNMrxzxDs2nahf1fzrQP3E8KbnxaKfBgj7lfdQjwM365CPN1RL3O3DrlcmW4J4XdJZE9mijUtDIfl3iJ4c153PfubhXe/hQTG3WcJe3sErI0EkwoZsJHt7h7h+bQqhULClGxMPhp2she1DC1O9AQmRHReqel6bUK7EdhdxUATyFj0BPjnA1Bhw31HGCesu4ap6c9g77jV7APtBypAQo2olPYHcx0bjPiS7/QgH6GlzsL5viQFAIyPojttJ/cI1lS8UkdnPyv/T6QwmJ5Po6403NV70xmweWHKI0wszlvCLB66QL2Lu4RK6ohGMjvSLkRMI0KvFhqi9Vh30Fc93bV35GV5KMwUVYu0OVdb9Se1q5f2tQxsPUw44lmpNV+/xrIeMnzs2Ui/LwkyfgZm+gHh2jrO/aTixDakccFCkZwjyWwxhacd/LSSB9S/vL46CVVwZ9KE3aqDJoW2lCz4xn6WXcmtrFweHOXTHoujtjSMSDYkn9EV5jD/+YN0p2j6ExU1MNy9jqmqx0PoVr86L0przep73QAs9oDER3FQDfhzZDGnglCxLvDRcB0XTEgxFLOyTEMdBUR2ek70BTPQGmsI98CZ6UHCwuGtJqGmwy8BY1MTHtx/j0sVxJJN9LbTANcZkzTpY3beQyVu40B9EOMjN/ekcci1X0P1C3lSGxaOULaEi3vL1ocUx4GHIcWhnvxEcB70KPrZbozhYJnE2Psz0+RBRkCb5HRo5fGiENmMM6oN6/skaiiUT0WhYChoZGUAX/97Cw36gkUuDmH9Yx2y2gO+/dx9dXWE5SIYGe5FIdDWF7Wnhp0/90Y0DC3PbNkxHGacnPQqjYwoO6kqTXiUOzWGRnj5LsFr0ytHYo5eVFxGF+axv7vHo7Y86uDrE+dXeXDqpTZ+k903TwsFBTryMJdPE7Ow4wi1ewJ5nfxl/8P0NR4H8qoG9RduQzZwbjoAu3VrKtiDu+5oYqgeD422Q8iQc3URUCKC2DCm8pbKPlHHG66eq11obn2X/nbX68fSp3UY71X+2Q8wGDxlHNkM1havHRnu3aOTQ4OF8sy1TgKo0anhwCvqjyYsAww0frRbFyElEAzBLRfQUNhGLhDA9lRTvTTuPDgMLEHSTWAy/GF6C0TkjD/uSIOd0lmEIBzlLXaB4UNI44R960VrdA7g+JERiAS4u292j1F7F2zyNHO92o3al5h9irvYIvFzawOzsBKIRhZ/x4tqaLU2H3/l5r6eJN+ZMJoud1L7cmm/emEU43N58aLYurX6OczedB2zDXzZwvPjLo3u/wuQNdTmY6ScwnobR8b/KefDeUgH0FtEAjYT84umkZyaVc7CbUwaQglFUHtajJ2Lg0oAP8foQtlab+4n/vMZ2Zg6y2NnZw/jYkMzJ2nP3rHaU8UcfbDvKpagZCi5gVUCTZDAZgsrXDRKchKOAx9qCV4wcZVJ7F7wGoCksiceVKeXyVlwBcypcgQKWHinbpYioMtTq0GV7y+DrGph2VurH+nrBpu3Vj2NT2aA5Bkf6z3XHH99/njJccGBz9VNj03h8OWY86NXTuH4N5k55fJ9d/biJ8mZIL6XGMDea2zr+z3EMGtxYHVwaCGAwxrBU47BB7aJnMxfSJrYPbcHrlCwbEaeAhccLePPGDHp7uhDwAKpb3TRYE4ZBHm6b2M+bwlQZTahDpZOsmlbr5f284Di2Stg4VP2vAN3ELikGFEOCR/eX+vNPAMSuJ8aGKoN7lTA6bRUiJOh2ssdAVxs4G13vQqGEvf0DrK7uYGZ6GN1xjlPnwR0KTK0MqXv3F/HWG1cQcQ2p0/R5J7/78VoRm4cOfH7FfNP79nF7vxhAjoWgYWN2MCih3sAxsSOGpVb3TAlTDXb7ZY0lwgpPwzlDDxjfW89YckHRDMKAz8Zsv1+8oqdYRp3srpeiLO6LqdQe9jNZTE0OS/j0RXmM//ghDRw30OsyoCqgYN6slDFDL45yDapbrN6EvLFydSdShos2NvRny4BZFxhWLsM1fCrATlUXL1PHpVhI8bKo3EP0uDKeZv1YdpmeK6tL99/x9dPg0GP7z9N2bt5N9Z9PjYf2MMgYuHFSzX7SvNny2Fi2ZxyVYaGtdf2bmr0kxqtuZxWgnA5jz1zwsLkqbdRld75+xHCU518z9XNv+rxRKpAkb/wn148hBBoeYb+DKA0iv4GxuFFmsyhA5clLXlPR2Z8MTRQLRcw9WhF2ymvXJjE7HEUkqOrTRHF1f1Dc+wVbsB6prCle2DcnI2V80Mm1fLqfoIGztmdhPm3BMvzuPsLAgmJA+WDL2lLrV/VF3fknmBN1qZKLGJSxKZgeW7GoogEHb42rm38T0ZQjDddr6snCunhVhpP9mBgfrGL1dbq3CF5O72Zw9/6SgI4j4VBTdfeGbE4zf05qD0OM97YtOIZfcC8KJ1VBXep9m8Buvi/GJrj2gULJQm/YxluTEcGJNXo4hzczpqxRGuj1jJWSDezmgeVdG4cEJDsOkl1kaBFn1e7qOan1L/f7PCtI+eflgKFe5TwgZNvB4sI6AoGAYM5epMf4+kc7jt6cqyjZLluF1jQnU8Cn4tpPizbNsvXi0IYAO7KKdu6ldbdNO2+P1t3x+rlGmmqjlxbfZv08ZTTuP0/Z3v7TuyP1UdyToEoSwEv990gCVHnl6oxNdRmVNj7P+gkmwKFHQ83pCv29cf342d4wUDAtwdxk8iYSkQCiQcWyInOJTJxWt1Uemu99+Ajx5DAyvm50R4K4MRpCd5ju/9NtI+x7AqCfpEqY7gueGeCxxleQ2MCDiYBS8ca6DCgaOopFdfzYyBziAQuGPBz45ZBVB614kR0HEb+DtyeDMmbtPKIHkjnEw4fLuHR5Cv5wFPHw0wVwLyxuYHl1G71Dg+jr70MyETzW26HbRSOPLC0CpukdfFoeDHofSUnPmRpg7JW1qL93mRY982qMiem4lgziwkBjth/HNp21xPN4XIhVQp6ODwtpS7w5VwbPvTftzHNZbY6DXK4AGvMcI8pUJOJRJBIx+fu9uQVhC/LPi/QY37iVcsr4Go+3Xd/oiV7nRNI4nKo4dsVwr8HoqC6o+9lWX/fcZl2IROtld6KMRvXuRNkdLkNN2DpjoM6No/2nX6/xHJSxAg1er8U01C27zhx5XvWTDdFS85Lz2SUNqj6pbSONeYMxfZ8cHP0RIFc05QCh8BrLmOpjmErdGNsxSIpFE6l0BvML64jE4wh09yERC2G8N9CQgdXK5sIDhbRsGhEDXU/v0GulTorhp8YhnXfwYJsgUtktZBgkTOWheavJ6sEAimFDkK7yFge198xLMjKU92YkBkz0+tti0nBs0rsHWF9XYalAOIK5HassIMiL32tjoaYZWM32EannDxd34PSPozcWxo2xcEMtF7KLCMLt6/JJny6kTAGZXxsJIRo8GevSbJ34Oc6lnUML8/yNomLAiUnfxN6l4Qssh2HZ7oCDm6MqdNrIs6bDTid53tjuIr1DpiNhSEa+TvpOK+1+WT9LzSKGXtlZmj29vpEShlRvbzfoSSS4mGEpsuDIGrxx/YLo4rxIjxg4+kbtvZHrSS3APdf1+yI17Lyu5z3g7QHluVEbtZdG3KiXxKvGUB8cxMMQvI1lkf1kymHCQ2W6j5Ts07laeFsivmNpaQum4YMvPoALwzHEw34JhZ2udNU6AjIprNaOEfY0ZxHV029tMNyhQlQ0cCj0R49LIw8EjSGGubhX1bt0sb4EKvdFgcmEIe1u58Cjkuv9B0uYnBjCQH8PSo4ft9eL2DiwBfdDT85/Pxuu8ni227/agcrvE2T88b0l5CKDiHR34+ZosKFoH42b22tF0byh8UG8JAUBqap9aVBpDHXqEaPUdrC8a2G3QAZhRXH4pN8oX5Rc7CQPzLFu4OpwsEpRm/gxzoHzENNJPXq693ngMwz6+PEqIpGwgIaJqzk4yGJ6egTx7i7FNDRN8ebk8kUxciiHQAmDF+kxvv5Ryim4t1oVglIbO9EVVDLmGiG4q+LlqaRkqD5A1FW9Fl3tTWOgP68WtMKXeJegitdWp15QhlYlFYL3N+uX/ezr14hF8NTrV8NOa9R/z7x+mil2hupHXSfOIoq8qcu+1vGozKhK/6lDloY9Qx3D3T6M9fhlHtJFP79jSnoFsqhOa+DoX8/ni3iytImVVB6xoWHMDEZFDbl2jahF1j5G56xsTlzn+zkb97Ys5KyKcA0NHN7CawXa9NjQc8Lv0pOm8Vf8v953+N2JHkPSBihGVnsPUzEsL2/KjZWU7d28gbtMU0AnDkUDQ8BbEyrMQo+esH3EiFQGVSumBdWNC6aNnqhf6OIf3l3ErpFAVzwh3hgy4uo99FpsHdCwcZDJO1jNKEO2L2rg8lDgqeCu2P8iKLhLbRrVypP2FwXwq7SAcguwTbw9GRbWkwIrK7FKYtMuDzWHO2pvZF/sb+m+bqUVem3IGnIV79fWdkQAkyrcxN3QY0Mjh/P9aQDoW6lvJz9r/MH7KUcUMgWIR9CYIeA9n6OAegQZSd4aj2S6ePQ97CAvm8HLXtJsGlZYlVFhaGmwcjnNgocR4WVGabaUtwz+XbORFH6lGiR7qvrpnFMumPqFqZ8nRULVGHjSLOgxONJ/LgNKYWYUk62p8a0q2x2DRv3nrZ833UNH6sf5oFJP1LadXhd6bUQAzg0labaU4LtcLBLbrtNAyDx1BeKoqUFPAZWKuR54qDzcLomScSe9IqzT9s4eFpc3MTI9JUwVmmA8OGlMxSMq5MA68HAnGPlFfphf68mOiXtbJmJR3uTJYlCibsRGca568X4cXzWOik1Tm8JBGG4Efyd8GI8rA7Udz43uU64Duuepe3P50gRSBT8eppTXgh4kij9eHQpICPPhdhFreyUBrCfjflwbDgsO5qTf5zojI4jK2Gz7O9MRWKaJe3PLWNg8wM0bFzGQCKFbC/jUDDi/L0BrV1ySApRRNw+VyqfW+RnCX6N9Qrr2fJrWpoHDoiXzlMwospyiAQOHJVutJ54TLhlAY/L4OsczYDhiiBGj83i7hGzJQV8XKeEh9EWVjs35o3pAM+wYVhLmoBgr6jIvORxdMLcYMC7mif0cCPox0J+Q79ArSao357ZZssRbwzxTHo6RK9z4FCbOcxpI4z+8v+Po25KXIcX6KMvP9cyIC9nzdzkFlYKkvg3rgZADQv2jLB6otobjy1CluTeCshJmgzLcQ7iqTi9w/bxtP7H/dNurxkDNIK93Qoag/Jr3ffVOZTzcfldLqcHrumyvJpL+bLNlN67f0bq2Wz/1PT4CXHUTHPLQrAiTHdNGNzTVHWRCSx9iIUhsXzwGhko6yBu7ol4fXbVuVgAXON7aqibomLmorr9yEb5AQADQNAQOCwSQUvTMkvHkTf+VYSUu9zQOsdZq3dqnRW03bwuI9HHKRMGqiIyaor3F/FQuUEfvAe5PyHjaFY+y3nfUruTI4U6gaW+kMzRh3mpXVreRzxfgC0Vhd/Vh9YDzikaOhYD4ucnIUxOB6sQUgLw8GJS8YCeNDZcvD/U7G0WUTAfXhpWqdbFQwtLKlmAgRob75IA6SXtE4xNP+s3WRqv+p1W4CuLN3M05ojhMQ4+pTKjDlDpUuCrDo3hbOUnUjsTDVzw5clArMT/qsfHwjfhtvDkREXXwDkbZOtH0p1qGOAosW9K2MDTEyxcNfzoZREE7ky1fQCsgS238VPS7xOsrzgQbu3sHuHp5Sv794NGyeGxYbjSiBCU1U/GpNuw5Fi4sKn1TqkoQ6Qr/afS7rqN2wXpf9zKMqhJslsuoTcmgjKcjZZfzDNXPRVW/bHVDr9TvaNmN6qfZS15WD8vRoocvUv3ELe4xCnWfVDO0Kv1a1UaPdSFoiJqxObEM1yjVsfZ6/afc9h5PoAfsrA2P6sSqnnro+jUYm6P1U+3kpqnDUt41Vnd8xbBR23A85EjGZsr78yZ80qMlDrip54o0SGwkEyqpYysPpf8fz6/i5qsXqwT/9E2fyq6LaUvYW2+Mh4RGqynQZ021uF672Y4CdXA2i1jaU2rGFExU608J/YkukXuxkjksB6WaO0qXSwHEtXGnUxgoBVtgurdzGaT1gcOb7+LSJsYmhnFvLwLbUKDeQskU6YCuUECUoyXcAlt0XgRH4p7qtUaHvnSwLczrNL9dkvYMJ/yY6FEAcx704tFb2kBPIoaLF8fOXOhAYaaY6R7lrN3ZooN3l0vSRzycZWw5iLI5uDgwd3/hecMDnfsNZRjkAkEJB9PEq6MhuWC0uoZaWW9n6bMcb7adlxyGRmnQ8rVSSYWPmMZjaKgXiZ6Y21eunIRrzJS90Z7Jxu9tbKaQyxYQCAbEYH71xoUXRqSvE+NjfPNWymMedKLI8zLOe+D59gANJUncyHBOC656wX85Nga6gJk+f1MhKH4nW7CRytlYSpvIlWyhZc8MNM+EEqyWYWB3N4MHD5bxxuuXjiga8zBkaOSDVVP8oDeGAxIqowdgvCcgBlnY1fR5vr3f+NdFA2ffwv1NEwZTNbi5qDQAnAYOozHVuDzlhVQGkErDUIvPIUV8qlfhbppNvdBKH/GgWV3bkWSS+8F+ZC1llCXCEA8fsT4UpqOxkoz5MNMfFBC6GGS2cyScyIOd7eHFkvTmh9uWUPp5oF9NqtAnH4Zx9vYOcPvOPN564yqiXeGm0iO00rbTflZsUJ1/ylWTZrLMTNEQw4eeHj4qbQJFMquNfn34eDGeZMC9OaZyhLV2RThta57P92lI04gmi4khKBqzSv/oaOu1lEqlpo1B9CyX6RXm59dweJgTkb7Bwd7n08jn9KvnBs5z6vjzn+18D6gYvxJ+k1uha9w0u0lST4WGTSxgS6iBmILa7/JgItuDGzZvr+v7ptCw+dvMUdUb8UnGaoIlj2R9lhsr81nZwkZQIlr0BNjYz1koZPaws53GjVcu1GUr8LM7hzbWMpZ4lyIBQ+TsebjGQwZmh5TezVl9mEX89noJFphk0i9iYnxo2Oi0MN7cdwrvocTklJdOAZCr9n1xEZiIF7YwNRxHb0+3wnx0OFZDA4dsksGRJAq2H4tpE4MxQ4wS1ilvQuUXy1solBxM9fmFCs98ZbGgIdR/jherO58qCb17vCcoIOGsCfR3BdDfRfZXtdeQ2iR37j7B1NQw+vsST1VksBPzhuuDOCqCsZf2qDjsgvrdGBpzSh03NILbJL5p0I+RxCfDg8P9YGFhXbw14+ODkudMC7WedkxEvM9UzE+uixdJhfi0bef3FU3cFR3wJk/TiGsd+tA/Vnm92nIsC6Z5BOSELeXiRJopW+slqBii+kUNotIqxpV6aFXlaubWef1UwsHyjcgFobHfvNa/Hpumx1dR3+qX7REZlDFz0fq1ZZfHt8P103OEl0V9y9eu7Wbmn2Lh0Htj4bXRgBg39R6tK8MQy3R/AAvpkhzMMwMhATAzXCRA7pov0/VMdzHj6gw5EPg3nOxTWcMFyGZgcTuPJ09WcHlqAOOSUZpKsUcfYlCIx6FRc204JFiHpV3+u4Q3xsJiXJ3Fh313a70ICvyF3dx3EtoT7Rvdd8odoESplQQ/jYQg2WxuozQoXDYvmWxUx3Uw4M9hfWUdY6ODGBzskfDX0dtu+z2ztr4jGIjpqRGeFJIPicwnsuv0XCNeap+JVNMmQj4DmYItOJKN/SKGupVXRzKqb5liIFNDKRHxqbxkEZ8ApFXqkMrIk1336PGKhKmY2PNFOaBotK5nbEnMWTsOZY+Px9LxauUQdNwfsXFjJCTMtJf94dlJTx3DSfSyMD2HxtG87G1/2u0TDI6mnmn2kkJsa/iulwFVyf2icQ+yEbm5keQQpXGiKA5y8yrjMlzpZy/jip/XzB4vW6pavbhaHZOL5dT1K8f4X6b6KQaUbPxVOb4qirCaYaQ8HYotJWPgYTlUmESV/FLesanKNeai95XxpACBLFKXUVW2AERbqZ9iBjRbP2bTZliKBwRd23w0W+qk+oXF2+Ig6jNxeagSIqhdfPTc0KhhqCUe4Q3dwVhCJbRsBLdhHag5MT+/Kn0uRo3PEFc0Lxb+gB/dsSgkmd2hjeELF3BhMCwHXqMytw8tPNgs4a3JsBhm1CYhaJfsEx3eeNobRyvlKzCtjTsbJvaLPplv7BeGamiQBgPK28aHc0fjp4iKCge01L9LcCgLkzkgEDwSBGJBjoMfZiEvSqzU9qB+TbuJS2vbxrqurm6LcToxPoT+/gRisYgYprXHrw7Z0It4b6Mo3p1oyC9gcX6WubLyplLoneylthLVnG2ksgTc2hjtCVapJTN0cffegmRxpg6JTp/SSv8/j8+y/ct7Fh7v2PApim55fHV99L4j7DjP3sBPEmh8c4RigC+/gaPn/crKluwVM9SiiZ+9TPLPYx6d9jeNr3+07XjzO+kCtZFxFICrvCsaWCkHKv9ogLDHMGoE4tVle8tQh1BF20IfvuUyNB3OreCZqZ9bb+1FKMeUdV4vN/eW7lcN0n4q/VfO63UUpK02Xu/r6lBuanw9AGav0eodm0rOq0p6jSPj+5TqJ6EMm7dfDWZUvd1s/SRvjmPLDZr4iVptG8GI2A5Wdk3c28hLwZO9QcwOhgRMWs/lro3w1bVtUHOCrmcVPqG2jQumdAGVpCMvLW1icmYCe+19F50AACAASURBVIjJgffamDJyah8aVcR6zG1S4C2MoZgPe3kq2loiPKiNu9NuDJ38Pr1OPMBp4BQdGm6yY4j3SVznrjaR7AGGep1enaDPLlPjy/uLO4fZv30RCM2YuB3xoji2GI4ffPQQ169NS3+f5tHUXGIjtrZ2hc3EuUZmClvQ2xMX1VcaUqFQoCosxrm/umuit0uFK7UlxO+pPGgqiTELFHaYyGQokLX2CNHjR8OKQpDXrk6L96bTobfT9M9x39UMMXpw9nOmUqtm/qqa3IPlfbFq73ckMeeN4SAGYmfTI9npfhNmWsmU1CCrq1uivdTTo+bW0wi5drr+Z7U84xsf76hkm66gXkVuvzr7t3ci8u/l8JNr4Xgzi3uNk3LZHqpTOeeUJ3ziDUFVH8SVEJTXjekNY3kPV28+q7IoUlWepurDv17bX5T6yZiV6VLVuZTE/+a6+svhPk/IUDOaqsbd20+arq8BhG4h3rBjozI0m6th2a7QYyfqJ7d9keMwRKFY5qYkfNWmt3qtPHeq2GbqdXoNGF7irfHV0WocC7s3X7IFK8Es3fRBkRJ7dUjdtD1M2Ko1TvGsne09LCxtYHpyGAMDDJscxYZwjvIg4w22YBnYyZFGTWAqxNiid8N7h6WBc3+zKHRcYjuuj4TlAGU7mk36+aw3IwFHrxSxX6B31+dib1RyTZUyw41VuUw7DUwltV/rHMjFQI+uJCtVYnukhXvzFbE/yUSjR3FqMgmfTxmUrT4C0CxZ2NrexfrGDmYvjIvXRo8XPW5kvRVLFuKxiGQY7+6OIhRUBxIfajCZ9JRaivIrXk6+565Dtc+p/Yh19KrE8vXMQU48f+Nj9BrFBdeivYdtNKncBcrLSsCvwjUdZxTTy1arcN9sX9KQI77o4LCA+0+20DUwzFSqroisCkW65Cr1G7Jk6elSxuulAX/DNBXN1uFF+xwxent7h2BIlPsoPTmcd+FQEEH+eYGM3LPQ9+cg47MwCud1aLsHeBjSu+3NGM3Dgto1GvB4XOHcVLtCKn3DWMIQDRUdLtEMKYJjCZYs2VQ0DmBtt4CboyER32v0EBz68a3H4m7Wxk0zjeRv0qCiWjINqZEEBc8qxxkPhMOiLfgGZgu/lgw99QSQzdS70Wc4BgTU/sVCEcFAAEG3cwVfwyS+BA57upGHrtDF3Vxh5XINoCdsiF4MMVKJiCGhKf7dG8oTRkomi8VFFU7q6Ym1BdjkQbOxkcb6ZgpXLk8iJoJoR80KjvPe/iFSqX1hrFy8MI7umPosDddt10AKh6k70i1YGtE3KpVE76ZYUjmBaABdvDBW/g0avLduz8sNnkKDNI4e7xSRztp4Y0KliGjHcFPGvkpmyXlNL+FEb7BuOJSf2z4oSfJX5rZqR0Gb85UpAJZWtpEcH0XBCQrzj3OCBq5SGFeeLK5DekS7QwaGY2czvchp1kIr3+WlK5vNS8jq8JC6OKZ4dIgxO/foNN+T5wZO8311/skz1AMa68BNUpRta0TvBOPhkFJcYW1oz6JuBg/WqV4/kjFINmqDWandg4PlU9NmZa+EnogfRdvBfMoGdT54+L0zFRbQaD2djmKxhI3NtGhaXLsydaJIW223ysFyaOHRTglTvUGhgHtv2Yoy7eDj1ZKoyBJ/cmEgdOaUXzX2hhL8uwW/q9/h+mFcA0eYUerslIOORg//LjIyrj1B43U4Zkjqiq1MUVJnhN1kkhog7u1DHg48GAjOvXplCvHuqIQGW3mWV7awsZGSUBdBn41YLToUKQbRZlqMHRq11C0hNfejjx8J7b9QLGF7e0/qRUOPOifqT0gOLOIvrl2bFkNK9FB29vDg0QreeO0SYt1R8djNbVnYPjAFuMyM3Jqt10q7tIFDscWP1oqCDfqbFyOStNRrMHHsGFa8tVYUUUv2PfFd/V2tKwyzHyiYOD6elPbS20qvazrvw5O0KUByitKNJnyY6lEsMs6LFmWkWu2GM/157SlXWElH5g/p3tFoCOPjQyLUd/6c3AMSohL3vYgwecJSrvuUjkMvCl6Bj7XbUm9WWmyv3utuzh8Pu0ThOBSVtxLa0mKA9ct40eqnRAJV20/uv+PbLqGgk/qvjFGq7T+WzcBK9fi2Xz+vwaDaKGU/y/q5Pn1T8Bw0SjQQnW13BcNsBwE/5DZIbRoR/XM1OFRYz5YNm8JwsSBEh4RtYFoEGi38hGQNdw9eMmPWMm7qEsPBeII4HFfQzbPO2K+8zT94uIwrVyblxk6QpXgsmO1TMFuVXEqNligPHoKOeewPdFWHYfQhRYl/KubmSxauJcNHwlknL/+n8wmt9kyKNNleO1lbDnVSwy1XZ1ro9pYOkah68HtisEqqBjfk6jgipjfTq7xr6RSl5i0xWpgvqlAooq8vjlgXjZiKK4h4BhoT6+spXJodF0n6Vp733p+TgyQ51Ns07oWeGDJhePOeGE9ikwZP5hCvvqLE1Yj1skyrzJDRgH0aNMRqEXROY4YGAQ2l0ZEBUZ4NBAKiFryRsbB5wLxTFpLdBibdbPattEucJW6KiJV9G4uposyv8V5/VXoEzRj89nzBTW7q4EJ/QJhfNKyaFeATj+NhTtrHPuEBrYREgZwJ7Oap1q001ak/Rc/rJ9mwaTSWovxcLKl54gCjI/1umoXTBCtbnTkv3ucFZOzCNVyDQ282OilhBfyrAal609eu8yrArAfHofEh3NbLCsgubkSXUcn1VEmqqQ6BalyQHKMucFdthp766Vu3C+j9xNVPKw+7fSJ4JhccImOgk5i6+cCk/6gg6h7exAXovzOPSbn/3AND31JVjLxisAnzwYVJeNlV3rL1oSNzh2BeKaO6fmUWX5P1kwNecDeKVstKlGUK3BxpxG8w6eBAFBLuyXMT9an4P0MH3FBp2EwkfEhnTTCz9cWBIEZ7KkBdeklo5CymS6I3YxgB9Hb5MRJnOgBH8AG14RFuQvfuL0rs/MLMqApVCLXbxqOtgtR1rDck4nyn2cgF7Jq1yjRaAa266SSe1zak9gdlLN7bLCFToICdYooF3JxEMi/ZJy7rjcJ91Bvid2nccIS0nSJzh3nyYOPSgA+DXT4cHBxieXlLWGf0dtAjcJjNiaemNozEcX7wcElc+yPD/S2Fqm7deozkcL8YOK08lNSnUUXvHY0Z3ryvXJ6QjOSNKN6cu9lcHt/73l0xhhmOoFFGA8fLBKPR+3DLEr2dZDdwZSgo3pV2H/b3/E4Jj7aLmOwN4OpwqJygk3N/M2PjwQ5TUZASb8E0SxiK+fHGRESFrI55NL6IbSMom8YeQ211gdJekGC7jfkEfE+AyKaJtdVtMaKvXJl6YVh1z2t4yiwqdWhUqOG1BomuYK1B4p55ZU9MNcumcgBUpYHQCQ5rGEbNGEyapdRS/WoMpgoI+gWvnxdk7FLuZRw1mLjGKKxOheCmTagp4+Txrc4erA/puuPbVP0q4Ohm68dcQHLTN2h0VNhS2vDljX80QSME2KAQX5FgT78YA3T18+DkbdlwLGxlCpjsDeHaSFjyAMn56/bhvY0CnqSYRNGPS0NBJCIBAbbqkEotBoIH6vLKpsTMZy+OS2iDz/aBhXeXCmXjiGcDsTztYij0WiyH3NxL3PO8yykwtgrp0ROzvGsib1MskV4ulYm9jKalgc0wm+Ma1pLWjl4bpxwqEfC4YyMRMjDd58dQrJKnjuEMwdrsZ7GypjZ7ejqoUeM1IrifkZVCFtTY6ADi3V1Ne2Puzy0KaJgA31YekcGwbDDExYfepbm5RVyanRAMTiMWFOtaKBTk/aXlTQEYv3J9RhRt9UOjg6k6mDW8JwxcHgycSidG9bHKKTXQVa0CzbG8s17A5EAYj3coYKi8tVQZfn1UhccaPbzIUL+HHjamB0il9zE2MoDh4YFTz/lWxuJl/CznFz1id+4u4MYrM4hGIx3Ve3rZ+sz4xscphkTlURtmRW+ispFqs6LCaFIfLZOiK8J8njK8OhFlRlM5iaf+zTple8tw8xe1Wj/1+U9S/arFESvJ2KpF//Tr3o22Mu61cXi3/zx6H1Xj7n29PGZHY/maCuMVb2y3fhqnwbCUsG/c+aS9TmI8xA3JJ5UtWuJ2387a2DpUc5eqwyqJHRD2MY+Oje4QMNDlE5c/WSq8KTMc8CRFQTaf5Bi6PhwsJ9xsZEgwLPL99+6L54Z5Y7QXjYDKOxslYcFc6PNjvEeJ0D1Pg6STGxkNGlLbH26VxBMmYSgqSQf8CtPEkJ+LiaIpI7onbl4iV7JIDByvh1btRA6uD/rEE0ccTu3DnD1zD5YwONQrTLVa7RBtbNDA4SF76eK4eHw4TvQo0OCgaqyXvSQXBJtMrBUJDRFP4zUo2U567hj+9IqXeuumGFgmqNorKrWL6xKq1HOC+BeGR+m5qv0ev5vLFfHw0TISiZiASonVkXq52CuKDKZzlswlL4OsnTGVYK2t8+9VSuAaYIbvi4MhPE7RqFIXCXqlhruBV4YJTK4Re3UcMWiWljaELRYJkz4fFCMtHo8Jlf78OX0PyPzd2hXDnkb9eb827tNzkPHp59t5Cc+oB8S4sRTGyCvZr4Gm9CIRcDvdywNRC8mpcOZOFtgvANs5le+Ioa2ZHuIiFO2ar90YCUvqBeZL2i/YcsCFAj4QOfLp6fCJIF6Gp/7qu3dw8+ZslQYL67yyx/w8Khkk0ynUy0T+jLrx1D+jAd46pxLbRzDq5qGDSChQTpyo5QK07UsIEhNI83XibFTS02M2Jzj4m9MUiavOT8Vv0EtCBtNOak/wKlcvT4rxUu8hTodGDr0KxIFQV4ag3pJp4cL0iAj3sSL0NrE+NDDuzS1gamJYjBL90JB7dzEv4PKpPibYVB6o4x569VZWt+Sgp7YJafLMIUaGXDJeP0zJtpF59OHHD3F5dgLJpAqv6b7S3jL+uxPCjpqurXSjVGvYVnpsiLWhgbO4x4uBT/rM79i4ORoQL442cvg9GnPp3QM8eLAk+DOGDEXY8rSuylPP2JerAG1A3749j0uXJ8Qzef7U7wExcLSno3Yiqtfr3+rrf7Y6bQJ/8riyO1HGi1c/6ZUji/74Majfr0+n/85a/Spt56ZLlo0CoVaOFt7uybwgEHMkBvRFHAzHVQiIN9H1fUv+HJaAeDQoSRmZkZueAT4frZWwl7VBifi9vK3CKiGVKoE/Q/r4lcHAiUYJb1bvfzAn4SlSw/UjuJSSI1ggYk5GE/pweDG3JY4DcTbEJrG/ogGfGDf+APNraaycS0Bwhe34Hb5Cw65Mw3c9rPW8ifxcxGfjnUnlvfA+Im2/f4j9/QNZR9SjIcWaHpxGT7Fo4tGjFQHc8+/Eg3DNERTMkCI9asPJfvT2xuU1zp3h5ICkzNAPQ0QfrjAEZ0to6OaoUpI+ycAhu4qH/1CyX5JQkqJNbNIVSaxZPzcT60ajbH19B5OTzEMVr8IQvb+cl+8yXcdpHiWlYMv6YNi01mDi+/MpE0t7VI0mYJ+SCjYmEoZkEOf6Iqury20Hae/37y+gv78HI8N9LbPXTtOWT9J3udfcu78gHhx6+s6fBgbOH5NF5YJTa2X4dZbjalyGklLXaR20EaMxGDr1Al/XEv/qZlBZyPysZlHpg0oDWQWQ7KZ1qCpDKx1rUUI3PYS4taswPWe4fp70AY36r27bXeC2Pgjq9p8n/UK9MtiXDLeUb4H1+q9h/SppFhqOjQtU5u+0Uj8JI7hihcfVT7NuAq4QmO4/GiAhn4OJHr/cNB3bwuyATxhIezlT8gWRQdUVCcm8pW4KFXJpZDAsxWd5z8HDnRLyRRuJLmYBZ4oAAyWCPwsWDNvEpyYjiIQah5V4gPHmz1v39avTgr2oOpQdlZxz68DE5oGNN8dJPX7xwlTsQ4ZpeMCSun5QVOE+i3gad3IR48R1zbVMgCqzcNOokeSlbljTuzfocZfQlQtEH4v7xAid6q3GekimeG7u9xYkxMSQCI2AN9+8ip7euIB1aUrpTOUUXFR7jR+HmQMsLq5jYiIpucAUaNPCQTaP3d1d+Aw/Mpkc9nYzuHHjohgVtcYXDVWGNUl9f2syooDdHEefH0uLy4hEIxgaHJB5KPuXbQvIlpo6zDMUCIfx0WpR6N40GJh5noZFvZxLbCeFBpkigok2iQciC4meFM4hMtRujATrJoU96cCT9WTaKJiQtnBM3xgPi4eUHiqKR+oxZMbzxV1H9JnIoiLwfjfLEJy6wDIf1/XhkHh72F4VptpEOBKUNjMEeO7FOWlEWnufc+PW7cdKoykWbe3Ln6BPG1//cFul6vVibzQbSc1glXPF/av+Nye2xKDLFF19lXG9E2XVXF12pQxt3Bwtgz2vfkgWhKivuzKfnaofy3aTJonXpNz209ZPTD1V79P0X8P6uZ4MT9lV/acsTTdxRsVDVIYhuZPaa+Courr94b6v+1vKdr0kjcrQHj5XMrnsrheD2WV2eVWh262f6GaQ4k21Xho4nrKjAWCyx4dEGFhIK/Ey5oxi3Xj5Huz2Ix4mVsGHbIkHjiWASmrb8AbKhwypW2slhAM+YZKQeq1c7qRqmzKuzN59nEHCMMj8k3XxEMxeGGsYLmHdqC/S51K/9aqpAMMrQOeztg9xdkm479DGe8sFMOQkhqbBLMU6XKFyxbGvCAanxgkZbWoqqZCHCnEpCQVqFamEo2oHorHKbNxR5iISVWlDdIeYyZtFMAxI740crKODcqBSa+bChXEUSgX8wX/4A8RiMXRFu3Dz1ZvwBYP41n/+U/zP/9M/xMb6llBrmXKBBhCp60XTwl/81Xfxp3/yJ/iZn/kZDPYPinIxQ1mx7i4BQkeY7JNzTkJjlojTEZ/VF/OLkSwHO3z41V/9Vdy8+Sr+0f/ys2UDR+OACFqm6CC1YA7yNj5eK4nWEUvlnJvpp2FdMXj1OqVHJLN/KMBj9inrxRs7f69oA2F6L+tkvT9p7nBNE2c2t1WQxKEsg2uJRgx1hm6OR8raSzT0iyaTZ9JYhIgDPtoxKRYiTEQDKg+aN8EtvWKsM/NnMcz3ouTQOqnfzsL7nFPE31CKgik8NJnhLNTtrNXB+OOPdhwuHPGgeNg32hPjvWGLy96l8tZPjqnL0XofSntFlV1JkVC3bI+XojZ5Z736aU/CWahfJbmoJzGoJ7moZqe13H+ud6q5/lOMMG7EdZNjesfX7evK2OjM7DVlCPPFQ8/30NE5kb1joOeO8tapm7q33hpAeqR+7meF6l2Tfd7lzSBPGwMKN6OwN6qNlJunMFjJUuJnPHiZ6oCzjwBiYl0SEQijKsIwyoGFO+tFXBwIYCDmL1NsHxAcm1OyA8Nxn4CAK5u1Nv3dnGsNQhIErT54tIw3X78swNVWb6x09W9mLPEc8QatpetPCoE8qw1FS0QwW/bjbRO7BQWgKYexCdz2jg1ZQRY9AUqVWI2vovPzUCb+hJgoqjIz5EhPAt/vjSoPAQ/2ywN+jCcgAnrMBUXQsd/nF+l6egYIrhQa8u6BeDq2dtbxla/8c/zMP/gZDAwM4PKVq0gk4niysIDXX3sd+3t7IsBHW3lzaxMzMzNiXP35f/kv+NrXvoZ/8oUv4Pr163j8+AlyuSziPb0IxpMY6HLku9FoFOvr6wiFooj2JSU8R5HI9PY6/P4Avvzrv44333oTX/qn/6sI13mnCsHQ9GQQgM55vp5x8GDHwmHBkhQhlwZVtnH2Jw1sr84M+57UcWqg0GgghXxwoPfUmcWp7cQx2DhUhiv7nP1J+vmFgYDMRf2wDgWLLK4SRuIBwehw36Oat2Cla25BxBFxTIiToqJ0LZD7Wc3bl/F32Le7uxnJcXfp0sS5gXPMIJ+DjF/GFfCStEk2dlv9IQFDDDjtaXKzk1MAjnRuARr7/OgKK+MkYNi4POgXSX+tTqwwPI6o5CrjTBXGsIMop7pUew1+pbt+Oc2QkiWbO3VyGE6o1a/hofTw0Yrc7kkHbqR3ctyw8LCkJslS2hRDjhgiAlGnB4LqAHlOjxoDBws7JcTCPsE5PU7ZCASJSXLdLjUgYBGJs5QqtCj8u/XXbL3hbgMb+0xPQIUbJeBHTA/HmXRw0VoygNk+UqbXBWPDsJ/yAqiQUMDN6yUhK1Mp/y4szuMrX/kK/uW//FcYSg4JlurevXtivPz8P/4FvPvuu/j+u+8inU6J54dG0C/+0i9jbu6+fOYLv/zL6O/rx2/9H78lqRSCwSB+8qc+h6tXr+H3fverSO3sIJfLyXf5+v/woz+G3/vqb+N73/sr9PX2YWV1BX/t038Df/8ffUEMH51ugl6n23efCGBY44RyJQf3tizsFQwUStTLMQXozrG+OBiUPGRe45ZzjIBlUoRv33mC2YtjgvM6jeHALPRz2yYg+brUINHQCTglvDYWEtVi78Px+3A1L2G1nqh6z3W0H5mdrC/HjWwf4qPOmT6dW8DsW+ZJu31nHpMTSQmHn3vI6vfvuYHTuXl3XlIHe4CHJDU6aJQQv6G1Z8o3ShcvRKOCB618xlDAR9K+c0UbybhPDg0+vBVLVuc6T0VMoPpN/jbDCEy0SfwMwwjc9Ot5VXiz3t7Zw80bF9sycJhjiDfqjUNq9ogstbSJWJ1GKSE62N11i9JqtgupkrDLGIpi8s+syYSZ1SG7MrPKFfvjYUhPTfUhrTApHB+GNqhky9+gMdPfpTAfFC+kHhHbTK/cd/7yluBlCKasl4OHnq8HmyWM9wZw79aH+LVf+2f40c98BsPJJH7oh38YKysr+Nof/iF+/uf/Mb77ve/hz//8W/gf/97fQ2Y/g29885v4hz/7sygWC2Lg/MIv/AKmp6bxZ3/2ZyiVSvj2t7+NGzdu4LM/9mP4nd/5KgL+AP7u5z6Hf////nvkcnl88Vd+Bf/nv/gXGB8fx2c/+1n8xm/8Bv7ap/87/O1/8IsSCiVehZpMpewhdqkFMz4kzCI+DN0t7NpYP3Dk7yVmlrdsBA0Hs4MBzPT769LQdX6rlZVtjI0Pihhguw/DpQSHr2RUaFvUtgkdcqxypnZ6cbyr5vvLRanjzbGTAdbUIJp7sIypiWTT+dgU6FnhfShiSJzXaQQx2+2bs/49nc4jlc6I0dwrmccDAur2Kuef9XY87fqJgaPk9qt1HSpx8moGD61HWQ4eDRR+t14Z+nVF4/W6O90y6jC0BGRcc4Kc169R/9V//fn3n9IwaTTux9VP5h2xFm5YivgNCWm6K0HmX1WGc2aWNoQe7tgmUoem3Jz38sR7AN1h5jAKyIFZm2+n2cUlxhZvtjX5erzfZ1oA0jbfevMKItFwQ42URr9JL8nWoYP5tDrweNhxGXQHbFwfUZnLn/VDo44hPYJZibdghTgWzGjMASkTClxcGLEpNEo5VuGAmzLEszdwFIlRopYKRf2YQaQ/5sfsQEAMUwJdKSg3lqjk3vr41iNJRkmsAUNTVfsIvW9FG396P4vZZBj7S7fx67/2z/ClX/kShgaHMDo+jvn5R/ijP/qjsoFz5/ZtfOELX0AqlcK//tf/Cp///E+LR4gGzs/93M9haXEJ3/72f0UymcTi4hIuXpzF5/7u5/D7v/9/4drV6/jJn/w7+O3f/m3cuXsXX/zir+B3vvpVfOYzn8FP/K2fwJe+9CXMzl7Cz//iF7CVoTeuJPidy72WJP+cmRlFT0KJDeqD/HGa4TlHlLYdAtWLiqH0yshR9ljZuHccPHmyhtRuBm+9caVuOFRT808KcXK8CBQnpuegYIniNgH4sE1Jm0BWlbeMD1YKOCw6kouNxsdxzkUK/dHLQDVo4qWa8TZxnREb9GCriGSccyN0ZlKQPOv1d9LvcS8kHo0ge2LUBvoSGBzsaTktyUm/8yK/LxicsgFRxo0og0UBASu4myq8i5tHipO/CvNRxo1UymAHeXE3ZUxKDV5Ds2kEf+AealV4nDr1qy1bl6EwH2px1q2fhzF0pH6eQ9SLJ6kq+8zVr8J0YtsrqtCVNAZlzExt2z2pGngz4ONlp9VierSB4h0bzYRRwmGKySZ4HDK3XKPFW3bd+nHjh0ptQDNHJcD0zB1X/0Qb42E3b02+aCFbKMnvDMZIWVXgVqZdGIhVtDpOE+nR8O1Gi50gY4apCGJlDqNQsDVRMy24lreAlT2yWxwRHlxOFaVN3Oyf9U12IW2Kmq3l+BEKqqzmmmyg4FkKa8VDUsZEEmHQ82YgHFBzSHBYLktOg7QZUipZzLBI0Tzg0zPRMouobLy6HU0xP6Y9YOivq6sa20SjkHggiijODARxuHIb/9tXvozf/b1/i/TOPvb2MjCtwyoDZ+7+ffziL/0Sdra3jxg4n//85/G1P/ya4Hb++l//NL75zW9ibGxcDJz/+/d/H69cv4G/9Xd+Av/mt/8N7t+/hy//86/gt37rf8fI8Ah+/Md/DL/5m7+JH/zBH8QXv/hPsbVfwtxWSbxRN8dC2NpKY3MzhQszY2KocV0IrgmGCECu7VnSe4upkiRXJcD6uEflO1vCzZuXREjPe2vXYUWuI3pgTpo37vC44O9K2EldUKprQXAxjbBXR0+mpzOcxoSnVy43n3BWAdkVoHlj38KVoYB4ck4y1F7kQ/g0dZekwpYKXc7NLQlDcGxs8DRFvlTfFRZVNavIPY1cwKA4d2TX0a/rTU479tXr1aynSh9pVpFiLNWW7SYycl8vl+EFrPFrVaynl6h+FdLT6ftPoRM8rLY6Y+Ay0fQ76gBSxoTn02X6p3emd6LshmUIl4ShGcW88Rm2YBEUuNwz/5TpJR4aUr117qWDvIVE1I/dQxND3T6MJFRshJ4degZOY9g0u9q5yfA2RSPnxvWZtqmbSjMHWNotYSzODNyq9jTantUmT0Oexg29YOsZG9FQQBhTlX6kIUpsjgGfJN5VqtLau0JPDl+nl0Ybyypnmfq3nnM99K7FUAXq1v3N/YLYlQ8+eiiCe8PDfaIM7O0D9hVByh+vW5IIcm9zEb/7O1/Fv8hYBgAAIABJREFUl7/8ZexspWGZJnKFLL71rf+Mz//038fHH3+Mx48f4ad/+qfFwPl//t2/w2c/++PiVfrOf/s2PvtjP4Enj5/gu9/9DkZHR5GI9yAQDOGHfuRH8B//6A9x9fIVvPXOpyTktby8jF/+J1/En/ynb+D73/seJqcmsZvexfTMDH7qpz6H/VxJ0oIwdxNDbQQJM5v47p7S7BHqtM8njD/ilegdZGjm/pYlTLI3xoJVBiXbyTAhGUz0SBaLRTxZWJf+mJkZqzKotQoxvZmvjIaRiHTOOKYmTrZg40YTBk4mkxUV58uXKMJ4vMHmXWecH2zD6p4l65lkgWc195td72fpczo1BrFZ165OHasHdZbq/SzqYlAHx3sj10edV4bbm2eoSrfG/bBmzrDC1fmEvCJtlUO0br4jT74ozehSm6MnV1GdXFn8zNmsX/22t9t/dfOEeXJ5efvJ23+aWXV0bGozx1f3tWbN1I7BiWULWNdz0+expr057i5VO748Onkb582fOjfqwKzUj+PLc56HPd8jQ2qixxB8DFkdIb9P8A488PZp7ISBeMQvFPHEM7r96QP5/Q8fuiyXitBfKwuZq4Q06dV9U8JSPBw1o0ZRqj2stlYKbuGzBFf/2dwhLNDAUqKHrmNPlWLQQ0bcE40azbRTY6Zv4Ayx6fEq7y+uZ9TPNAcARruZVoN6N0eNNxqMW1t7kkiT+i+NqLCsVzrvCCCbzKX9/Qx6Egmsrm5IffoHldicCm0qNV7xZPp8SGdyMG0f4rEwrFJBQjUEL+f2U+IVIcjYgg8FWwngEVeTKfnQF1Z5zA7QBZgF+J0SmKRWdrhAGFs5A7GASvlBRhLTKXDcmIhzfn5V6kMjh/9nWI7JLmcHKU9gYC3j4MmOiQv9ylAnrkzClwc2bq8XJUUCge40F2lAMAR0/dqM5M3S4HYdWiRAfqo/IGKAXkZUC1PhyEcpD8D1/PZk+MRi9jNZzD9Zw7Urk20pGh8WmIiVBINnc0k5sUFn9APEZW1upYU6Pjkx3JIxeUab1LFqnYOMO9aV5wW10wMMbzCcRMOFmJlG7vRkzJAcU4z7bx+aAkLkxp8pijklXp/+qCHCfkz0OJIIYCjmE72ZTm3ux7VPgz+XVrbULapN+XQeHryt39soSqiOmcsJoKVtyKSdSoitQnFvp89P+g6NBuIglvdtZApumLEc7iVDSjGEtCJxbXlacfoIyNjVv+F3GeYg0PjVEdWW2nGn94bUamJv6oGLq278rvoTX5OwumFgYyMloG8KoamDv+I+1mE2GsipLJWlfegOGdjKAnfXCsD+BoJmVnRreobHsLJvy3zbz9mSnoD4mL6oTzBTH68VJMloLOQX+jm1lGjm0fib7gtgqJusPlVbtokCeDR0SPUOMS+W6eDWegl508HbEyEx0ue2TDHU35kMywHPZJgLKTL5IJ4dilWyDXKwbe5iaXlDUiNQc0Y/XFPMOs5ks5O9fgl3tvtwnSm9I+C9lZK07bUmPDhMjUGtFtLE2Zc6N1u79Tj/3tEeUKreBxIKnL0wjp6e7nOQsaebzg2c81Xz3HpAWBtuoj+dW0qHQYQR7DKpiNW42OdDslslKKRbnwc9PRsCanXPro9WCyLot5ezBQMy3R/AcNzfkD3VyYYTg0MqMBk/yaG+pgCV9X5fGzgfrxXLrnl6AdgfdNlTs4eYHIYINP29U+3gQcYs7WRN8YDcyTriwdAGhgoduKy2Y/JIcUz4uUgti8qtqI8MMb+BoS7gYr9KSMmx1p4V/oPAYkrRv/H65baaR+/G/QeLEt4i8LLe4UoDkgcE00vw9xd3bTzaKuDJ/Qd4++owRpMJhMJh3Nukai9Vm4ErQ8xsrrxOBOQ+2CH7SXmnadhdHgoIBZ7KxFO9yvOjDCpF7aWSsj/gw8jIAMLhsGgfMU/ZTlbJGtA7w77bzKhwFD149Mh8uKYSv94cUQKVSnpGUccpdMh8WtTY0Q/HimuLhhm7t9dV7W6nM5mrjQbvO1MREdIkk5D1Oukh5m5v7xBPFtbE6Cc+7fzpTA8obJst+lDUR6LnhnTxZiQqJBqgiUWurl1nanX2SpFs4pKSQXREqtkqWkTYy3rRIShv6EMAhy67yhta0KEIDVSuLD4l6uYtg+/pMExt2S9M/TxhlXLbPSE2aaPrpn+6/efJLK6Vj08zvsJaVgiK6vFV7Wl9fFUoQxs3kklag9ndjXs07pfNVMDOcNAbVkYL9UF4IGmYlgqLMN0D8P5KQQT9IkEfckVLvD3M99OIHt7J5cjbKj0OAwMJyWnUzEZT18ARBpkDapREghCK+pWhEAiopuFGVhMNkRsjSqekU0k72Z/8LYbG0jnVn45gXlQ4h//n73KkKMzHzx9Zvx5wPnE4ooHjznlvaI2KuRcH/OgKOsIyomudeBImo+yWfFIOdnb2RXiOqtDtPIfZvIRvmIST4RuGgxo9YgyQbr5tYiFlIr+XQuEgg6sXRzA+EEXW8mE14yBvEtdlS5ioP+oTFeb9PMTDQ3VqGoU0UjJ5S8JTlweDIoTHvYD12ds9ENzNwsIarr9yEYFwRIzW7awjWkzUALqaVLpHlAygYUODh3VbTNsY6PYLw0xnVldGk4m//O4dMSBoWNc+ep2cBsNCjxIThA52qbU22Rt0PVPH48LUuWALVZwYHIJfCb5vVQSznfF/2b/DszJzkBU2HT1kNG5qMWpH5wIByUyImpELBMOxoTAvT374JDWHTy5mkuZErP4X/zG+/tG2NuaO4B5088qYGdcI4eveQ82rgKwVa72HOf/ulbmvj5mpUM0bY3qqcRnN1q8aT1JhFVTjheqXXcHMNKqfR724BjdyXP34Xv2y26ifCxaWm7CHAVU2GutY62XMAOvhOSU100nq577uZcJodtXRsj25xjyAjUoZil3Fh4ck8TZK20Z2QXlds7wIWJUcUIQ0+CjfTx0bpZXCQ51gTAIoY2G/eDPSh5YcEKGgD2t7poSkZgeV14N/96rCdmrJlhFlrgeJ4QfmDOKjVHabB1XWqxPbSNXgBxsFAYr2uzdwJkVcco2fa8lgWU7/tO3iGv724ywOCkzdoUJi3OT0HOV4MWUGx0KPY9Uc4d7gGXcaRxxp+a87vordBwxEgdl+5QXhe6trOxJSoo4HvRycB/RMXL8+LcrD7TzcwAlwjUZC4i05jqKssFs2bm+UULDoefHjgztLyOzuYSIZxzuvTmJxH2L40bgjrZ2eQTWXgVTWxgcrRVFj7okAUc4517hmmI5tuX13Ho6l1JyTyT74uxJYPXAwMxDGg21LqNeRgIPXCS42DDzeKYm0AdM6bGRMDMWpjcPknBWot8ZeUNGWOByyzJ7GQ3HH91dM7BywjTa6GFocjUjotBnphYPDHJaXt8TIoTBdWbBRp/+pw9Z6Gu14mcqkgcOM82tuMtau6PFjLwxoixg1etTWJY8b1zc9z5xH/MP3491RTE+PnHr/Oit9LQaO9tB4DQ9tqHiNA6+hUmXUeADCXjBsuQyPYSRleHJbaYp6ddmVtA5eY+eFrF9t2zW93JMWw2vsVPdfBbipqbbN9Z/3UKmAtOv2X6v186TcaGd8eSLwdittdsMclUNUAVZ1W+mJAajyaslrIidvqWzcVHsl9mGHxk3RlszK0wPEGfjwZKeIg4IpmzCl/09ze220UHm75s2aD40oh6DYnTTSqUzLrJF6v6FCDA5urxUx0auwHHyUsrOD3ZwjdOKTKMDNbjRcz3+5oBShRUMooNRtxdiwCSpWh7v22gix0QNyr90b6J2jvRPyq1AiHwUWdzAWh7Ce6GHjxkvK8/pGWtR5+eTyBRHEO02SRs4XqhHfuvUYV68czyzRBg69JsS7fHomjMWdAp6s7yOTTuMHriVhh7rwKOUI8HemLyA5ssTAcYBUzsYHq5Z42QguJoOK3pzXx8NigDP55MLiBiYmhiAHkeHD8p4l9HYmqSxahqS+oOF4cyQgqt2HBVtCVHw0jZvdyD7TD72Gd+8tYGxsAAP9PW17DXV5mrDIPZlIIn2J51x/f9XEYUldToolCyWziJm+kKh7M2Sm13C9+SYsn0IRjx6tSh3HRgcQiYTF0OHBynlG4/bcs9PsanXXnm3jzt0nIvbIMGz9fUR5+YiFyucVQHx4uF+0iTT4XuYYU6sUilhe2RK9ppMMpuZr+nw/aXzj4x1HTywdZmKVvEJ+VUZImQlToX1q97Na8JoMqmjL+nCpV4ZavB52VStle4QG2y7jedbPe7P1CCG223/evlYblUvR9bRRXMaepKV6q6zbfy2W4S27NqTpneLczJVnRmnceOuthp/S+wrUyGzS1Ekh1oGsHL7ODZa34njYwXR/ULAOtIOoJ8JFyhsu7Y6tDBNa+sr5pjq9zFinld2SeI4oXd8dtLG+tiWbCbEQp/Xg6INtN2+L14RA3PJB5KoF8wDqFAWeh+h3F4uS98sU75oKSwmrS0DFyhvDH6w3vrXzj3MqX9IeNFVzCWc6Nq4OkvVGdhjEY0NPCzfbmenhqkPutAceD0+GDQm8pNBcPUOXRhe9N8zOzVxmrNOFAXpKgM39khg5O1s7eP2VaeyWmJzTFm0WJtnkoc5+I4bm7qaNiV4fmIZiMU31a37OL/8u5HK4f39RPHsMYfoDAQlB0hMX9BM0zrxPDK0a6Iu689lNWKrHt54OE2/jNHBee21WWF+n7S8CnZkHTIzcnC1Afb2eaPTe2yaw3xBDtVAy5cZPqj/zVtHDyDY0Cpnys/Ry6vxUgQBDIcpTx6cn0S04ovOUA63tVEtLG6CHjB68Rsbl7t4hNjZT6EnEZMwGB3qEleidLzRCOZ8YGqaO18uSwPMcZNzafDr/dJs9oD0S1LnRSTNri9I3eh5EESoYCxBV0cHj0QAO8sRBUCTOdZOPBDoOtG22eTysSWNdy5hipI3EbDycW8TISB8GB/uU2m8Hnk5gKE6qBn+DXqFb6yZSeYW50R4aGjccDxpZrXrCaCyxHC9mhGq9/VEHl0mfNmxJpJlO7ePChdG2tYMatY+H5517TxCPReVWWs8AIN6JuCbq/dCwoe4KvYSxoCFquqvpIp7MPcT05YvCjCODqS9CGQJDvIP0UtHAebLrqNDbYECwTI92bMHrDIQt4GAbVsmUazczmfMGXbCVF4dClMoTaWO6j7nTKmHB48ZNAKbbu5Jw8fr1GYRPGRKloUZvKEOg9Bbe3ywJfi3peg7pwVvaJ6NLSQMU6dUzbcnGztQNvVFDcGEnCQvy4kXPEzFJbAMvAvQckA1GxlsrejknzetPwvup9D4ePVzBO+9cr9tcroH19ZRcTEZG+kX2od4jyVG30nJBOymk+yL1qxg46rZ/FDCmKZfeBilduIqoV+VW6RH18nyhpbJd0bnajaiVMlT1zutXNWYeDETt6/U2/U73nxygbroDHnZe76Dc7G1HjB65EUYMyTRNPAJpxCJ05zr5xDNl+CTxI6niiRCzUvtF7r82/cOzWISVDOoGCgwX3J3H6OggBod6O2bgPIt28PB6wnxTGUcOXg2QptYNgbS1bKjGa0zeKRsSHHPCrsRbJw0hvszBaIx5vfywTRP355Zw8cKo4Ec6DWzkZj2/sI7uWEQ8OPUejiHDffe3TAHwjsR9wmxiuIrelYNUGruHJQyNJiVkdmM4IOBfJnjtCdogUqzk+CU/Vx8NnAEVent32YSdy2DhwUPkEcYPvT2Dwe4AFp6sYmR4AIdGFHc2LQm1MhRLdhzXwNsTYaGin/TQSKDGTDwelfLaBbXr32Gb5jZL2M7S0ApImHKqzy90+LnNonhyxnqCWM3Y4rnKFiE0+QI9MyVb1HRpoJG52H2CMJ/WJNK/zYzjjx6v4uoVGjgnKySf1DefpPd3dw/ES/kDDQyckmmJ9hJByMxA3+iSQkOI3qBoNOKKanbKN/x8R0NCVIJ58KRNkEOHoSZbbVZaBpwHjHyWBoSbNkFvdhLmcKme+tDUZbBXvewbTVOrKlvc7ooueqTsJuvHutB9KoJegvNx4+TyugK46pQRmt3BNj7r+j2V/jtubMr9VwECe8fGGz8XnM6R8a2MjYDF3X6tlFFJyaANFm0kCfvGTZpJ/AWDHhpMrOcZDRvmlSaINR5STA1Sw/l3ZrBmZm1v0j0CYZf3TDmMGLrpNF26nSXJjWRzMy1ZrXkT7bSLl8uLxgYxOOmshUjAEIXadlhUNGiYX4qHGsUQV/ZMbB/YEp7ijVqwES6GhukX+Bs65UYre4PIAFhciyq8JesaDoa7yIbzwzGLuD+3iFeuX2g727QGT7LvySphUk6udWay3ts7EKN5ZmYEiXis7rBqYULSoInlYujs49UieNGd6fNje30b91cP0NPfJx6L/kAeZIFt5f1I7+ckRNUzOIBYrEu8GVeHw4LPub9eQLSYFo2SXGQQie6opDdwSgUsLKwjGO/Flt0tWJ1YmHm4SPm28fZkSLxIxxnsbPP6RgpMY3HjlQuCZzltgkXx0OyaEoJiDi2Gp0h55z75aLsk4TTq/3C90dtEL89hySfe1ZSA/ElHdyQk9+YEc7Ed7W4lM6Byb3H+MnGrCCDm1TwgVqrT66adtfwifedEA6fES8SipHBgQs5GDw0caukwQz1DWC/LI6kayglmXDEnbchIDL5sLCiwmz645PUyYLaCo2HHeEHLuoxa0HK57BrQrRyebtn6sGy2fhXQo4oTk5KpjR4N1BN3u6ukKpgAt42t1I9tL+dS0lx6/rhrJDbqP12/o23XKSuq2y5tOKl+bt4uzXRSxodSbC33n7JCJV5QHhtJ5uiOr+AtKsA1/bqOh4vxqttZBSin0ajLUIaPtN1TtmBjqFBM2f6yZ61SP/HOOTYcy1RYD79PpPsPCxbSWeXWn+oLSa4hLdjnBV2ehYXIw4G9bpolfP+9+3jl+kyV6Fon6sjfoCFCxV6Ky5EOz4PECzpt9ndyJRsfreRhOj4xOMgCsg0DkWBAGTJkV5gEgauEpeW1Xmd8FYW8Zu5ImgaVa4kHGmeiTuXAGRIyLMm1ZJgFPH68IhRnGlbNYkgEQFwsldlcVMzlLVaYV1enJezFsAcZO2SLsOzjPBycT5m8jY/X8gi7xh3n/KXBIBZ38ni8nIL/MCUYMGYcuHl5GAeHeQTj/VjfOcD8agojE+MIRKLCwOL6297JwH+4jZHhfmyjB3t5C31RP64NB7GzsYVMtohCdBBbOSYWJS1XadaMJwwxhBox/xjWyWaZxPKxYCWo8txsvx03P/TeTvzadxfyogB+fSQkBupC2hLxTMo0vDYWFuOEBnA0RGFNJUyYzlPegBdUGz96JSIEgtpH4ZVMLKVU9vepPo45hLJMEOzUZFLSDHSiPc2uhRf9c8rAWcQ7n3qlrneGXkzqSdHwTyTqG/nsA17QWA7n03GG0IvWX8bXP2KqBlXtKtq0RxOnNVp3e7RpL+28KVr3MfUrioBXJWmc3CBd5pa+mXKx0SUsRJ2adA8n0eJPWz9tb2hwbzUtvs3+84A/G9fPU7a3/1zvG09pekOkfl5JANfwVXOkfv3qzR0WmzOVccM/2rhSETOlhUQGxlg8gLVMSW6wAl50DEz00N1Nowb41oMsLg2FhCZ71h62YevAlNv/RMKHW7cfiw7O6OhARzdqGiXvLhYkVEDGGG/SZFe148EhBf32WkEOLyr5MvRCA4D7ANtDoTk+chE4Zm+oniOVi413/tG45bwSILh48mwUiiXMDgQxGCpi4fGS6KNQA6eZbNMaw8F+LhZN0LiZnhrG+NggMsJWWpcb6Mw0gd5k1TWXw4v7AoG/9zbzMk8DBuQA3jywEHRKMDKbGE/2YkjYJ2rTYPtpGD1aTmNpZRv9oyPI2gFpW243BZ9VxMWLYzARAMXy9vOmYFr6fTncfrCKlYwPyZkZwXBJ4lifDzN9Pkz0VNJz1M53GnYEFlPbh6DlZvqslTXDsXu8Q++eLXOMl42H26bghThv3hwLYbSnktuK/cb0EvNp4nGYk9zGD8/W9+AQ5/XdhQJSOaV/9CNXusQQYohKe3CiJ9CdW2nLJ+GzNHDuzS3gnbevwec7yhilgfPo0YrgvhimavTQwLlzZ17ma7sq7Gexv41v3EpxC1IL1uOI8cbqTnxd7WHlRa8xEy2VUaOFUP5Nb9lN1I/hDW7Q3FDJwKHIG5MX8qt8Td2UFA2dbBERI/PoMbARLdW7xfqdVLZ79ktfnvTZqjHz1KPR6w3L1rt1J8pw661xN2JIun3snWcUAKM3gmkbeeul4FnRdiREsL5v43qyko7g/eWCuP156+OGSK8FsTlnIUrM9u3lLNGsGY8boipK78H0lD5gO7PsOWeZi4iYI+bdomeFt/xWgb+sDb0q9zZMAdb6XFGvijdWGTg0/oUS3uy6bjB36BFg2CMcUItXxOl4eAZt3Ej64RRzkqD00qWJujdHipLRaxEOheS7ZIxQM4eMG2GF2I5k5yZ4kv1+9/4CLpLm2hUp4zma8fixdhT5W923RQunO+iI9hI1XwKlLLY3tnFpdgzdsWiV4crfJxNsK7WPd+9voqs/iaFgHoXDDMZHB8UgogDbgy0TdEhSiZjh2L1MHt/+YAHdYzMIhAjOZboIB7P9fpnr9cZVwLhbacnRxdQMbGO9UNZpgekEXu8XbMzvlERkkmP40RoZdkp9mmBiMr70PsNkod9btkS4MwAHP3ghWDdERWPoo9WS5A6jUOLrYwH5HEOL8/Nr5xicNrYKzonH86sSip29OC6eTVK9+W8NwyCg+8qlyROp5LduM6/ZNF4mI/OlYlFxI+MtgQ/j5IwH8yFm49Dk9ZS3EgWQk+iHm5m6nUOijbn4ifqKzjGlQMVH6cwMjVwd8mMlXRDmyH7eEbopjZe5rZIAFsUAMgyh8RL0SS8RcwYRhEyF2LNi4DBrNOs41eMDWQ2UT79wYUxE5jr1KDVbUw60yT4aOO23nsyfgxLwcNtC3lIGiH7KaRYCnaGga48QPXH6VyT06lh4ddgvdOvvv3cPk5NJAcvqR2Nr3v9wTuUa8/tgW454ZZRatJtEkyBfiyExJai3spZGZm8fQ4MJ0YaBzy/aNv2xgIRU6vUa60jdGfZvKse0BkzHAHT5bUloubayLuwnekxYj9oypK62jf/67mNhGTGNQV9yEEUEcXk4gmzRkTAO8WTMJcW+yBdM/NXddWTMEHoHepFMBMVzQ89GbdhRe60YetvcTGF2dlxo1Y3CbuzfdNZ2NYsgKT+YsLKVhzgZGnw5k4DwgCgpr+5bkuj29fGgXBiZDJbzkHvu95ZNMYAIzP4b040NHHpwSo7yDDFNBy86O9t7YrhxzZDufk4Vb36kJGSZK+AhQ3xTw5KxnuFhKoLrc417KDFojRhqklJj/wAbG2lJAvsyMdk8LKpK9mvdveUUCR4LQOu01N4cyrorNdZC/TKUHkstm+Y0ZWtAo4R74MjNazKhZO+jIb9QHCn+xnWet+g3UDocSk23uu1a06WT9fNu3NwcOtJ/Ne730/Rfp+vHMKGmF4s3SkCmZEopXEfI56A/YmPzkKrEFobjPlxNqozK1BAh/oaCfqTiUmuGWZeVdkprG3XzW0V7n6SxMJ8qiUfwYr8fO6k90ZJgiCQa7ZyBw/J56BDMSYPwtP2gPE8OHqZsEXDTTjyGlHjT1gZJvfXLz6rXqz0N9eaf1Jv5q/yusKPrxaFYHOnib42H8P4Hc+KN4cGt8Rdk5exQAHB9B1NTI9jdzYgBU6sSrRlgDP0whEJ9oqGwia2NbYQiIQkPLedCGO2L4FqS2h+VcdYeTQoqfn8xL7mmpvoCmBkIwO8oGvbK6rYYqgRfEk/T6GE797NFfLx0iFTBD9vHTOA+xEIQhe1sSSmUj8YNAVgz2eheJoe/vLWKoYkJDCVC4jUa6w2gK1ghA7BP2e579xfFg0VDkBiJ43AqiuVVktApsYKvDIcwnGhNtoBzgIYhyxjrIW3clGzrxGXNDvgxt1nAjZGwgI3pEfyLhaKESBIRA2+PK89M7cO1ohKLQthZlwb9ME1TWD4Ue+zvS4iXgX0t89H12J9fQI/fm+jFIRuRaTBkjUwNo7u7q2ngOVOirK9tC/aOl4wg3bcvyWP8sWZReRhGbJtmIyl8SDWQUEjlIruu3ZRKZZZPFUPGVtLkfDR7ScftNVi5bhke5ha/r5VtdRlV9VM/CupF+YWOSrVUJTA2EqNwlSVAOLqdGUYQr03AJwBLLlYaQ0+1fk+5/7x4IZ1moZaldGz/uZL8CpqsZPgFL101vhUWWsOy3Zsty2DyQVG+9fNgU3iFgEFBPB82900JDXKDyxVMjPYGsZIuigFE3Q3iSziViFmgRshQd0AyKxMIS4OHAMezsuEJ8HfXxNy2iYsDIVzog7BbmFuJoL5OiP159xkPVOrUfcBD8PZ6CTs5puTwK2FIYsm51jlefhVOqswdTyoOl6moWZB67pTnX836LZYUU5FeBNHX4f5hWxjqcsB0E9/+zkd4/easCPLxIW6AbnXeSplskwqs9x8sYSTZL1oe3rxS9B5wDB7tWGVA9HjCh8PDHD649RhD8RCywR68cjGJayMVbAjrwLDfw62ipP9gotZoOCBGKrFNa2tbIoPPbOY8OPibx3kWpDxmgd80sZnlXqS8E4WS8qSwDIbMGYaiF2TzoCTvLT1awPSFKQEol0pFwcDdHAtjyE0FQQAu6bv7B1lcvaxYRid5OLj+5lOmrBl6PJm2RIeUmjm3uOcyTEktnPV9Uy4eNP4YvqOnislGuY8yqSj3W46B30+vqh+vjQbQG6m/RhUmz0GuRO+P0sPiZsNDmWtmP3MoOCr2OZ/lNL1CjtTfm+qnmTZ8kj7DMTnIZAWPRv2twUGFE2sGrM31nUrtSZiYLLaXLeu7sKg0+0UFbTRNVx1yZeVb/bqC7akN0VUTVmZDxdgpl6dZSsoer5Rbfx3vAAAgAElEQVRdVYZbntr2pBSvDkuZtVVbhnsIi3uYeXJE+l8ZODw8qWmxtqf0G6hSyg3dNgg6VMYW3aTCEinLrNRpu8uMKvdJO/XTysEn9F+7bWeHqfqpRx02nvEov+Z9v3Y83H4/Mk7e13XZXlyG7rPqshmLZz1kPFxWFwXeesLKc0W2CNMMMGRAQ5T4G362r8svRgy/QrE0HohkczABJIeCxg8VU8+SgfNkp4T5tCXeAaYgYD4qtp1eh5MOoue5CTNs8p0neUDyTlWo/6QtCy1clnP98dVsOLU31J87ej8gz45jZ9nETSm2meCvqIDbZyDmt/BX372Dt968IkJ/9NzwNs+QBQXH+nq7cXDAZJxruHZtWgTtvBu3eKLyFjYPHBxSmyVTFHB0MubD2m4exUIJ+6k0ZqeTuDEele/rcZGkpnsmdrM2trIOxhLUcIF4cGhcsa4Mm+j+OWneCf1+38Jegf1JAT9bckzRQ8ScTdR1ogI3LxHUmaFExdLSOi6OdKO7p0cuYZkC9WTIMAoIjmJ7Z08ykF+5PAXLH0Km6Ig8wHESAQrM7YA5pPi7VGUusz496TW4Fut5WtiOzQNTLo2Pdywpi9iv7axKkGtbJib7QtJWAovZPzxY2XdMNUGjqlFfedmstZg8prSgx4yij4Y/IF4oig9eHQ4J7kyzKJ/nujmLvy13E0fR9NnvxyWWrb4wKdFF7llcF2Tl6RQtZ7Gd7dRJPDgqI7POAeR6YtxNT25xZXSqWhCaRlxmAUneEjVdVS4lVYaiXtMY0ikZ1IZYXYbaSNXramEoRk5NGQ3rp7Q2WEd6cPj7jGMPdAHbB6a4rftiIfHeVCithihxUvKfm/mp6ue2nbVVGbefT/+pcJq3/1yjw8OuqvTrcWPgHV/3kHPnggateV3HenzZbqWnZICZpBmC0qwcdjBvGTxQKOBHo4VjdV1uhtRf4aat1HO7QjQ8q6ey0LBdhg/xCWclSMWb8kbGxpN0CeM9AYzHgQcPlwQfQWZQMzeodhbtab/D8Tss2viLJwU5SOS25xrJkuFdwsfKyNF7g4SfZOAbzB3J+q7mn3fPUH1giEdASwXwwBzqsjERNZHZ25NEjATNMvSyt38oGCayokjxJqaJar3ctC/NjjdkDQlWq+Dg1mrBTS0BwXkwxcfD+Q0E8nvoj4fklkpQsn44J9cytniABmMGrgwGxNtBDR0mJbx8eQr7JR8GBNh9svdQYc9UP+0VHAHM7xaAqN8R7xAVf9kla3sW1jMmspkDFDO7GB5N4sBWSsD0atEo4eFD+jTZLxQqZHnvLeUwkgji0mAF6NvKfOCcpceLmkoU7hN9qZqUH9wzF1Ml9HZRD8mQLOsE0sciypMiAFZH5ZAaiIckCSm3vWjAwStJxfBrJ5LMHGQrK1vigQhHo7i3ZUuY7JVhv4TCSBg5fzrXA9yvOc95oaBOjpJq6Fz5Z6GklwJkzH2XtyQuMuI7CiV1s+DfudFEgkA4GEDJ5YtxA2ZOJC8N9iwMxoteB2FO8YZHirFmp7meHN7YiaNJxgzB0rDv6V3jhiu3Dpe23miBeT1UZ6WfBP+xU8JhiVnODYx2A3fuzWN4iKGUCmD2rNTXe6g/TllY2nckhKjxYIJjs122YQc3Oo4dw8TCzHJFN+3sHmL5HYwMxmX8GVLK5YtiwDCXF7Ma80Ly3/7iFnp7YiKeeNLtklgthoh4aFNyQOtB0XMyFLWwurwh9H2vzsfqrinh0EAwiN4I/n/23jNMsuwq013hI733mZVVmeWN2sq1cDIMEvc+SCANg4Y/gxNmhAaehxkBmr93Ln+YCzMISYAYRqDBDUIjQC2MQGqkkQapW93lbZrKrEoX6U1k+Pu8a50dcSIqszIjK7O66O4DraqKOLHPPtuuvdb3fUtOdJDsMqDJIccm5kTCMUkG66S5NmzZszGwd2gbN1Z1XcqJjC4VZHo5q0rHrnxkBdCW4bp8a0YWF9fkTU8dVQwRGJ2uuoBcuTqmht2xo/367iguX5zJqnLwkwNR9VRXewGGR8gQlhTeUjypGG8YD+69MHBIU9FWG1LPzfSa0cCzOTvIcpjByIEdieHB9/w2lc5qGouzPRZqrtbIUTXdyRlJJtP6zoupoIbZjrYbe3Kndq+2LV7t97t0H+vrm3J4sHvflcQfhfZ9RRg4NKSyP7xFlCmoGXHVq2H4IMWUqLvG7vXTlx+Fjngl1IEFHc+Yad6UQlmqXlzIK1UY8Ld6aiLcFxD0Xbj6miNq9DivB8YDp2u+Rfq9Gr0XZe5oYk6rg3oiNOyytUt+r22viRqTeQVBw5CpC+flwsVbMtDfpfTgR/UCe/Li3bSsZUJq4LiNw6VWwBDZR/tGPaSwtdgQOXQwN1cWl6S9VuSpI432fB/ex6kp036EqlApJgUGhkll2I++JhTEnB6dzypjEtYP6Q7YFBk/JI4MS06W5+YUY9DS0qheRkTnUOUlXHSiM6KMLoxuxtrK+qa8cGVK4g2NUojUKAAT3MjJrljVYxHPEoy1tc2cDLWFpbcpqDmsbnn6MrTFYmJB3vDEMW2L1WRaWgsrsr6yLCeODShglHlBmP1GIqceIlSGCQVVewEIJmR/M2E53WCbPt4f1dxbxXGQJ9xnZIBYKCCraVFvCuBgF3Jm7JODit9wcGRucVghxHiiwzSaqgXCc/CEMo4ey1NPnlTvIvgevFrVv2m1LfPqux8DB92oSCQi/X0dr8gGUB0cS1dQzuyxuJ6X8dlnOpur2ssn5Bt1Dozolwx3ZdxbtiujnL3k0j0g6V6Mz3qhn53qZ14cWzyVHeWFu6hvQxQGVV6ZU8xIDne8kuJvPJyNn9VUesf9q58bPdu2nwfyfLnab7f1265vWPiMpu+JJ3pjh/fprGUTysnyRlZPikfaI7qgXp1N6wmXhZYFkRMl9FYo4IAbZ0hkGQjImwbROdn9Esdmd3U6peFJnkd5aIuAW6gGbLnTjNewpE/dO5fNKiPo6HC/6rQ8qpcK/U2nZSWDcrHNNeYNmz5hJqi+XC7sutPcc++51fzVwwfKw/mgZiR3ysipdE4iwbw81R/V/tnutA/gmLDV1FRCwaeVwnaUTZqF20uI0wXkSCs4rlAZ1ZpNcn0zK6uLSzrf2zpaJLERkPFFaND2/oebAzLQbKkv8BxNLyRVp6ajp0vW8jGpj4fUsHjbsfgWNG5Lo1GZMsSwRwUF1nL4mlzJq0I3zDHaFhDv7LpIKrkhU6Oj8u1vOi0TiylZXNqQTGJK/u/vPCENdfGiUYdRxLvwW7A11Rj9xfmt/SEysVxQkUIYUniW/AcS1/es6VDFY5GgXE/kdP002EFJ8JMQoN8LCBbkaJvl9NpLSAmdIzKvP/a6ow+cX+tRnX+PSr0wcFA5JkdVZ2fLo1Ktfa2HKhk7vItjyDj2hHO1FhlQiqVw2BgziHRj87Gl9JSMG1OxO2bIcPnLrlRGts2xxNhwkwiry4/HKSvbm+iUbQA6c51uZgxXA2iVz9WYKeQ09g34r1AwjIgt4l6KhIdQP4db2k37uVNSmWqwl2ZBQdUOqednp3kqsbSHY7foQuVr12If+NhS2n4+BpRjwigGAxl+b/PzG7DOy+Jyiln/Bj3PWEFCRcizLZxddQXFQsyvZaWnKaKufrQ5cMfjTVjdzMliMqcsDDw7uNF5cFd9WPNYsWFVYd+ooYVBS0iMEyhYAhcC29fZU1EYdMtvfPOK5gd6lOXOwTxdms7KSpq0DN5czZM4MajsKZf9u7J/HQPKjZHtx46tAf6xwzyEWYR3SJl22ZwU8jnVfiElwv1STgA+vXxlVM6eGVbqvR/bxIY/tZLVdAI9jREZbLWxUmkOU+clD2/Q3tUuK5mQykdcnyOFgkgIQnlqTTISUrryrbmkLM4taBs1tbdrkleMs7cdjd5TV7yQeInI6+X3WphSdE6ev52UrkbwKxAfcvL0AAZOQa5MZyQfDEs2tSmzY6NydrhDLo8vydz8svT2dsm73tAv9YBxvAuvJJfL4fQgY9mlPzUg+dYX9f/SrU01iOCbhsMWzmRtoA9ceNn9Xte4fF5qQjlNNwGurtoL3SFyIp09M/SagVNt41V5PwbO889fk2PH+qW5eXuV4yqLfaRuD3z+fKICZGz1c0ZGCYDrGSplQGDvXi+Rnm6oPsPDgIp+kHF52f4N3BlB2wJZ7ynbo5z6WAH6fCEDstPcMGAkHgLNhxMyeiPAuWjIwihV1W+bd7e4dOW7b12/EpC6lPJAzTO3ITxI+21Vv3uAorvtX1/9vAXtfiBjSwTJAmindNoWQwyXdaCQ1dxJNdGgAigBEtv3dvKdW81pSIHxgDvawyp7cXc7qe7ef+PR3Z17xTNeq/n9XmYo44xY9ovnb8hj545qTp1H7XKhOxW2yxTkwhQxB2tc5jtCbRpeLJIEfCDjsnFZfop377nl2PbKhkXFYYWDh7v4d2MkL4/3Gbh2qwtDCBAkbCLUjqFbu0tDol4mdDR9yJ1EGKn4vUdM4J6ljazEC4BYE9LV3y03FxD7BPgeVEB8en1FCotTMrMRlOaODqltqNOs5zfGEtLW1ydZCSnu5Mn+iI5Vv3cCgxwcD2FK0jRgrOEdQR+J8Bcilg5nhqEXDuQ1/xTrEO2dX56VzJKBa29Nb0ghGJS+I4fkjYfrdM6oQajq0ymZXc3I6wfrNJS2lzxk1YxJxglsRrw3ULs5CLnDqzu4unWbP91BdzOVkVNdEQ0VVhumQu9ofGJGzpw68pqBU01nVXkv6xUSBC+dvylnzw5JXW0JeF9lUY/07ZpNvHgid0IbnoHjIlPu9O4fzMXwk1pD/jw0Ja+Ns/Td4C8uhE4/x4WfdlvGLurHuxCq4oTkXzOZrM61yvcwqByb62HWr5iZ3ZfTaVft5393zxgqhhDuaT+/cVKKrbvwmKOWF/vXlV2Rz8qyentKxN7N/n43+qz1qlMuZsHWfFb6/yjW5iVUyMlAa0SNFAT9/JuDM3LxsDyKQOLdzl7aFpDs+fM3VeQPwbKtlGY1xAAY/mVgg2FQji1kJbGOeFtYZtcNX+GwSghgKg7Kx2DcaowYY88uF5YqH8M2/2zs2J2MDwxejF8bHmbwxII5ebq/lEi1sr3RwEF6vqYmrurF/jalmhgXL91FDgJPkGFv3DzHKEBl+vZiWhqjIoG1eY0p9vZ1yUo2qJidheWkMpmag0lpb2uQibWwLM4l5MRQt6wmszI6PiVPnT0km8FarTjGydG2sAJz8RJiaNCueJFo29PdRmmmje8sk2U7IKm8YcjwLBGSxZvJpWtQalWiqSXpaW9Q/Z/puWWp7eyTlqZa6deQmSUORkrhykxGw121YYC8UWUrYRgqE+oALHjGBTn9JlcKcnuJEL8tNLZclPrXjRENyXGgzOSkuz4gJzrD2j67vTBm0R4i3QBz6FGWWdjtOz2q9yneaXVD9W/Q7GpoqNHw76PK/NxrO75iQMb+BnBsEE6LABtZWBCX49Jkm3gKXjlijXvt+339nWtzx55SYzggiomYWkLADHo4aQaMpbL7ZW9fq3mghXHCh9I8N7+ki4ZTnPWzPwjLgTNC56SSnnugldOxDzsmo4Jt0LbRHQIboxnf8+aBw7O532wVNkoNc6hh59NR0p0yL286ZAKOW11gMsDf1NbWSFdXi+ac8l/gib46mtZy+xpDOt5CngcFDBeq2AhG1uQ2ZOTGmBw53G0ZuINBGU1k5FtXp9Sre/pQgwRjNXJ7MSd3R0Y1rLqwnpWFtYy87c0nJRmIazv1NgS0PIyKi1NpDZ8Sbp1YyqmBc6Q1rBs7+i1ICBDWmd8IKCAYiQQMyiRpYgjl5DYksDIjRw53qVry+YsjMnykV41jwllmQFpCz6+ObUogGFa8Cyyqumhey0AI83hHpOpUDNWMNcDFo4sFmVvP3yegVSoRg4yM8aRiwJDmMpvZw3b5DGg1mdTLbx7QiclZzSpOnq1X2mZbTZsf9L3KeM1m5e7dhGLcSJGBSjZCkq+kdn9FGjh2kjBjBm0GNlZErwhhZ5TqaADj1679awFlUBQQ7rMy8cew2MeDOf0cairaN7BI2BReiaJdio/K5eXO3TlNHoiOC3RX/2INroEkhtFwUNvBT8/dv97YuiSe/Y2JtKynLYyLF0mVpgPmhTgoZqGbjwaOtbrZfmfhMFJ2nOyKbBnOQBma9jx98vCWiy/MopemcsqkeqIvornmmNrop7x4J6XgdZSNk2tr8tJLN0xQsKFeJhYzMjablMTcggwOdEpLfUS6G8Nq+L04mZLe6LqkVpZlcHiQ2IzMreZlIWmUZZR82cSfn9g0bZxgQHNQsTG01ATkWHtY8V+AiBn7GEYY/jFJS1dtXnE58UJaVhYX5bHThzTsQ8Znxgl0XQNSW6iW8BpJUa/NZdW4w6OjSsOZvP5JCPipgZjSvQ8qZKWHF5SN5/OykjJj9X6XynBkcrr2PnMkpvAAPHFgoGgjmHGLi6vS092mekexWCmR6t2peRke6r1H0PGg58arsXy3Xpmg5JLmonrFJdskRGWCfSWhPVt7DCSsie58/k8n5OcAxqV7bdm693MvZ42PGeWAw4bzMUvDhT5wfW5VRrX1434MmkIur6J/hKVIspmToJ7wHIOqmFNnp/r5hPz2o37lZZSEEPfcftvWj7JZkR6gf30iiy5tR+UYgSrK/+EB0P5V/A1pH/I6fjQWD1U8VFDtDDYT1HTJPcUJuBqvgQtr8efLEerZaTHExc6pCHozJ/HBwS6prbEYN3VOZfMyvZLTf2tixtqH407EwLkyQyoBNmPDU9jp2Wj1dBHt6aa7WwN07OwwP/TdPKHLe8e2p6ESChQNHNucySqONgzKvFtLARCyICfUseF+TQLIauIw9qxagNTHFtnsRU52muGM0XN3GZFPS7rLeAvmM/LcN24qmLK+qUH1i9bWU1LIZeXciT7pabI6sBrdWSnI+tyUYsUGB3s0FDWxmJP2hrC01ZoBhQGD0i7KwjwvFgkp/gdDH2+lqggH8rI4v6TsI1hYTYVVS3wZi6jyb2NDrTTUxzUDPfnLAKfzjniX6CvKp53wBJE0NBoOqTGlUhfe/EJAMxrMy+t6o6ryfVApDWhf2nNmg7CgvTNGjws92tpfmsdkjJd8Vs50h6UxWpC52QXZWE9q2Ckej2lIZHFhVVLptHrnuBD6y2ZyauCQ0brSk2B40BKTbDuv307z87Xvy1sAsDGikuQ7e8UZOICMHZmoxF6yCcREZhEp5jvyAL3uc7/8d0l5uITHcdgdLcPRtr2F8H5l0/xFZWQfE6va+rFrsgDiLq2NFmQ9A78nqCwETo4PrX5FyrpLUmjtum/t57l4Varb3CclF7eXN8i1aRETgRqp618fiyrv+9zFwP1MLD9Di4nhxo6mvgjaCd2xbJyyMW0N1oLvyRC+lMypiBibKRmJwTPslvKqC5yearOaQ8gBlh+1RUtBfOmMXLo0Io2N9bpoY1RgyKl7GA2dTWPfDLWXmDIH+R48k6zWU6uWzMPlq1Eat2pI2eHCr0pOZYtrgMPTbDlGLI/ZduMP5qKOD48O54zfmlBenh6IbevRW1lZV4BxTTwmbe3NGuJB/I1yGGsYMoxJpAcYW7T7zTk8ZAENAzqiw3oyLX/01xcFKn+8JiahWI2Eo1Gpb2yU5qYa6agLac4jV7/rNyc1c/ngQLfcTGS0r460RVRygvbCA0QOMhJM0o7kWkOg7/ZCVhWVFW+zsSrh9YRE6xokKmkZ7G6UgZ62YrvTXktLayqVT4LElmZED82Aw8D54vWkSh2QOy8etfBUqW8sZxxzLJPNab3O9NAGu59LexlrGDQwVVdTBVlOicysoafjmLWlsQPOKMOgyqVloCEv+bVFGT7SI7We4WLeg5wsL69r/WlDPsOz09HerN5PF6Zz9WT8JtZyMrGUlsGWmIoQvnY9eAu8orOJOxZV6QRmDVZpkLhmrDR2vP10VwbJ/crgu91s+A6Iutv6sRlyOkVgLhsgqaAlfnQAaHda9VOvt3rHg6rfQ20/P22/wuC8b/+WpXsoBzC79kNPRD0AAZILOsl+B0LNS13YxMk0Dxin3CB5eYy+vVuAJOvo7GpOMxyjozPUXp4d+sGn+v6WwILNAg7tdaC/U7MkF41GTx8mmS6oDszDuGj3b06kZTOPoe/lk/OM3Ew+qMkgDYju27C8UK55Z+6/Nmw3f9m0UQ63RLilsgE0H24W6W6AXr11C6Dmi7JtX1+nxOrr5fJ0WkPPDuQLPuSZI3EdR3gVrkynVMgOj0aPh//gFTY2M/L33xiV2pY26W6rU8bYfLKghtBgS0T6GgnXlbBhL16bkuX1tHzb44fkhcm0phOJw3hKb0hjYFOgrqMG3djUKPlQVL2R8VBeNtI5NfJy2YxIOindPR0y2FWv6t1oMEVCoWI6C7JAX7g4Il1drRqqcTmEeA/CW5PLeR0veHsMOO3ph/lIIGoMZXMKUEZN+1xPTNlcu51T1Y47B6XBJ4wHB4bVQtJK8cuCsL5mMxlN5JheXpC3nGqXoUMdZV4Z89qboUaj4fUFb8V4QXHan1OJsmfXcvLVWxuaquLJgXhVAOZq3/PVdD/yFmBxMKC7ulslEi4xFf+5t0PgCxcWCiUUfInC6XcPugVPN2MXUuIfRa6gn6mjX1i7+NgWW5VhRdz7TD8gTfkW3iJbVRmubA+LQyoHp+eD4JgZFnss2weYK69f6d13ar/yd9+m/aqqn68Mf9/4+8D3eXn9XL3LZeiL7b1NGf7+ZaNhUeVU7Q83qfCiGCASBVdOtrA/wJ5oSGALLJTzcKgYo2+l5gRHaIEN7nBrdRmSX66JiusXDAkXwONKFpA3TR5K9cBOkCBxYgVsh/PfsTGRm00kzoFYP95q/m43Ru793OFr3BrAcpDSXFSmT+UtDiop0F1nWC3NLL3F9dWvXZC6xkaJt3YJpgMeO+fxQ4X49mJWQb+E+QDyAhLGq3C4GYBrUD02eEpWVjZkYmpRok2t0tpcL1kJyvSaMZQGmgLS04gXxlYuwktXJlaksDovQ73NEojXSWKjoPiehZk5WZ6fFwlFZDYdk1AkqmHWzRy071I4HsMjXlsrnU0xNVIwWsADKTMKz/JmSkZG72rdhob6NITJXGFs47XB07aSxutV8tpYiMa8tO6AZgBum19kJ++qD8iprqiCtnfrFd1p8OFpgRkFXb++vkYxMxwCeccNwlbrIrMb9m8Fq2cyktzYkPWVFQmGwtLSWCPPHG+SBp+mz1bP5P3A55AfaehIb9lcwTgnJ9at+awcbgnJsSozpO/0jq/m713Os/7+DmlsqHtFsddekSDjysHKxGGB5U8W0u1Oi6/mQf6g746Bg+HoTvGUh0eApI7kBaLdWXwHm1ETLuEtlOru9lOvErqYzaWltS6sp3tWdKJhAC7P393UEzfhKT7HADqo0+qDtgm/15xGY1Oqi9PV2fqyansY/qcgtxYKmhm6SPGnbT0Dpxos1G7bh+4Fv+GS27rf4dHpqhNl22wHkL16Y1ImE5vS2N0jRzuiUhvDE2LWEJ7ZWws5WVw3hezB1rAymWAp1QZz0hLckMRsQgUFNzY21WtFGIjEgpGaWklLWFMWZLOZoheJcQW9e24lLYP1GZmemNSUAdHGFplZWJfHDjdJbU1UPUK3bs9LtqFbYjFCYUE1mhxHzCXdJD+TOSiMRfVEX1QawKTMLcr1G7fl0ECXyuSTC4s0E5dn0lIbDSnTLR6z5Jb+M4BRtB3V3lrSL7QKuBfMy7le0xbCK3U/kUwTDsVAKsl7WKk2KQkTwWS7ceOO5HJZNVjqG2qlpjYm8WhE1tY2pK29Vc4nEPoMSC6bk7mpGcmmU9LW3SnxmloNweIh2w2xACDyxMSMnDp5uGyuMPevzeY071VbbUFOd0W2Zd7tdlw+Kvc5sK8zWk1+4+GwYHg2c+OlC7fkqSdOaFj2YT37INsfyQHGtRo4fpe0/6H2+dan+nsBYCXX871llKc80OmjUv7lnXj/emxdxr31s8m5H2XvRxmvlvqlcmAiSgYOJ2M2VHeKDOTz0tcoMtBs2ZrdhTGDqxvgLQBM7uffXx9PKWgTvQ8MUlgxiI7h/eFeF5IAF4H68aN6gbEYGb0jx48f0lO6H7D/sOuMB4f8S7cWDLTqAP54HtiQ8b75U5a4ecqfW82F3c4PZf1skdw2HMxLR43z4Gzdh5OJDbkyMittsZzEY2GlENfXGShVN3cFv+aV/s5yBQ0fwb+7E9OSSyXl+HCPekHcu2BwJhLLihPrG+yX2WRQjSLUjKF2w7LEIwSYuD6/JlN3Z+XORlimZpelp71R+hsLcvrEIQmGQnL+0phk6zokG6mVZjxIsZB6WMD9zW/Y+HepY1BQJzXFkaaCrC3MycrSqoZhCGHCmiI5K9idq4mCJHMhiUZCxdDUTuuiXwYzm89LMpXV9zvUElLhwe08pbRJNpfT7O1gXxRT58DiqmeTle6uVllZXZempnr9+7XJFVlaS0lyMyPRQkrC+bQcOtQtl2dyklhck9RmWlo72qSusUHbCOOrpyEgw227Y06ub2zK1avjcvbMES+7tY0L2hKw9eVZU54+3bW9tMDDnlcP8jz6Fu/Y9PS8RKJhqa2NSV1tTRGn9SBl7+a3iP2puOLtGXn6qROvmISbZKUH2xZ4FhaVB051rAo3yNUd6oEOnecaRg4LiR+MaKcAM3BcGMgGpQF5DehXCkdwL7+pLMPF+V1KgbIyHNjZM4rcqaWsfr7JuR/1o2znkXCMEn13L23CftbPvfv27Vey6l37ldXPl35h+/qV+qC69jMAqQObuk3Q379sYOYdM7e/M2BxlXNyXdzISbCQlXO9MY2d44afWclqOGAtlSuK//U1R3WDefFOWstojlt5MEho+5VUThe71rqQHPJSPuyXK94tCOZVsvH5oNfY+JRuYhsOxfIAACAASURBVEjPo6T94CXuvUYYOIn1nCZsRHyOmDvvikFJ/6oC9bZje+uxU5wf9xl/CmLOMQ5KODuwF0daQpqglPDSdn24kcppWgcYOePjU9LZ0aKYFf+loZJ0Xg2U0blNSa6vS2ImISeP9sljhxuNCu8MIo8xcu3GhAwOH5bbKzCggqqhsw54NpmT65NL0hndlHBuU4YGu2UjH5LLU2ld/Gs2ZiTq4cxYCw8PHZJYDRuSyPg8AO6czoHaWETVohlHKCU3xQPSEs3K1O1JzSNlzLqYiv6BfwDTA0T75lxaMuG4NDW3SLw2rkaCS6aw7drgpVTRcFUur/NF56v3bAwdDgKVubJoEoyYi5dGNTmseYyCanAxVrOZrNwcuSN1dTUaXs0FwvKNsXUFenMYiUhOmvJLklxdl6V0QJayUWnu6JRoPKYuJseMrY+KPNlnyXR3umAgjo5NKaunva1J60UySCYO43Q1HZBYiCSh+xeC26lOB/k9BubC/IrMzC5KXW1MiQkYPMPDfQeiLsyYoG1Jarq+ntQs9oTNAXWDE3xY3pvt4CZ7aWsldKQyRnLw7JUbNyelrbVRAp9/KeEpe/k8MC7W6ygfPtCol2mztAG4hJXFpdvznjilXt0kfJ4gX9nFTaRYBq9nNBOlQzql42IZ3knyQernyv5nUD+l73sMKaN5W/c746Gs/ewLB6IoYaVKECf9bVGZ1suw7m9rf3tr2a4PtinDefjoXxIdRsOeWnTeUf0LStMFYIxIWCYPYbYgXQ1hPWl7r6ceHdY+wiScxqPkECuYtwdw5jdvb+omBSi5tS6oxhE0c4yfg7jQVCGUQ26sasNfzt2cyWb1lHvjxoR0djTLkcM9B1HVqsrES7OwnpMrsznN+u4Az8roJUmqtwGVY968+etXL/bGjn+MVM5Vt1AarbcUHtb2ZP7mslIXzulJnNAFXhb9TSCg2dnZjDGE+YhNGy8CaRaQlEeQrHiw8eYHGJullQ1ZWEnK+MyaxJrbpL+7SU50xjT85bdVWeCvXLstq/FOyQUjcqwjoolemW94P/7yS5ekvqlRnjndKa1NdTouR+ZzQoLQ+mBaQpl1GRu9K0+//pTUxqOaqp7wUjJNeoac4M00aQTRfFd4MKL5Tbk9dkc9M+BLXMZ02hCQJ4wjphmssOsTS7KympRITY3EamslEo1qCAujwwFvi3PPt1bqgcvrG3cgQS8nJDl5oj+mCsuVhiQGzpWr45rja30jpe17+HCPeo8oA8NLDbvauM7ZC9OZoperp56QVFZChYzMLazJ1alNae3tkxB0dgDlwYDiuo61g4/aHTSAviZkMjO7oEq7JK4F91PCfhpY/VG96BcM8nQ6K+lMRuuNx3ErVXPewRl0iII2NtbpWL9+Y0KGhnr135ZKyMpkE8fD42eX0X/8xz1uPWWMMLcttYYnGAk2KpvVNoWVuLGRUhHKgf4uDUtRv4elZOyMLKQ0kEXQZ4etDtu103b97dZbFJmTyU3VkqIM2gpNqcCz5+cLpeSYJdDvVskxWZucl2dXyTF9CSL9LIxqk3ea9oO5fJ3lt9fknc4TQ4Ntlxj0UakfRg1xbfgrSsDVXD62EVlk3p/81Awgo5mWKPAlTZLt28+1q6PhV5bhPjeZdtO50fbz9S+4BwCklofKNHdqoyILqymldYOn6WuJye35lGxm89JZH1KgsBldBWVFoVV0K5HRkzgnTvRLKA+Z+qXNghxqNiMHR7qy4Q6IfLS0gQptTrED1Yinuc0KfMXU9KJMzq5ILJiXN77+pLS1NlW1Jvtx7PvgSNJnY+DQttcSljnc6UNY/jZOxibB70+s6hbY4twL0M9OP6eUUHe7sQOAGXAw+kdFrSsdx3lpyK5IY3BTOzMai0pbW6OEonFVCOadz3RH1chhsbp2/baePFm0+8CseDoynO5Z/J//1jU9kT72umPS0FivJ/3Z1ax0NYTu8RChmHvl2rjkW/oVh8O4ff2hmHpewNb8zddvyfGhHjnW16j9rzpBkBTUoysyMz0vM7NLcvjoYYlHTbMGdldLLWDnsEpRbOZEPTds7PFQQS5dHtW6nzh+SI2Uyj7VZ3ipJZaSBfVITc6syOrqqmTSGfVi1Dc1SW1Dvc5xMwhtSJXmbykBsi78bh3I5xWYC429cjyzoa6urqshg/4OLCZyE6Fs679c/QA/8x541qgjv2+OF2Ts5rgU6tqksa1VVybA4ND0m+IitWHTWNrtRZkvnb+hBtfpk4PS0tLwzyJ0YuGmrIZ7MNIw9ABMnzszdE9uOmewcR9j8ezpITV6MULOX7yl3iu8lSgLO4V0yArnzg5p2hJ3+MT7Nzu35O3Lbn8MaEiRMurqTH+Lek1OzsnK6ob09rZJc1ODRLZD9u+2o6q8z+3drC+8y/z8smoiOQMNBW9UxvWwVEbksQdt5V3CkKSNR8buytGhPl0XNpIpVQZvaKgzDE6V9Xzt9gNuAQckxCXLIqbj0BO54jTJYuFPiXDA1dlV8YCMkcsvKkQr5SOrbn8o+uA7SNPQVmt6F1wkEnTrXjFPWM70YRDAUwaVuqYLMrGUlUZPM8fTOjuwcI9TG8YN39FgasO7uViIJidnZTaxJA1trTKVjMnjA3FpiNvppJpLmTSzaWmuQRRxd/iFnconRAXVdnQxrykaHAvOKeaSeX2/jCkX5sOQYky4tBTF8J8UpK6wLu2hpGQyGd3MYtGIDA/3y61EVkbn0zLUEpDs0qzML6zoAv7k4ydsob4zq4sjgnlNjfUaAkSJFQbIt73ldV6GdDPG7UDmR6mIoK1z9fptOX1mWHISlvmNnBrb9PJaMi1/9sXL8i/eNKz5oYreLK9xuYfcWLdGp6XjyJBkA2FNvbGRFWmOBxX8Ck7MfKl28p6eNiG/kycO6ea0HXMQr+GLdzYVkH22r0ZGE1nZyFjIaTO5KQuzc5p5vL61Venp4QienftTevVAki9IUzSvOjl+cTzG6/zCsly8OKrGZW1dXD1JeE041Vdeym70RAYXNgqyvJmXhkheRicSMjqzId0Dfcqw4hpoDkg/zDQv8e52Y9Np6PgNL+qcTKY0T1Jra6Nmd+ek/7ByU7nNtdpwjbbn/LIqNgMcx3ty+eqYel2aG+slFo+aGrXniaON2ZwxiE6fPuJ5zQz0i8AlYyYYCmgokzHQ0lyv4bvennYZPNSlGz7eN54F8NtZBniFUIRm7JPTi7XHYZtOnhiUeNxCkdW+307ry/2+p09hDdJGGF2IoILpIsEs7c04BBuHAceFIcZaStvhyYpGIuph4l2ck4WypmfmNT2OpsZprte25QDuDvavGTgP0msH8FtnuOLN4PIvEI5xhJy8Um6rzLJ9ANUtFglLzdHE+ZBFFRS7MjnQHSrkZbg9rIs/ISCMl630OnhHfuu0dCiLz5Y28nJnOSOnu2NVnQb38s4O00FKhfb6kNKSNRv9Dowt6LTE0lm0SOi4njcvVDVeIFdfBAAvTKUllRUZbAmp0i4LAeG8ajM0uzJ5L8IM1xIYOEo2dmuies9oaU09UGEQVNuGbpwCXuYZldIBeOw6awPSEMlJR631LxsroEDwHquZgIzOJqUlHpCGUFp6e9qktq5GvQq0MW72a9cnpLurRTdUGGpsBrl8Tjfn+10OVAuwkntDYQtNKZaoILK4lpKvf/O6vP6xw9LR2rBlUYByL18dl8ND/SKxetnMo1UTlG5NJGs4NLdJMx4A8CLkxwJcmUvLPUDbLC8yv5FX7E5PA16ggNxI5BWnBg2cd08lN2V9bU3yiONFIhKLxyQWj2sIS0NDW1hPzCfYXMc7QtLXZAY77QAAHlo2GdrZ9DgNwzLj9H8/Y4JxqKlwcjn1ql2/MSlLkTapqW/UMFpdRGS4LSD1Xohxq0Z0YwTMEReaVn6PLHXGmzS/uKLMrFOnDt/jVap2XG5rZGWyyhRD5BQvCu0Sr4mqB8TfnhirDohdGc5hswU/4zbl7i4TdKQs8C4Y5qg0M7lQ0sfAIOxO5nXWuiNHSC5qhyDnCULfaDMJoDutxg11w9MGIBnDj/swBGDi4ekpzvN8XpXUZ6YXVHuL8OPqWlIVs598/PiBGzZ6ts1bqFHHUQAvbFpujdxVXAzf0ZbUG8VqLt6JtCxHDveqZ2lhcVWWFlc15MS9Ad3vQjq+OAgByGY9np5ekKbGOunoaNHfVY5/NXCKIQff5HAnLdNcKJ1gNdbnhKZ8I2arMnSjK+o2bFHGFgwtBbJWTNJXTf08CA3zgEFheXuc7kWp/TRhqIeZ8Lt+Xd+8HO2nFFEviakLRXBqR64e44Z3Od4ZERIg4qHBaEAXRMOBu1ipOOkRXgG/s19ehvs9lr0Z1VQ8HvoewYIMtkRVBXu7+jJxWVhA8IO5YbPe64URC1X4xhzx9by01oJFQa3Wskjv5aJf1Du1mJfpdUrwDBzPqNRM5yh9k+Xaw8oY3qtyDbBQ1pZrgzeGwQVbWbqSaHXVaCWLdrggJ9qCUh8r6RzpJpwyzSBCNfH6RqmviUprQ7SMUcLJHkl5qNmcTlkAq7lgUY2Pz0hzc51u5pwIWd/cGsfp99LlMTl8uJQstbJ8MDN4gaAzc3LkhGltVAobsdmRX4p3Gh7qUxyJX7iuskz6BsMfwHNJfFTkziq4HjJ5+9PaFCS1mZLNDTKhr8jmxqbUNtZLS3u7vg89o8a4jz0GFofwx9nuiGrxEJaavJvQDYf/XDvsti0ZF+A4RkfvyspaUoZPHZdsICKrKZH6aF6NvfuFkHlf8HbnpzJK93/T4NZYKcNezalWUEN9jb6TbngKJt05xYs/1OE5ju9hMuItwQtAudZmBfWcnDszXHYvnsSp6QX1qIDvMGiHedkRo4RQgMFHGJK5X8mYZH3A0FHMVSaroVcu2JWkrqhUbt6qLzByMQTu3p2XjeSm5rrDE+L/rTOQMK7RLgILBHAZo+jk8UO77eI938dcxqjTsGww6OUay2uaFMLLGNS2rpRWUg6Fd+4mtE3w6IbDMAtbVVqDi3lJKg9YehvJtHr4CEnzeWdni86xrbzkisG5F1PhVCltEXMuIY3remwpi7nbaa8S86Ed72M0UUE/rqWoyOkp5FKWv+xKufhHsX7ggmgbvwZFCZNSar/Kd79f+ykYk4SEql1hWBpmEAsFarfIo4NpUFpv3j4vtasJfrmNpCjp7sfjOMxMZd/4UjW4NAt+dlpZ//pZNkoFt82LxR0vAJsjmhqc0mHNnGgPy8RSRhMMckJEOfZoR0z6msL6HgwncBY7Xc6z9TCMGzUrCwi+5WUkYYvQ2EJazvbEZLB166SQ9puCTjjnNm5ra96zMabGSF7kWiKnuX8oG30TALG7aa/t2pNyJ5dzMqJUcdNtcf1rpgisNUtIy1bpjBOH+fDPa2VH+hg8MIIYgm4zxptRienRRQ3huGxaxwAeOXe5cIpnIxWBxP53oX1v357RExzUasCJ1VDvWSQvXhqR5EZKN03CBK0tDRIKmeHMxnP5ypgaJCzGlVgU189uER8fn9aTNaBcFloMLt4D9Wrm0tHhPg+8ef/NGKPupclNbQ88m+5S0cHZrBoOYGQUE+WxpVyqFAkUZHVxSVbm5yUYjihOp6auTmrravU3Doi5mc4pju1MV1jGJ6bVmwTmwc+e3Wke8r15hNJK5+bk3NXZomwvZzB7WPEdDy6sYWtpG2GwzCpXAbdRE9pgg6Z9O9qb5MbojI7L4cGuMjyTY9H4N04FLSc3i8Y4a1BjY62m2HBrCRsxYwADAM8BaUEIg+JdAXRNSIXNc2JiVsfExjqZ3QPqMcDI4/7NVEo3Z/KJYchuNyZdeF4Pox44xK21u2l72xLyupbSLngFSVpa6bmw8i08yZ9kaec3hEkP+mIOYYTheWN8KOFiY1Pbl7mynZfR2sZo87QlXimny+Pex2+wsm5BLoDIQbv7wejuHZVF5RK46QN8o8wMD2+19050GrcvYz3ZGmgMCNvcKsvQfEWubG/1ckaNF6wuL8P1vK4mTGxzH79S62cuX1MCJXqPOJdauJ5hiPeAZQ3VUAUAKyjUQL26FOpMNRVVwyK7LcIaUPtGBcLu/bw0YEodX+pf99nOZTPYeAd+6yArpG3g1Ih4Gps1Bhmhpu7GoGIeYIyAtcGbc7/LjBsDxdrp1v7uTk87m0d7m9J4O1DKnVjKyVqmIM0x0czNNS4l9hbFsqAw4XDfnz51+IHcwYwHMEymq0JiStouvOcQlavu1EpeLs1kJADY1fvQjR1HBsCQ1qns9SctXlqY7O9eKjItgft1EcLoUW+N5wVy41JHoqnU4XoPBvJyoiMsh1qqy8OlmJaZBcPgeItlT3ernphdbq3KbrEDlT17eWVNrl27rYYLIR0+JJzAPSoG6AFFOVF2tLdo6GCrBdltNGAb2OT4bSqVkng8rqEOnsOpknqBQ8LAZ5xvJXYH9gYvxqXplLZHU41h0zjoMG+uzuZkJW1g4tLian3gvKX5XE4VhDOplKQ3U5JJpwWJ+tr6OqWxE1JBBLA+sCntgTVJp9MydLhHvU/VXowRPCsjI3fl+LEB3Vj2crmthd9uB0LmWag+g7O6M5WQ+sZ6+eaNBQ1TnB5okK62Bt0EERwkdEn/Yfji7UFgFI8dXib2EAw6Nk5YjdDP3fh5/oVr6rED6+MMAowlQkN4DPDG0aeIG4LzUgN29K4eLtm0c1nuTSlbqlLCYC/tspvfYETAtsK4oQ47XYRJMYieePx4VQeCncrd6vuiMnJfh4aPVfUakD4H6V2cUJ0RaFvb/Vd3BRiP3pXTp5xuUnmNVAenqGtSRb4ZtQ6LFqgvwWZZvqNSBctyPVXmKvKmbYmWvE3ZZfXbuuxy3Rp7WT1peg3lvEduUrkGfDnrh7HCBqEnXi8koAMiGFAqNNmMURHNFDgZ2KkbsB/7rBsM/nf0941jVtkmVDo1+DEulR41tSc8Kn5l+21XNowNDTGLaIxfT43eZgGDA0XjxlhIw0zk9amPWh+zYQ+0RLZd4CgHz9bk5F11tQ4dGdR22UxlZWpqWgYANkYM1OlPHVI+zL2B6hmA+p37yN1YtOWcGWgfsPlMrhTU6wHz5/HeiNSD8L4PVRUa5qVLo/KG158qytrvZaFwvyEc6Txl1eTuchuIM3htLIhcmc3I7Jp5BJSB4wsL+/vXjTM1vAMFpfL7w1XMGTZgxgo6V+GQsfzUlNl2bTCNFsYu2iiIOboz0S7WviJllg0PjyUeHTAx/f1d0tgAu8Tmh6sn78OCi1HF39kIAWAePtSt8X/0MviMjaujs1lxLon5FT21g3c4e/qIniTvFz5wHhLc8teuj0tqMytPPnFcorGY5AJBmV/Lych8Ro1jF1707C0d9ySfJXM4njlyWlEeOA3CsWQIB4eznkUpeOf5q4anZ+ysra7JSmJevb3t3R2K2VmenZEnh1pkoKtRdW+qBb/bNLNEmd94/qqcOjGooYeDvjAywFssr27ItLTK0vKGLE9NylBbWGLRkHplerrbta/BmkDFZ1NfWFyRhvpaNTwwUsBwEDrEE4Q3Bs/z8y9clXPnhssEJP3v47wHLpSpYyqVVkyIw334mYcH3RaUj4Fz/sIt9cjsJhSOAc5YP3ZswMbzbibbHl+E0NFL52/K00+dVBD8QT4LLB2hLQxtjPjK6zWQ8R47cb9+5nRCwkFPWK5QULwH3hAWvxpE8pIFPfnhR3HeGzZ9U57dr5o8eDkYag4b5DxuxOITqxlpqxOpi5gk//Imaq95Bc/CxEBpFS/PVnMOF/NMYkF+5Vd+RUZGRuUjH/mIvO7cWbl4+ZL8wR98Wn75l35J+nq6PSAb2g7gepwBYo2DcajgPnVLeyoaRY+i56bwiPe4U7k/EiktArzX1GpeNlJ56WwIKlsmn8/6DKrytmORvTUyqYqkLKJbTbwHb+2dS8Aowjgm+zPhQDwIhAhh6TCmMJgXNyz8UWnv+UtnjDrQO15DlS7wHLUmDljOUtqpZigYw6wiOSVJMdGPYTwzDnZ7OcNevQngnu4mlInByZ2TOWEDDBjeay6xpGkFLMQjGkYiqSALMTTbQwMYOyRuLU0mHXezCwoaZ/EkVHG/0yT1gQUyMTkjvb3tQnhybr0gF6YyChQHbP5Yb0TzVnHhsVlJga0y7yWgcox/QOS0A/1E3jVCVPRTOldlI3tYSeqV2kjK8uKShpWamhrksaEW6W8iO/neFw/KBQvV1FSnrJ6HcZmhIXJxJifTKxmZn5mTt51ulqb6eDGUwXiAxTQzs6AYK0I4fgAuv8erjLG0uLSqxhpU5aEjPTpudns57/Fu79/P+3g2Xi1Ca+B98JLsdHEQgP3HnMB7tR3YfadydvM93lW8S6dODkp9fe2ejOjdPId76GswWsePD2yZJPQ1A2e3LXlA96mKbAGvh220bCCwELj4rqcxJNdm0x4WysSb3IbzqBk4Rje2nEOKvQCD0BGR2wsZ1cNAwUZPqCLS32ynd8JALOjbMY0UVDe3IL/2a78mifl56ezokA984AMyNzcnn/rUp+QjH/mPekL4n3/2P2VmZkY6Ojrke975Lunv65HPfvazUldXL1evXpWz587J6MiIfPu3f4c0NDTIZz7zZ3Lq1Cl5w+vfIH/zN38jPb29MtDfL89+4VlZWJiXpqZm+Tf/5kfka1/7mpy/cF5+7ud/QcbGx+Qv/tdn5R1vf5u87uypbbPuOmG6mzcn5cyZIQUlvhwXRg2pGe4s5RTXcbzDEpSqRwhvaCAo44tZVaZtrUHJtyALycqcRJ7x45gz6k1ivHqhyD0wrvDgRAM5aYyb6xpKPBgzwpak3ajmcKkeJ8/IwVVNWIgaE8bic9gx0GjRIbJyS94dPDcs+gjbVRow6jnM5vT3hB4wUnlvgLGkDMHYYW7CmMKQnF7OyM3RaTnUXiO9XS2ynBK5PJvV8BTaOOTbAmfigLcYNORbA3PjUpfgaXGeWKoKLmc1hYJ4QBaTAZnbMG9mtRftjVeHjZF8l6e6IhoafpDDEe1z4+aEeg+cdkm19drr/RPLOZlfNyX07xyKSkzHjAeY98YDfeeE7irxMK5vmaesRmBmYDTtBuS71zrv5+/w3kBmGBm5I8ePHVIjbqeL32Dow+TCAN+L526nZ7jvCQMmEohVGnuMMBpG1UFcO3pwyCZeZDr5GC3OVe0PfVBBF87whz5cHNi5ut0CtV0Z7nN/GVq2F4KqLPvA6+cBqV0HPIz6Gc7FTsZKo+X9paDUSpLxgb0gPNJRF1BdEFV5RD9BUyHwOzw95XLlpfYrz07+wO2nFFYzTMro277sxhpn9QwcvFEeOEA1cFi1GeiadTkDgyosXfUWVsLt3llvrkVN8eBFmnhHvoOBtbCwKB//+Mfk9Omz8uyzfyXvfe/7VAfkT//0T+UXfuHfy7deeEGeffbz8va3v0MuXrygi93P/dzPy0c/+hty5coVeerpp+WZN71Z/vaLfydDQwhqxeSLf/d30tnZIe95z3vkM5/5c3nPu98trW1t8sILL8j8/Lx89atfkfe//1/rCe9P/uSP5Rd/6ZflpZdelC/9wz/Ihz/8izLY33Nfzwwof9y00FuhMb4clxrCuYJSwzEgMDxpG8YV+CeUbdkcFHApBbm9lJOFpGWIht3J/Rgf9IXDwbHBMmYRsTMGaMkLsOXa4I0d3p8xwlhHIC4aZMPNqyeDNA5oJLERD7aEFeMEWN2fuHW79nObFWEnFjunowH+gpM6mxh6OWA2uLgfoT9i99QX3AZGETgOoz4bFZ8LgUpCq9QHYwOF5anljEwuZSUWDkpPE7pOln9qejUnkwspFahsq4/I1dmMag3xDg3RgAy2BFXc0ikJq6jfBjIKeK62V8y2UDF9UpDr83kDG3ukDIeR8ocAtlq7+IzZhleovVbkcIvVa+/+G2tHQh54wzAgH+bFwe/uiqUc+Y4hUkA8yJs8zJrvz7PwWuAhIcyKCOJuPMQYfACNaalej8m0P7W5txQXsoUthqED+wz2FlpG+2lE8hwnywFrFTHMysNR4PPnE87bW7Z5lWFSvMngGBS8Eg3ll/IvsWlKKQXKMB++CeUvu4SZKeEMyjEzPvViD7vjNkPXtMoC8FARLhb6qNfPNndHBbd3pO4ky0P9tqsxorL6S5t5NWxiGsu00zTtx0bDvMbN7MCGTqPBj8p3oDm3wbgNyXLVWAv6NS8ci8r/uaub9ruX66NokHqFOMom9WJjQPuG2urfNYFmTo01xPpMur+gXpvOhrCeJrnIV8WGzKY6v57VTaW9NijR7Ir899/7b+p9uXzlsoyNjsoTTz4lzz33Zfnpn/pp+cIXvqBYl5/4iQ/IX/3VX8mnP/0H8uu//uvy27/zOwq8/H9/5Vcktbkpf/7Zz8pLL76kJ7ZoNCp3796RZ555Rm7fvi0/8iM/KlPTU/K1//01mUvMyfVr1+Sd73yXPP300/L7v/8pGRoelvHxcdUj+U//6f+RIKIl9wnsEKa6cHFEaZy7OWEd1GLjL5euwrhB32dqNSuP9ca17f3y/RMrBRlfzKuH5lBzSG7NE2IJqIFjwGIMEgDjHgjex8DDY6cwdt8YKRs7ZJiPBGUjTT/nNQ+TqnMH0WbBoMF7lFcxSDx85Khya812Xh3GMUwK3PUwlnYCebqFfnTsroYwqO/J44OqewKY+85SRoY6YrqerGzm5PydlPQ1RXQesqniUeSwoaQAVTe28B//ph05CLAexaMYM7YuNccKiq8Zbn8wBtz1RE7urHpEA9/89ec422r+Uk+ot2Qyr4sG9L8HvdTAuTWpFOeHb+AUNLkqyTffMhR71Rk4hGRQ6x0e6t21wcC4RfEYBiJ4I0K41XhK9zpe8IAiy8C8RnfKHy7ca5nudzqXJ2Y11EhbGKC5PMytBo47AfgND12kPC+DM16Km6RPHrzS2HFehOJm6G3KzvDQMrYAGZeXvTVIxG+VLgAAIABJREFUca/1083a88c+KvVjbU/lA5q4T5kqHrUepkMhn1OmERmaFsFHKKOlhJIwLI6xVfx5WZyh509p4TcWt2w/z3NWaSz6yyhrv0p6Y0X/wqzJiiVWtHh3TlM2QK9prTEjFmAgrv3FJGyagOITMHrYeEcSaQ1ZtddH9NTaVlOQfHJJDZx3vOO7pbOzUz7xiY9rOKq2rk4+9LMfkmeffVZWV1fkJz7wAQ03/cXnPie/8dHflE98/GNqyPzHj/yyZDNp+cY3X5CPffzjitN517u+V5577jnZ3EzKm595Rt7x9nfIr/7nX5VzZ89p6Aqj5g1veIO8613vkuee+0f5i7/4nOJy/tW/+kH5nu9+h/bR/QwcFqCXXrqhTCqE017ui3YHC0IaBOQGEF0Eh1GJnyGj9chCQRKrKfMQhsOS8TZzY/upU189D5Y+BS8E2beDksxinJrXqCiH4DsIwSwLS14F7IpKqk5tuJBTaf9bc2nFm3FvRz0qwTnpbgjJye5YGfC9ONZJnplKy+XLY2pM7tTW6NJMTM5pYkNOmA2NDRKKxXUcotGEN+DCXWjApBvAqwSTLe+JASLaSN4cA/zmc16qCsV1BQ0n5yWldfNO2WSFnIrstdQE1cDb6zW5nJdb8znJKlvRW58r529RuqN0MGScsu49M1h9CHC7umLgIIeAkUhW9Ae5nNfWqRq7pK/bmWEYlLcXTTRvsHn7RK0PUqdH9be0+8jolILgSeWwW4kE9VxubMoL37ouHe3kxutW7NFBXxjc4IWoM0ZItbpV96sf7wT1HS8OSuZnTh1RL5H/CnzhwnzBH78s8k38yfV8m6szhowFYHczELcswyfkV2YkVbi1i5trMY66i7L/mdaPMx3GiWXcJiZv1Gfaj9MgTB08G42RnGIkplaxDbyp7nUOuX1of4vnuz7whaU8V7z1TXm4qthnO7VflWX4w5So5EI0gnmDB4eQG7giZVLFg3IE5kMoIBenzKVP3ho8C5zKEAF8sj+qxg05qGBgJddXFW/zzne+U44fG5bPP/sF+cxnPiN9/f3ywX/7Qbl9e1zDVceOH5fp6WkZHh6Wd3/f98nvfPKTEotG5d996GfVILk1Mib/9aMf1fH6Yz/2E/Ll574k//R//o/82I//uJw9c0Y+9rGPaUgDHM+NG9fVwPm/vvd7ZXFpSX7+539eBg4dkl/88Ielq6N1W4AxbU4ZMKkQgkOC/eXC4LjRkcmarD54HMZZS01IuhpsQ668NEyTD8jEoqkok0Ps6hwxKs9gzdt4curEYMaQ4G2IitTFQhqGXEyKJld1ogRuM2YNyGQt46+ywTzF31yOcZLTxKyEH0gnQGJWUxfOy1AbeK2gvgPjidAQ4RZqjwHNqTQfCEpzW4tmvN4qqaR7T8CWSOOz0DY2N2pW9ZH5rBofeA4J5yWzJsNQYpeZ+qzTnLL1zul/iebaYl10tktRwgBGYdC8svxJPi68OPWx0qasXttsVsNzliRxew0V8GsvTmUtzcY289ofrip61QXxPZGzXcGyVA173dzcxnLp8ogMDvaoUOBeL+Y9ed/AGq2nMCRFepvC0ttU8oBVls09Fh0wTNPD8ETs9f3243cQH8DOMNZN6G9RRfAIfe9Eo/Y/H68yauGEzwHOOxXh/ajjPX2UJxScVBAw8wXvkQkgVifMuVPdWGvBIyEF4Mr3t8lrIOOdWnCfv9fFwUtr4GTx3SPwesAsAvsQFiZ9QW4u5CVbAADnCQvq7wOGUXhwT/M+v50V50/bgCEXDWSV7o6mDJvTic6IbgaEBBze4cpMWgXmOMW31QU16SYhqpOdEUmmczJ55460t7VLS1O9LK2syc2REd1Uzpw6pV6EWyOjcufOHenu7pbhoSE9ndy8xT1BOXXimBo4axtJuTkyKuFwRA4N9MvyMkbIpJw4fkwTs92dmpWbN26oZ6ihsVGam5ukva1NNjY25N//h/8gb/2u75J/+b73SmyHJHUqRjcxq2E4lG63yutzIA3vK9SditkIplayMgnQOBpUoUCMg92MHfoLQO1S2vBfirFS/I1tKmwudREECM2oo9/IL4Z428iieYzUyCoQoglqklU8ly7lBfgsDBo2OcYJizebFsYSqZAA1R5qMjwOCVA54RPSxAPo4qu0NcJ9dV39spQJ69h75kj8HuPNYVmglkMdXlhYlWxdu8SjCFFmpSluoVOSdMJUNGPGzg9FITwXB/faGUMmkzMfquGbyntVRUC9FAsqBZEX6agTOdcbM2+PR2Fn0wELhJAdonlkHMeAqRTgYz6QrXx6XU2ssoepx6ii/4syHlLQsPfjvZa5/UEvM+CXVCWX8b3XUzn1Q0jz2hzhaNP94cI7+PqBqB6GHgQI/aDv+aj8HkYYLEHGC3R5mIIu3LNbA0dDuasbSpE/fqxf6upMn+YgLuqJLAMkC2j0inlbWZcnHjvmGThuIlU+3w7r1eTJYn3bTKbl6rVx1WNCYdqPxVEDx0A497IX+HyrBtzqcycYV3m/lu3zFrgGrbqMg6zfLsu+7zvuogzDz1gel0oGlA7eTE5qwwa0ZIMHAJrOs3KaQJID8RLr1/xOFSvqg9Zvv/qGjYgwmtPpYbCTsoHNBxwOgNLxBQJZloATl/Ol6YymbsDlDOOHUAoLHAaP4YVs8HPCZYE1rEFBw00UlPNOwUwOy9YcVLo3v0LtlktzoOTMg2AnXdtUCcPwby2X0BObmibEC8tLFy7JX/7lX8rk5KT8zM/8jLKndloWAFSb7HhaUzZUQz/drwWHNoUiDogXd35jTVANA8sEvrun4FEbW8xJTTTiyROYce50jmhP1JUBjJMQlA1qYjGjIOXxZYxXTXuvm1QyBZbMDAf6hFCVYbHMgGCsA/BtioHFymoICPBzX0NBxe8Y84wJmGAwDqGicqKlrTFWVmu6pRCO6cn/yBZZsxmTYwtZSWXz6k3MEp6qjcpSSjQVQjpr+dHAoxGC8uMLLds6c5e2c+FzDhzUsUQSKIpqOgNIld/xSjgPrM3xs90h9UjxezAEGI3NLY2ykFiUfHJdWppqNNTGCd2vwaMYqlxBnr9jYSqbEtafeL/6mzDSLExI8tulTW/OBArSGi/I0fbdJ4693whhzswllmV9LSn9/R3FBJu7G1V2F9MX/R9N1aC5vEx0khrTr30NATnWGX7V4Wu2akPYagCJB/o7PXHTe43fndoebwqYKRhvptxdXfLfncr3f8+cxINNHi5LaRFUyQX0qhjPljDTcnGhgM2fDGK0elibGVNoNO1WfAIjJ53KKIgafaPGxvri/NUQleJjfGkTdDPABai0RWtMd2lsHcPHJ9lvyH3z6fpPHa4MKl8mLOfJR5eDEXmm5Srwl1EEKT4S9bN332v9aCJOYVxq4NCGbLJ6ukM0La9tzgKOKx5gIqdJdDCUjsrfOekoGNN0c4oLsYvFb9U3xf4tycVv178OlFzev1v3TVn/+oDe1L2UK4s6u3xUvJcl4MQ7xam3vyWsp3NYY9Bo+e5Md1Qzafc0hpX98zAuxjUhAAXcogAL9TQYlJsjY3LhwgXp7z8kp04eU22bkqDg1jXDq8CEXlvbLDJ0HsY7+J9Bl9OubHgrKWtbsE7VXIQIYVaxAGG0EIpxRomaKbpGWGgJOQA22uuzKUnlzMhk92flIATF/1GOM8rN3Q5DKaDlYjQpfTwkqvrLeI+EgvJtRyIe9kbkn25vSkc8J4GNZcllMupiZ+En43A6WKPKxABoCXGZx8aSh8JwIq/Y7cWMhZ08PRzmD+FRxqI/bIYRRvthZOWUCWVrLR4YZZQheqhhtpIXdau1i+cb8N+bp8rSgrKNhpLhz8gSLqGIBENhyeUy0h7PS399QfIZ1JFTqjQMxsW0nczjNb6Uk7srJrLown9d9QE52gbKWc0sNYRuzrNiWN/DnqJt9uPQjoGzuLSmGxb6MS6DeDVji/YlHH11LiebOUsn4R2z1czpa4DtZbpNr/YLfSeAxYfwBkfCajTjtcCQaG1DsLGUaHO7tkL0EPXlJx47WpWH5H5tb7AEOzD6ISo8Cw82oH/mKHuUJmZNphX3Bk7NeTf5Uw8B3jxh7cS46epqq8rzzVoCcYC2IMEoh0pVTiZVAyuT86g4pg4PdnTESlBw8XNf2KQYcPepopquQ0XZjlrsfV4JjNWG8owINbQcF9LzBD0K9aOt/KBlXdm1fgagdmyzyvZztF3eS/E2/I+HZXIwJ8PmFKQ5LrKSzCoQOYZ4XQhTyDYYcDr6HJ+x5QxBG2gYYbYgFsHdelQuJexjQJT60Qwf3RTypc8du0qNV9cPPtCoG5Tl9bBFHFYJXiYdZKpsm9cFi1O06k8EEMsrSHeDKTUTpiBMwAkdo2Z2LS8tNWxyB7/A0V+pTEEuTW3qRttYE9KcUzSK8x7hzbHOKoG9t5r8tAUbE/mMiJOjAXGQmhO7WfxtU65eFBJjfHo5J9FwUG4t5lXTxbRgXJZ7NmsLL+XzGTVOmmqiktQQbED7mPmaypQWQWeQW94qqNymRaIbNWBYPeCQvT2vDK/X9URUEoFxQ5qPRGJeeqIpOXOcHE92EqR+CoD22IW860rSQryERC9Np1ULyHA05p1xITcWW8cALC7Uqp5dUC8JsygcNsaUzT0PM8c8cAwyjwG53dwrzg/FzhUkmc56bZbXsYHHiBeAYIBOzZN9URX4XFvdUEP56FBvMa0AfQlm5Xoir4ahrSUFOdyMjlDJgDVvr3mclG25j+cEjFM0Vfjv6JBtYrsNlbjxamukqCwBKuGMLb003UdAWuN59cRhoL7aLzzBLiFobV1cc2GRi40UESdOHJLmXZAY8KZALUddfT8uxjHrOKFVDhmOAo7RNTY+rV6i9vbmXYXBnHee9QANnYuXRxUwXC1eBw8O0gV4PhEZJHQa+Px5UjXYK+8PrXtrOfFXHe18G0o7O01xw3HZoZx3yusDFlNCVSyo6QInyKAt3hAHghYicO7cIi3el47CnV7pU3fCq7p/fcbRbmj7/rGjhoGnxAxIlPFFGCOxmlY8EQJ/nQ0hmV01JhKek4FmsouHlLmz2xDKfkxUaxdRFdmX7qZ1k36sL6bGVrWXbrK5nE4yAH1osuw2/0q1z3pY96s5h3rsdEZmyUDukj16tGgaD2NFWU91IQ0BNdeGdRNujAWklvQcSTub+5l5xUS9ajiYp4OFjnAihgiGUzRomdQ3UiZKiEcnlc0pYBdRQMogIerremNaBuGxUTWgRVrqgtLdEFYxvc0sbDAMCVPLdoD4yvmhOCBPjds8OnYQISzHhcHu8EPuEGNl2DzDK4tXpTQnt5HM8BhQ+HbsXvM08d5k/e5tANsk0hSBBjulOZJgzDCWWDvIS3Z9LicZMQ9ZoJCTx3vCmsPKfxUJI/s8WNiESCaKoUMeJEDGhB6qNXK8oWVhtgp6L57B10ybUsepPEM6o2FvAwcH5NKVUTk23L+rXGAYIpevjMrrnz69K6NjpyGDcbOwsCyjY9M6LjFwkAsgzQnzAWzWXg92Fy+OqBemGnYeaweeIzR3OBicPDlohvcXLi64CHHZ4dS/yfgPrTt97hZEN/GLFrvv4LtTGZ4hbz/1KaVWU4+yMrxFqDihvLpUVQ9fGQ9SP8WLeKdBZU85/R7NRWXaInQWjAtOyupOVxcfJ0ozbvyHmmKbVCjKbvX5tn3jGmY/yvDeR5Nrel4DjB8mBBshWI22GjtZXp0FhxNQzM3JzpAaFS/HgU2xDUpxtqSWfU0hBT/T5vQH7U+fqWBeDKpvaelV0HgGlkNWF3wSAkJd5GSLTLluqJWDcafVY8vvS25gy/V0f0/Snh5xnx9NrRLyyOlGZEKThklhzGp4wayG4iFJW85zX4fDFm8nJAkWBpZWGTHQMTJ9iXVtzOSU/UN4DIMZ5WOesZHKycmuiIwtZLRfAB6jGUW5yykL3Sq7RgqK+wK0yyFBjRIo76WdtTje7DtLXqtj0NP8UU9k0LScnDRese5lXeB59/RLGx9l64tvDGD4kcKEAwxjbm0zK4mlDQlFYxrWg/WGB+sthyOSXDMpejOWQ9r2M2s5GVvEg+PpBBVycg4DJ/ZwTAKMUQx4DB0A2+TsIpvzXje04kJfHH8Pd2zv91w5qPKK8wyPcyoj167flpMnBnelLUMfcf/rzg1rP+3FGPW/F+lROMiR8wvjFi0a0l9QR9ImoP6912cgP9DYUKtpbnZz8UwMOFTJWXMJWbc01xsWE5Dxbgp57Z79awEPrlRMVOjWW06mLM4sINBt8WyowJoEZFOxN/vrat6/NyoviQEFVoCNougaV8xQQY61WcgKds6dlYICi4+0RiQWMtAwB9qHEZba7t1VGp9M7UHz6vAeg60msnh9NqPJEqmzu5hcTCxoilw1tXHF3cDiWlxe0glfX1enyRw1BLLHRidOvbaRksXFRelob5c6PcXdb+o60/n+D3R20k5eM7A48xtmcGNEEF4grIChqjAJs8w9Lw2q3HgWPEB30BLJch8beuVpvbKG6tPwwj5HWsNqyKj2k4ZVLeRCeeRyyuWwyi3bvSoleww3v6p3MSzmGVYKDlaatwZzLSTuJSKlHSy5qb0TsEDHWLxfG9nmY56cyvucnph7L9I2gJmhPfAYATx+/sK4hGobJVTbILlASD07bzwUltTGumZLRowQRWbA8xjjiQ0D8mP8YbKhToz0wsO8eGfApDdv3ZGnnjyh+JCHdQGeB2cEM/DlOBQ9rPfc6jkY/gDrAdofOdJ7j/bLVr+ByQSriZAW3pZqjA/6mdCT4WdMU4kcbg0NlmuPsvgO0DnYF8rfq7HLHPrWi9dl8FCXenF2c1EfvEl4cAYGuop5yXQullhU5bLrduCwBdTfGFt9tt2925dhW3plI+9P2ffWea/1q2R/HVT9FHysUiN2UtR/Zwzcqd4DPRzaJlHmEajYMA+qflW3nxo4llfHpZPobwxpBvHxhZR01aOQayfuI20hOdTMIhXQhINkGifHz8t5sYFAXwWcerwzqh4drmtzGTV63nw4XjRUMEa/8c2rqqLJhCT2TH99+bmvyN///RfVWEU48H3ve6/U19ZoH7PBG2TLxqrntzP8gbJizDjxmyjJ5Kb876//k3zuc38hP/mBD8jZ0yeU8WX3endqoRVk4W2YkNanpk0E0HentAgYpOjFEGLM4V/wdGJUsoBQTllm+/KNVt3r2bzURwPqhXR13G598WwL9c6gm6MpSkLGckNKgX2cNAcuWaQjK/iJDOBnvOhPkcll+HEzhhT54zGjykI5Gl4F6G/9w7xz1Pj7veN2c49+xLOynjZjhucfahLpbSjlX3OYFvA28YZmaW5vU1wOOLxUclPGb09rH8OigQpbdrmY28s0YcCGoFZ7ZLBnz5vaXqqOKOOtuYy8ri+mQHENE+6loH+Gv8HYmLwzq4YGY2I3LE2ER8ldRegIbMtuUiY4ox2DanRsSgU1ldgSCKisBhjD3aSJ2G0TGwY0p2KEJ04MqhdnNxf1RMRwenpeurva9P2cbRF41rGoPLVf94UDuxr+ohyEyoJQxuBRtoEtExajtqGmSGnPSHIiWS52TaUszm33KmjJleFPB+Cd5LjHlcHfd6rftmW/3PUrmIfAXz/aiHAIsX4YILqQehuQC2fBLnILeOndfe3nCczd0we7aT+P7WJ9c2/9bCOwLH9l/esv2wNcur5x6RhikaCevIOSlTcPxlTcD6/IesZp++Qlmc6oOFs0FJSTXdF90erYzcTY6h5OhhhnGDcAIE93hYvS9on1vGI80OhwF+116fKY1NfHleVA2gGYV7/+X/6LPP74E/L4Y49LKpOSo8PDCpDt7u5SPMnIjZsyfHRI6uvq5aXz5+X48eO6Qdy4cVOTfZ44cUK6OjrUEzI+Ni43bt6QpeVlee7LX5YPfvCDcub0aRmfmJDb4+PS1t4ux4aHZTOVksmJOxKvq5HbY+PS2NggJ0+eUN0ex8Jxhg0AYphFeEfYJAi9bXU5Iwhav9I91wtyqismNxMZy91U8Jh9JFh1Y2SL+Wvz3TGYDLTLuNcQoD/dg37ujTXWHa9SSgVF5Vu9a2BqrL76zIDlVlIQfsEMIe6LhIy5ZUB+G8MWHjMvC+BcMw29Q5Gnf+PWI7/R4nLGue/K15fS/KAeGPWxMHmszGv5xsEa1SLinQlPNcbNm1UKdRkGKZXOypVrt6W9rUkzdGPAudPz1NS8aqAMDfUpluhRudhU0DgZ6O/Sk7s/7ctB1pG2hRSAtw3sEZgstJZ28kQeZJ0eVtmMleRmWq5eHdcklmBVnBTGdnVA3A8jBSwXqWN242EBlExoizGIsYF3xBlG7AP7jS90oGWMN7zg1QgRckjgIEA9OWi6eiqLStk0tlzo6cZhBuzz0uQv+7vt0r4Fwvu778TojJh7yvA2eF1A1PJ2z7lfGa/M+jmDgFi/yrp7FFRbkO1Er2EbL3ylbVnZfsqosqHtFmxnqHpNXAxm+BfVsnb3wJelMVDysJWXXb4wF8eLhznQagDWVO0QFI3NpVnIZ2WwOWiMiZwo+NSyWuektdYUVruhhcd29iYc5EIyvZJVRVUk9cE6nOqKqoeDi/DK+EJGjTB9TcUiZOTajdsqQEhWakIIo+MT8l9/4zekpaVF00scPXpUEomE/OZvflTe/e73yMLigvz1X/+1/Mv3vk+Gh4/Kf/7/flU++LM/K5cvX5bnv/lNaW5u0bLf8553y9rauvz5n39GU04kk0lZWFiQn/qpn9bn/+Ef/g9pbW2VlZUV+Y7v/E4ZOnxEPv6JT0hLS7NEolGZTyTk7e94h7z9rd+lucxcSIt2J03Glem09sWh1rAcbgmXxO18DWysqbyMJLIK5E1s5OVsb61MLGZVawWPjBqz4qlyewbD1uPPfDPmdHBrjf8zm+POCLNTua1HGrLy5BSchIETsvPjzfQXXmhMD1fq0XJzpsQkcyd+z2dWxL4B9s3YAqgQXiO4GzGAj41FVWKG+r1s5ksrqEo0YoWE9Zi3Tw/Eiolk8T5t523gHdlQEP6DGcPmxSuAc8H9jpewF8r4AWqYVDu3oDCj5QOIu7uz9cCyRlfWS+UPNgtybTYjq6mceoXRzCKErCrZryB3joVrTfur5IDI65gAC4PWzE5Ufb82F5gZwomRaESZRtCy/R4dNaCSKbk1cldxhTBBMRpMv+ZgGpbngONJJJalsbFWDbFqvEPsMWNjU/o+nZ2wt+wApB4cP7XZLTDmLbCJbAuJLUQurYB9XjJ+3Itb7LsUJrLFwCXS9Lw8ZWWXHMRFZoUDLdpyaJLuPsYBtam2foZlcRnLH079nLmhmnRe+1liQ1s4VQNA29HLnlxsb0vexwmZgyqLrp0m79N+SrO1zaPEaPLot54Bay7Hrfpxu/71jEqvv7T9fGWYd8/r3yKF2sYI9ee0HAlaHh+8OPGweaka4iGlweJVYKEiRNUcfzROX3g2CEPhUUOI7EhbVBdNLjw7i8m8ZoXmAmjJIkCulaPkQSJrONomqaw8/8K35JO/+0mJx2Ly3d/9L+Stb3ubfOhnPyhPPPmkGjsIFLa2tEpnR6d845vfkB/8wR+UT3/605pri1QTFy6cl7NnzsrC4qIkEnPyAz/wXs2M/uUvf0l+6IfeLy+88LzcvHVL3viGN8idO9RhU9721rfJH3z69+XcuXPy1re+TTOs0/Y/89M/I3W1cdOs0CSvIncWszK7npN0VlRk72g7SU/vzWqNkc07X5tJSzJrgN/mmrCQjkPnoacZg+dEx6qCqh2T0safWxKdoXLPOuIsmnvWFxcm9+Y/xr43Zxh3GAu67nihH2flE0JzIUBnTHCbY0VhkDlGl22GlGVsLsJtqsRtSGNb/zxKcyZPKNXwOvypUhqK57HcWvYaec2fRkoGwlK0RWfd7rFXPG91bUNxLd1drQpYZyM7dKhLFWx3E46o1kh5kPtN/n9aJu8kdKMFdPqwLvqQsQk2jjnb3xSS9vqQtNWFioeSh1WXg3wOISLYSRgzeO/CJF4OBpRRhcDd4ODOeaUYV3gAweLwO0T1kLPAiMBb4ldb53vGHxeGBob2QV/UB3AxYx56OfWpBifEXCQ1Dusd+J2igfMayPhguk4NMu9069ZvFmRi/07ZlEWSGD8Lrz8Hn3lv7PeaeO5gjOaDeXGvVDwDXOpN9/AmJNsMSUFaawNydzkrRzui6sZvqzO9m0fhNdkY0eUBm4KEf5/mxTHwZCUgF6n66zcn5bFzw3qC0k0xYKJWJKTE+/Lbv/1bMjs7Kz/5kz+lWc7n5uYklUrJ+9//fvnKV74iq6urmkPrqSeflE984hPS0NAgAwPkbKlV787zzz+vJ/Yf+qEfkmvXrslnP/tZ+b53v1u+/rWvyfj4mHqHGhsbpaOjUw4NDMh/+73fk7e//W3yzDNvkc997n9JYn5efuQDH5TFlFG4CXXyPmwKbOCtdSEV1uttDKkKcKXuCDnB/vFWUpriIVnPBjW8ZuEdX/45r23w6GhWcF/4xdrNJ+JWBVaC8Z9Cy0V1ncwzU3yuf7B4Mk0qzMd8UhaVl+3cAxMzuHT+cW8JE61sRbyGTvNIMT4AqTcL6qEiNGVmvl0Y7SCPMRWLniPvO9XwIS1CICPPHIkV27La+csJms0HVz2nZhb8hnqT1q9m0T/QCe4VDi5jZGRKMVLgQfaatmGvdTUjpyA3E1k1cpCbON6xPykp9lqn/f4dRuTY+JSuMeEQAPS8pDMZWV1NSk1NVI3KnTw4xXnogeExmpaX11XLCAPHn6QSY4ODG8kx/Ura+/1e/vIw3jBwnn7q5J7HOWQP6j483FcMyb/GojqAXmMx1FMieXc8qrRbIM1/4i2aimHYmh1lSQ/vTelwANXd9yKdYedOzOZ9QxTO8uFgbU+vZuVoe1Q3XTZM6O8om25kSK64szLnvlfaKxAqOGEoGGxmdFeaAAAgAElEQVQIxZE3CxYVlwuJuA0L8awr18bl8ceOm9AV+yTqx7dG5Wtf/yepqamR8+dfUu/Khz7071QR2YWV+Pfv/u4nZXR0VI0fDJVPfvKTmvfqqaee1PQRZ86ckUuXLsmX/uEf5Omnn5bp6RlNAvqjP/bjMj42Jn/7t38jz7zlLdLa0iItLa2aO+u3fuu31GP0hje+yQycxJz86x/9tzKyFFQPFDt1S6153sAUsSEA0sQwgcKPcaCYsLwo0w1W2dRKXk50RmVsCbE/knQaVoyQXdEAUGPEGtF5S7TN1FC/l1DgD9O4OWEenvKeZa6okrvvY+XbeeIWziuECYUHU59dNLAKEKwMlxEISGNM1AvFuxM6ggXGnzCQrD4FNQApA4kGjCsMGg4lAODZSJ2Ss6tOsbqe4URakppgVvNhPQgbUIUFVfjKDC4nRnhQ434v5ZIklE2F5KWvOzusqssPC4Pjry99gkF6I5GTcCAvZ7sjZVIOe3m3R+k3eF0QsevrbVdDhrHK2CCcw7ra29teVTiHdyPchXFDeHGgv8MLQeE1EVlb21B9GxJyVmbnPqh2AayemFuSc+eG9/wIcnbdnUrI2TND6iHXOY0ODtQvJpIDB5u158XJfSe1khV4Lx3Sn6qhOPm9Mu4t21EqyxlargwXTnLlmJrxAdRPQYpblb33+jnjBg+MyxTub1cXPtLPvBOlyd7b2/LuOgA1Z5VRYs1IKi3xDt2uRfg+f1Taz+mksGk6Y0DrnM/Lk30h1fm4PJOSJ/vjakzMriHeZoBV3Mtne14+AwfPzZXZnMyvW26iEx0mQMil4au1nKrjcoGXOH/xljT2H5bhrlrF7bAR3bgxJn/0J38kY2Nj6pH5/u//fnnLM2+W6Zk5NWIGBw/LD7z3vfKp3/+Ugop/6cMflqamBrl9+7b8wac/LTPT03JocFB++Id/WKKRiGZKxzgivAWuhs/JeP7Hf/zH8tJLLyk+53ve+U4FGv+PP/xDectbvl2GT56Tr/3jF2V1ZUXe+e73yUImLon1nCY4ZWOyRK8B7RNArwPNYcVAwSDTd0vRR2nVrmmrC0tfc1g9OCRGfLwnol6fOyvmC3GGiSVZtd+jkaPj2QvnFEPb3tjmO92/ffRsxbN480CxLgAZnTCfF/bCL4NRpXIKHiZHwcReCNoeimFTkJqwKX8zufDMdNYHpaUOvIGnmowxBnNRUDPegoXjzS3qBLtvYjmvVHnVy/GAyrpO+gy5dCol0cyavP5Yq4K7Dwqz4N8F3Pqo4UcFWFsjbqV3wsaIYJyGObzQM+9j2d2rE7eknAsXR2RldV3e+Poz6k14uTxMrDkLybweTNAYepCkooZ5gRqd0Y1yv8G01e7gqvEyOStDw32KnaGN6Ueo2gD0SdBaDV6F52MYsX7Nzi4qCw6RPjBejBk+x3A9drT/wEOiSi7K5VVlGZwP77LXC0MQBfnTpw6rFo6Gx1EydhPCMWRcB7vTSZEB5WM6OfwFhfjZUo5d5bA7W5XtVzV2ZVveFj82RlcqH+ajxOB50PqpEVHU7PBwLV4s3s/mogY71c+PRTKjJaCubbAnziS5X/sp88PL1ePc7xSjGcf1NLy7+vmZTo426wxS167F/nVYJMdw87FYLImlp4DsS8XhL8MtYoq3KrLkPKYdhgDy+154zVI12BUN5uVkR1BBvGykCObB5EHPBJG/ppqQUsTx5rxcF63N6X10MS8zK1k93Wv2ahEZnc9ovR3IGNfxxctjMpFpkIGeZjnXG9fcOYGgZYN2eCeowYQ1CFthJKkWjBjGB9ZWR0NIQanGdHI7rctmze/8oFYPRg7TyEcJv2dj8UgAzKu51Yx6H8j3hYcKwUVlGUVCKveOkdPTgAcnrO/IeJ1eLUhtVCQeEjneGVHjCIr4neW8PN0fksUNhCeDcnfVvDM4h3gXBcN7atRFDJ+PYbnl2DFgmhlG3virnHsqFKleG1IzmOFcPv4sNGX2jKX5AAdD6BejFcHAol5PxeDazWhzRtxKyuYjxnssHFLDh00VKjmpJCSblKlbt5QJdWK4R2riB2+s495nTeNZE5Pmpuffhwft+f42h4pOuKO2Jq6JF2HeZTI5rS8U9GoMFMY3J2YE3hCQq3aT3e857sELbf16gMIZa2jMoBRMGxJ62w3r6AEeed+fgsEieS8btzOYAQ3DGsLQASfT0tJQVd/Z3qD/qyJ5ANsJN7rkwOPj5sE5aMyXZaZf1jrQzg/iMQIYjYGDYcZYVq/n588niiBj9WY4OKwnJ+4Awo4tUA4ELg0k53koL8MHQvUooeqOdlLlzkvkPbOybNtoS/md9qN+TgDMnbx4gL4jeWYU7+KBBp0QWEW9qVMJXG3v7wdBW3jGNGsUWxNi4S9pCtkhyYzCEk7HnzQTT4exNTTEowBjz81f0TcOKKl9QztVgIx1kvvbz3tpfx9s37+O6WJlOLCo8xJZGaX+dewuhx8iVMM7GFvGLgyccNA2VPq6vT4sd5azClzFqAF4DF2c9wIbgjenWvzCfiwyqoMzn1UWTHttQIbaoKAS0slJS21QxcW4NlMZef7KXRmdT8vjJ/vkdG+tV99ysTcXRsErcnUmLfPrWe1bTOBcISi1YRKrinTUh2W43TbEikhNsQ01dKmSAkbzpn1oJ7BMyiDxKWXXeYw0dz/4FDI3k0YBtpgb+5adPSctNejbkEfMFH/BH8GgSqYBiuelpymqWd9rI+g2eWGdgGUMz+aDihcLeYlg/XilEqPK3B33G3+Va4MzLEosQ+czqlwbDJ/Dfae6IjrWMHKMsWXzdD8oxC5M6cpzekD8ubqekpu3JuX5SxMSqW+Ss2eGpaO5RsfPfjx7q7HN/Lp2fVxW1zZNwE0CGrJIp9KysLjqiU5GdR4uLa/pyRxWDMrbM7OLqh9y+FC3hiv6+ztVARYm4P3q68gKaKuMjk5JS3OD9PS0PlLsrgdZBzi44FFAWJF26uxsUbA3RgWGIJ4O2oB/Y2BwiONPvCmxqIWQqjEUt6orZS/BKppfVo9KR3uzsjTdxf6xsZGU+fkVTU+AganKvXuw7Jj/AIsJV7W0NqjxC6X8xPGHY+AQWgK3CMD4QQwq+gBcJOEugMZKUSKbeNHCd2qcnhHiGsttxm4zd9ZfcaP3hVDK8ln5OnrLMrwQkX+ztLIdc8tOapX14x6/qNdu62ebLzonNkxcubYouxxRluXaUecxqtxm42TeXYiIuhkI2Mw/Dc3gudDPnUloOWwUqxAISE3IgJCc+MzrAkvDMBAaHfC76LdpPxfC09u9+jljw/WN86yoYeINeteuFh0rfe767J4yvLCAvw9c6NK1X3GMeGOHnSSTM+C0iRZauI8y6kgguJlRDwYbdH0spLiNulhIFwjur4sU1JMz0BIp4iEeZLGq9rdsVIRfRuezqoMD8+ux3ojUq5iYtZkzutAtuX57UV64Pi1Pnjsix3vqLE/YFosM5Y4vZuX6HF4gwNeWLZthkUV7h5NYfVCxG/e7KAdNFfJ4UU9CMI3xoBo40O3Jgg6uic9ow0rQMGMPkUUwC2p858xLyiJ3qBn9lqD2za1EWrVFwNqAP4H6jPfi0kxeF3LHYCoB6fmtxxv0JZD1z9PdjD8HNVcckHfwUCNdTOHawliep9cLYTHWsDl5PsZcf1NQgewP0xFInUYn5uS558fUg9t/7Kj0tNbIUHtU2Wl72Xh2M3Z57pWrYxKD8ltXI/V1tRoqQvPn2rXbasyge8LY/ebzV2VgoFPF0GB7rW+ktN/RDmGTvDs1p3o2UNRZY1hbnDfYrZVs/niIFAMyv6wKtmwmTY31ew7HOSPWb4Sa1pcthy5Ef1BtWNnOeAIuXLylGa0XF1fUkIG6zHwnBQHqvblsTnExHAwwLGgL2tqlZ6mJx4pwA6dbxH1+oDht6NZH/5GG995IbmpqBfqD/sHYoo/9F79dXUvK5cuj8uQT6GgZu2ovF3XBi8MzMDLmEotydPjgQ1SEyngHdJ4ODTwYSJ12I/yOoZbcTKlR+qoCGftZTSzulUOB7wkNEdPXhdkbKTScJtErmNKwF+FSkCJeCj7Tjcq3sbtTOMBafhcPB3XBJuYPxdZpNbCZUBMMnFfKxQauxp+vjdlsOmsLsrCelQ1lp5gXhJCOgkgLeaV5Anrdz8zH27WpM1orxwD9gXFDrh+0PTprRY63hyz05ArzmEAsCtNzy/KNy9MyMDQgzfUxOdIW2VIV2AyTnNxc8HRVvAq49QgjHZbZE707y90DFsZA4QJYubCRV2OltSagGzuU+8YaPCr3LnZsHGtpM8ZroiHF5JjBa2wifkL5L95NG14nZ8rSMK9G5nMyv2kCX1yWrkHTJ2koaG9La3kPleaaGciOhm0G9b29iToy9auPWJ4wCwdW+r8OfmbRf3/3lUtS19omLR0d6k3DYHVG30HVgE3u/IVbSuVFHNBdjE02YMJXbMoNjXVy9dq4nD19RBNkVl7UH4/ByNhd9eiQciSRWNINj/td+AkP1VxiWT0KfM7m+6ChKebGRpoxjNFvAHK8nIxTsDR4T/GaPgiuZrftb/CHvKysALS9q+KdGCuo44I1un17RpliKItj9OHNmZtb0hAWrCT+jSGDR0LznxUK0t7eJBAS6CMSp7r5g/cFSQD6yoVb3fPxrOEZI9xyv4v76FfCO9y/1zxTmjxzcUUxObxXc1Od/P/svWmQZFlW33l8jX3fIzIjct+zqro2uqqRaDW9DNODmRAMYIPMaJAAaWwwfRgwfRiz4RuMGWZ8HKkZDQIzmegx6DHARENrAEEjqqurqmvJyn2LiMzI2PfFI3wf+51zr/sLT/fwJSKrs4d5WFHVHs+v33fvffece87//P+Dg72fSGqOZyZiRuTo2LGg/lT9wss+ssZ4q9jm35cycUvFGHC3kmK1eoAuiqKbq9tQMQqcdONRq9TwO7l3mNTBcWBGA29ymgxJLGSnZAQcDctszKoW5jbcAifwIBi31hfxeb6v4Cg6Cn/tqx7HwJzkFKPCOICl4HNAx2A3TvdFZKD9k0lLEUV6sp7WE3bQDwBPcX0+JRvJkJZkckLLZTMaHeE+DBfVRlQe5TIZeTg1J+upiJyZGFSWXyInGNygc+HXHhv2zSXwRwFrHYjYjXWGZLzLnN+DUwSegiAviGBupkQjg6OdFgnUE28QdBtYLP60bCtQtEoKJwUMlK8+MsXqrEyugv8ReXksqqDjD2czEtIwuEU7iYQitlnpt+pZo75fvGekiXGYcJz4nUrpJYxCSzQrrxyLF/p+FE5WPf02Rw/A5p68+/4defHFc5KLtRTWS4MH6opdUIygI3yz029CS3ovXzqhBsJfutFnssrRBL4BZ4fIDCXFldIAtEvkgHJdojd9fZ0ateBUfGx0QDdEjD4ne3iVvBDwYdMx7Bfriax8NJssROYh7tvN5GV+IyuDnRGtZvSp4Xrnp5b7/bgyniz6jc1tdVjAoXildMYHnArip2A8UFE3AdScpOEr2tiSoYEiSJY1ndxLqSglTgwGlyoosG/83sLCmoyPgzuJq9PjQd/qAIVC6lxWcx51zpyT09bWUhC/rOWZg/d4XCtryg4TR89UfFCfcEjAz3R1tQnPQRSNSFl7jbISpc9SiPKSorJUU1EKwOyRo1J32hO+AU/k5yfD2y5rw1cX2DZTaIN0SGDD9WRxlm/393q+jPJtVOyfIwKspX+KX6RE1EUWSvvHws4okNrSSj6cCIbGi/wFn5EXM00YV8cKg+jD4nk52x9VTAmgzY2kc2jYkOOkECytleY7jjjMnJ5DjF8hXVXaBsbQql2Chij47MGwZtn5DZAsetmOavNLhYwyGWNwlUw2L3uprEa8ulqjAr8K6ZSdZFYdwWM9URloC+tp7aiNQrkXi/QOOJsTvRDc2eZC9AZgMZGKfMSqTHjhT/VGpDNuauKTizvS2x6Xka6YtEaycufOlGTbB+TcsS5NtSF9QBTHA6U9iBqHF+doci0va3seu1Qky8Sg9zSL9LVYepN14gkGK20MWkWk5cm43YZBqXfs7i2l9bmPdZmgKA4PwFlSYEOdUelpjUoyndHKMkDSIRz0nFWUGX9TINXpSD7L7w3708ql757HrrFOlM3b4c9I9xIFgUKAVwQgsTeoPHNHPC8vjjw7jMtBm7IeiDj8pDMy+2RREjt7cuKEka6Rlmg0XXDQb2Io4ccBGIwxoFR4aKhHU0TlgLBWbp5ROQUfbTmoWop5IQ2Fc8Qz8L/5LqkaUlpEJeAZUVLLI7o0VZ/PyzuPkhqNhEiSkn6IElPZnILFh9qL2l1H9LNFG5XLq+OyuLCqmCTGB8eClBNOSbD03TMKa8EGIFZnv7xjUDq2zNfOzq6269NR3pkg7YVT6ufNH2oK67vGnByHMOYMR2poqFf7/f12+eo+cGNEDkkvAZw+eXJED5r1XgXYBSDjIiCwaFyIWhSAxc45KQWkeh0pD3Y1z69Y0uwrbyyP6gB/zlge1DbtFJiRPbYjAE7m7430zwCBnlSuqH3lPVb+rdVLTrHYf84JV0+3TgDR9w+QaFp1lqzE2at9s+m9OhbVPDcGZDdr1THcS8jfV1XBuMoJeD+upYHx8wzIbs4Us+BKPoOVJsH8r54CPbg7qAUU+Ny/2P6F9ONRZK02/nqd3wAJma+EUbCqhC19EbKTJ1iJY90xmV5LS4saLuWdldP9URnpZMxEldSf9cU8bKesmss7EncXk7KwldMUYgsnLTXmWQnlMlqFw9UaSunnm6mQjLXnZPLBI8n0jMupoRYZ7Ypp2TvgXM+B8tbUnjoLzPN4DxTpEZndMjqAYljaogA9zUSAQjK1kpILQ80F/p1nORYfPdnT6CSq3QCPAVKnEdTM5ZUwbW4jrdibSCRqejdUCaJgralZPrcqOQPqu8rBCuvPSyzwPF7zTNeUMlo7wD7Qaxck5T0Z6Qgp8zXaV56DhvnCGWNTPDcQUX0nd0zS/gUpFRodOzVG5sVr/wrpard/cQgC60TacWMrIWtPnkh3a0Rp7zFcAwM9WsFUb+n1Qf1lvQAGpboHh4aKKByN8+fGDwXOrGWMMKIQy917MKOMxaRa7NBafxqh9PfMuc2rE80Bg8MAlYs4tqwBjS4GUqDBteP3pFLnoJZn8ppORKuoSIrFYsoJoxizSLghw1rL7x71PX5/Zj2QWrtwfvyof+ITbQ9n7cnskka2EPSsx8HRSBwOayor61u7xSoq23SKgNpSh8Q/oY8CeGdHF1iNDslBbfC3Whwmn11vpH98FweGBY3915J2Vy3FC8b2HEZJ2JF9+ZMFWBtlKNU6U3dqBqyMfpTiSIwULGL8plqGC0PqUAfEaVScGCnaNuSxLlKG8ec78RAVRbU5dIXxC3BweKB3TeMXcBbrGr8KIHJf8cJvB0v/i9VwtnFRVYYxxOgrYj+d1SjaeHfMypYVm5TTU1pPa0TD+8/6IufPafHvHu7Iyd64EgxS9ruTIS5gQqBKJeBBwMmkjHXm5dxQs+ztJGR6cVt6WyN62mgfnZCO1piCeimV1jnPGrD83UdJdSBorz0GEDgi89t5xwhs608jE/msXBiMyloiK4/WMnJxOK6YpGd9vfdoV4HF/N7sRlbuL+G9iLw01ix76ay+L/dWMPJWzYcjz7wDxKfn/hBzmPW3lzG2YtKURK94/4hsIlh5Zcic3lwoLFOrGe0jUT+MHxfl9ThBbZGM4b6iET0VByNZVAX5cioOHbVcrFv4QXBQ2pothcA8gU+6t5g2Msh0VjLptGyvb0pidVl+9M0T0tXWpGmjtbVtOXfuuLS2NNXyczXdQ9USqabmprjq7ewmkmqMicwcpSNVrjPeiIKVgP8GzpKODkDNLYeuntrYy8k703uSzOJUcBDMqqzARE9MLo80PSWiCaCXMm76BOYFlmciLXqAigO0rb5/8F3wSR9+dF9TRmBtqOIpRmsO77jVNKmHvInnYD6IshH1YFyoqDps2vCQ3TrU16n2Q3bh3Fkc99olGzT6mEzL9al1mZ1f03EJ/fnHq/lglU3QgfC99KcZy4UXzkrFaoaAF2/Id1flsO9zT9e+v4SubNtV2qBfTxHfOUerfP+ClVieRM+RjBljiauFNhBwIW3m0mxeF8oiEZZK8ydO0lKMCFVR+D8W/clLewx2TdP64fTPS5fIOICmC8lqOTmU8kHa+4bHL1AtpbbHjXcZLaDgPLpbnaRgSXlzlTboeBCIXRAuDARgcMDAahA5g2zNcyY1RXIyAaBYgYUhebCUltZ4Xk71xqStgrL1od4a92XWJxIMpI5Wdw3wbQ46c2epqrArv7F+W/QuliNyI9LfFpax9rxcvzmpLap2ymCfnvLB5XA/z4iTQuRjacciFJqSJOyP+ChOrsOy+KGKhXJyddgA1nDWdDUDrLS/qi7WXk4jTaS+6k1DlTdY6Erl5f2ZpDqnV0fi8sETUwgnDdTeRLrK1i395y0x0jzDjHkomn/fgyd5H/nQt6rC+vNrh3vgHVIsjxsMnH7+N6lDUr3mSlnK4uFqVqMmvIP0c6g1LRszd+S9d7/j0ien5Itf+IK9o5m0kiAmdnflww8/kvPnzktfX486m7r5IenAaT0a0UoZH3kkPZHJ5OTd974rvX29cubkhK5f5i8bisr1OaJatg8szy9IajehwOIvXumSlnhYuYXgmqEdAKq8A0TumltIXUVrNsLB/VeJ3eaWVUX65MSIGmVXs+aq+5591JP+JJNpLcWdX1hR52ZkpN+oIGBcjkTUwYREsFxv1BinM9oGBjkficlQX4dsuXkd7Ihryn9hM6vcRfBlnO6NyIk+JwTr9uMbN6f093Cy9naTks6AE8ppVJAUDVGtatgV+uKZyAHygk+q9p2j2H+Oug2embTOw8lZXf+a1lHR309mPRz189DeBg7OjCmKFyRwSn6I+cPh59+sOVUi39yR1fVtZYHv6Gj7+wUyDo6PBzQ6t0b/FFwOmr/TSI2xpZpTU6Tq1/vBBrgDthrxnJ1qcXCI4JzoicjSdk7J1Wib9JSFPU0IkJOx8YYcTfXJs1hoR9UmRhNnAQfHrrxyv1wZMoOO8Uc0b3YjrRGOY93VK4nq7VsQZH5jLqnE/jgfTa58zbvkwbWw5+aItBqYgATgqXxOPj3RpMA+LgCIpUynOAzIPLw9ndKXjZQW6yWtmzBpHTOs/mJ9tERzcnUo8hTFPP1WduWFlI7LUIdhZRq5vPPFePtoxHszlO2LEho+XAUAHi6we5tEgP1SoerNOeSN/H657ygQM2MRPtYCkRNzNvLq5HzhfIs6YLwvYKZw/kihMaBUKGb3NmX97t/Jhx98oOrrMDx3dXXLzZu3ZX5hVgVL19fX5fd+7/fkjTfflC996Uuainj77W8rU+0bn35DnZhv/fXfSGtbm8zOzcqFCxdkZGREbt++LR3tHXLixIR8dO2aipqePnNOOoZPyUIioqWo0/cfyvDx49Lc1iqfmYgqhowIMRU38HH4w5KKG+4m1ZCycWNMK8kvsEZICfkUkFX17ChvzcT4cIGl9ajmoN52mB+qiegPlVQoijMXGNVTp0aVK6a0JFpTB9mcPJiclbXVTWnraJPbszvymU+dVCApIHYi3kRzJ1ezsrgNgWJWspmMvHo8Ll1a4WdvKaR3jMeVyydtL02lNeKD8CSGkWhMb0/HgQzE9Idox+T0vFy9fErf4++ny2ANOXW6VVV8Y0fTOTgEhyHLex7GwARcF/RwQOWZqZi7qLpzcolWffTxfclAUtnfpfsx91CFRURPcU0crqii8iCcUq/PPi891ZuBKn/v0wRHB7V9FG000j/b6J2isD6N8eDokwFydE6HP316h8ing4yH1lV3uGiV8b5YviGVQY0a0CfeESd7AKxUx9gJn82aFoKlxwfPQflx/V6NX/AlqGV+iw6dnfQ4fB7vDMlYp5HD2bi7VusQY6znZSS1ALAYH+XRWla20iGl0lciRbcecMSI1vFBmEhL3qIV3JFO5zRtwlz+wESs0OFyJyV+i3TK1DqnWoveeJ6L4P2Gy4dlN68YGIjpgs6LjVtelbyhof+h0zDN1vPU++/leeY30yq9wFolwnh32ZzwrrjI6p5ILOr7W5QgSOXyEtVoR9EZt1P7/s40soYJCvFu2OGgyJukDlg6K186H1dNrA9mLIWBQ9oCA7POU06ac9vy6Nq35C//8i/k3LlzqqQei8Tkj/74j+TKlSty7vw5mZubkz/+oz+SL37xi/LGm5+R//yfvymbm5uqU9XS2iI/+ZM/Jb/6q78iFy5cVMfm5s0b8rM/+xX51t9+S06cOCFvvvmmvPvOO9rOd77zjnzlF/9HiQyc15LajfV1GRgZkVA0JleHrDTcyDn9gi7OAYb40cyiGmIwOlaF83Q6Bcdp5vGinkCJ+lChAxEfzhE8Nt/r0zkOGH1EKoBnMrFHuFM25MOP7ilGByenu9ucDC6cG5y+mzenFCPS1Noqf/x3kzLQ2yEXT/RJf4dxLvEOru5k5b0HG5oi5VnbmiPSnVmTeCijzuni0rpcujCh0Rq/Z/tR5m9zs8sKwIa4sFJURrWYltaMDPH02FMcM42/ZZ/MN73UAs4ecwBFANEbopGH2CI+mc5X+RXmhmgliuZ9vR26jnCkqdxjPfhnxwmi0gpcGpI2XgvNvx+K0/0zqqgcODUIFPWpBMVZeJBxgOLfSzL4BebxOx5Ay+defsGAx0V2TCNxcozBbkfXHK8nhXOyCfvaKAGy1ts/TxxlKBlz2uBeYdPHoYkU+meGrdC/QkrO8AaFsHsxr2diggFZB77LaZ3KAI/zwbnhK2A02NRJy/hSYp/f1nRIAKxbbfy0lM+PXwC46SUZ/Nx4QHbwxFhsu5b5daDQg/oXAGL6+fX9UyyTYnEcQ3MoL4Pt8MsUwbjP+s3i9x+vU/qcVTwUwLWIGnNjniZaFxZjgHBqx48AACAASURBVPTjpJxIYeNVMaxJXtriIm9MxA/cRIzXIy/vzdoGbQBccCw4wUYTwFpQ5ymfk/6WvBzviWpFEvMCLglHirWD6jeaT6Q+/uFJY0ktvQC8Lm5lNEXG93Cw+A3SfxgNLq32yeTlxnxSEsmsXBpp1vV3YzGnWDBfehx1Do7hbSzyFgnBUeIFKYtpxnrWH30oXdu2JixF6SOZwbXDf/fEs1rVBV6KU1k8SqUdiC3r8+72umzdf0tu3Lgun//cD8vJU6c0/Ydy+9zsrPzwD39eYvGY/F9f+5r8z7/yKxJvapH/89/9tnz+81+Qrs5O+dM//U/yEz/x38tv/Mavy8/8zD+Vq1evyK/92q/JL/ziL8rbb78t4+Pj0tPVK++8+x1pamqS9957V37+l/4naRt/ScndVpdXCg7Oie6QnOyLVpQaYQ0Q/eC0SYoHp2BifGSfk8O44whAlQ++BOPFfZzM4Tl5XiIN9ixpXa+w97LnEEWhJJ39bH5hVSUEvLYQZb8Q1xFZgUAvlQ/Lh1Ob8nBqQU6eGJY3z3XpfOLUPlzYkffvLkpLW5syCe/t7sloX7O8fKZPmiKWXuzqai8bqWB8TUtpUWUW4K8ph8mhfH5uflWdTaJO32/pKSPmW9RoMOsCbp7vtWbWUe3hvB+k3Ije4Lgwn2vrW6rDRbSGuSKCt7i4LufPjxc00DQg4TZIOLwQdA5946NlO1a7SISGr700gM/NBMC4xntuJ5SgtELgbFfE6QTzO6XSD0+1oebY4iJaueAiKr6NBvtHc94xASBJ962E1wyXDoh7Jk/gpw6L+5wNVcnPACG7vvjTq7bixoGeg9HRTVyjM0Rr8pJIUpWjcSY1OhgfFqXH+vAzvkzfhzLKP7sDpAbmZt8cFMIg9mwFLFLhIGlj60GtanDdM5YyIxfmt6BFFZibIIWLi/DpWDK/bgZ92xYNc8BsLS02o66VSfmsvD7epNwWZQ6xR/Wu2JA6cOj8ZlY+nkcmISwYcl3nOjOWKiysBzd+gF+J2hgnks0/2KoXRqIFIHqljvKC3VxCZ8vmnbatKsQiFt0tIRntQHcLLherrONaS2Tk47mkjHTE9HukZTiVgcf59LgxmXKrl/DwzsvN+aQ+x6mBuIJg99I56W4Ny3hPTCvFdlNEldLK04Ojl8lR2cU4xCwt5de8Y7nG4cMhRZ3ZY8RsrdoJykelgqXQJlxbXH/8l9EfFK/g+mPs+Q3GpXTt2FxYWoNxJ7KkVW15i6INtlP1lVZnYPP+W3Lr5k358pe/LINDQ+oITU1Ny1/91V9q6uSNNz4tX//61+Unf+qn5Nix4/K1r/2+nD9/XtpaWuX6jevyT378J+R/+43fkK/83M/JlSuX5Vd/5Vfkn//CL8h33v6OOji3bt1SqoXXXv8B+Y//4T/IV/75L0l85KpsoPL8cEpGxo9JrLlFSSGRiahGSKe4idVN5Zu5fJkUTYtu2uYMW+qEaAjMrp64zf59sITCkb40h2iMZyBVBNj6zKkxbQm9KqI+pOdYz6yLrb2cfHh3XjmEXrs0Kg8XExJN72j1S66tXyTWrOsJ3A7X5VEqC2MFZuNKXcT4E13bdPpG0VhE1wHOj16hkBYHYDhPnxrVSFktwORDDMmRfJV1w1iQlkml0xpBGz8+pJGL78fLV8MFAys8B9INRNaQiuCdsBLyjL4zpEP5jLnkndFoYJOlF/0hDhsL2zsFCaE/u7aSVy2lQARFN9GGxCdd2seFZ32UJxihoO16xTuL4phWUl2tf5ZUKFZ4EM7ma5oOcQ4J5EyGMXDPHqggM2Njjgoh5/amkOJpSBfwTBBQcbqkOdhTaYONl3s5jXIqHWoHPJmXWwtpTQGY02higJ612FegaJRM7VtxHsyQWXSldG7Kj5+1oSG8gHBpkZOkGJkqHb9SqYbSNir2L7BGfNTLonVOqTq4pliUnNaRxchRSZXRqqmz/THpaqle9dDoC6yRiFxeZjcy8mQjKxspS01hUnE8cTRJJfpnDD47jgi3qk5WzO492ROW7WRGRjujGiGpdAHg/fBJSnYzxpeBI9ffKooz4vfVSSph02ZNbexmZX0vL/ObOaG6BFJEwLRN0Zyc6A6ro93TElGtLp6LNUb/1nayGt7vaA4rZ4ymAsOMeU7V2neSeQXpKjWBPr9bwxoFNCfegMQGCued87QHip/g85xPzboIqIuC+nVXef3ZKO2nkyAdYe+Y+UT2b792wOR0N5u6PCRwRLAQ/lxTgdKcOhK3FzIyt5aQ5o278q2/+S/6GycmTsjZM2fknffeld3dXXntlVfl9JkzmpaaefJEfvqnf1q2Nrf0f3N99oc+K6++9pp89atflc9/4fNy8sRJ+epvf1V+5Ed+RO7dvSd9fX0KUv7g/fels7OLp5A3/sFnJdk2LuuJjEzfvS89/b3SNdAv3fGcXB6KPYWjKrdGLIqzqk4AmIGgoCOnU8qWL5yfqFr+HcQRNvqOHPX3eOcgylNelsEeTf+QYoMgUPWyAmHInd2UfPfWnEwuJWV3Z0diLa0y0N8ho8N9spWKmPMtpMTSxOzkxdEmJQP1hKrl+q4R42xWPrp2T+ULqMQB2GzZiLAaR4DJGEfK7b8fLt5BuHSIbGDMeCZSN6Q5n9fok9nqkhOOKzrgeXAweQ9IPwUZmKmggmDyzGlzjoOXOjvptIH3OWg5LiJ+i4jNzFpaf5E0PMUqTzEZB6AQ+xou9yIddK9tl/uvSi/jYds2wrOi82NRFJNPoIqpQCXvNlIty+Y0qg5FsY/BfvA5oLaLAxgnKkrgTRHpbTW+EIwbfC4+tA7gywLnrvImLLK4nZObCxkNmePcgP/AthS+43663Dh9kuPnl2E9/ai3f6w6BRvD3EzaR/K6iMe7w3J2IFbQGTrqzYboxe3FlMxtAvKmaiuiKUpNl2lqslgRFPxtxb84/iMcY037QL8eAmQc19SPj7qU9plU0MPVjFb8tMYt2kMp80ArKt1ZGWgPm2NcMuCKBaL6Jysys56V6fW8lgFzhSkjH4hoVMav7wdISqykNDWFs4icAtEDH7HiLQA3Y8zEeWUm1ihmsARKWzfHmzEBm1Zg1g7godBX0jJsh0/jN7zwZzDF5Mei2t7A+LIWrPKwKO1BXxHzbI7k5Ex/VOcn2JaX0uAdzJPzy+flWCfYF9dv56x5J1+dOS33t9SGstJSubVHxCsksXhUUywIFyqjbDQmCQxtzCJbzDnGsrhX5yUfjsn9lZys7YVkdmpaIxJDx8a03y8MgxGqjoLwQGII5qam5hUgqoD1cFhZXKcfLSiIthLrsJaxJ3M6t2hdPeso6EHvZRCPRcSN8nqMlKWrzNnAWA0P9z2FH8JxXtlMyjffmbaIy5nTEnVj3xS36iku0xDMaUqpvQn5kLiM9xiou1zalj6RMgOwSgu8R6Q7fMT84YNZae9o0QjI98OlUgqrG7K8sqmRPdbFUTFJP4vnx/nAqWQtsA7Az5BGI5rGHkwkijQsDgsXlWw8k6UYEwokv3L51FNA/Eo4P79GfKWnQQ/k+1uqQTfZnG20fkvxWRN1YJzIo6eg5x5SAiDyeTFmt6CpD2gMBWZaX1pO7N2i1PzKn5M37AyODiWsdvL3TurToEJwAzcXs5KFIcdVTpmQ57NYUs9/m2p4saTgQ6iYYfJyWZVoQAcJNeuDoiL1PKEH6BKqhJk4I0bcpTgolQNw+kkHzIVyIzkCR28w4TqinJuoE9ETLk885/tHCfr1+YxkQxEtK0eRHJ2ooP5ZJYOkY5TBGcnI402R5lhEaQaG20PS3+aZfG0tzmxkVNjRM0CzNr3TBM8P/VPenc2MOmsL2yJ7OUvNqVPrnE4jwLR3yEuUFN4nd59PL2qUxi15Hx1jUL3jU+scWbq2qPtGD3gvUUBvjYp0N0uhTD7YJmmNO4tpFWmFQFMjPpKXl0ZjqvRu/Ta8F/On6Tw9ufuYrD184bX1A6HyE0S57O8HpU5xdqfXcjK3nZfF2QXZ3tySU+fPqNbayT7SjrW94Lp/oWc2v6JK3zhUbPBgDQCMagVJBRZXMF435o26AGJJUpjNsaed5lrno5H7lH9lY8eciECxAJpWpE04mQOQJsKA81Yu0oCBW9tMyPXJVZlbT8ng8eMSjsaMBiCAR1TnX3FkWa0cGm4Py9XRuGJyKu2n3hgWIAWBG1FVp6z43LnxfSSljYzDs/4O71kyZRIRRKGI9j2vURt1NJC02EtpmpILwkucHSJxdsiESNRShoCjAYbzxhDdw+EHh8X9sBh3tLc0nD5Uv4AqKg+S3Vfh4fAlesANLAwWC4utlC3UVxiV+7xSG6UsmAe1/VQbBa++KAegURsntYAd9SXIFrgxLAVijtDhb+7l5eEaaSc7PZY+I+2g74My8XCHnZo9Rseev/Ky9i/j0k5Obi0SwYlq2grQMSXHakwC/CC09KzHj9/Yxx1UZX4P1z+rTCs3775SCRvAP4jSUQoKqdvl4SZ1ciwn23j5vEYHsnmZWU+rencmH5XmJk65MOZapM9Hbw5a294I48j6yjoC5hf6Q4oDwcFoi4W0dBvHzK8JUyI3Blx4PGAntrhK9UtBpns5+WA2Lel8RIkPz/SGtEz9oDVXqWWe4W/u78qpPlMjvrOUcSBnr4VGJMrSrWBennp/KVkOpHjVMSQNqyKyFgXFmTCxzdr3Br6LkwIhpuH+kDzJyavHLOJFe6UXc/d4LWNR0XBEcTla4ZbNyaXBqAqNNseQS0GsMavq7UTKxnujBbD1QTOAQ3h9NqkHpisj8YpSGfSdexd2QnJnaknm5xbltVcuqKQH7Nz1HmB4dhVuBXuwuinHxgbUwSmHC+G3ccQWtrLy8Vxa1zmRo/62iFwYimsEr97fr74qn75DgcTzK4oVQq28sG6QwsFB626vml6jVU74d+4+lo7Odsk2dchKphnRkcLbUmqbfLq+I5aTK8NWedXI8zLOk1NzCjA+jBJ6I2NX73eIhrA2KMs/e/qY0gQ8z5ghuJru35/RSjYq3dh3tPAmnVEeJ7iLoEwgqgOXEVIiU9Pzyh81MtJnhRbrW/qMwdRtveOmBxkwOAXjWsBU+JSPGSkPAvK5eP1ioLpqH+bDtxGouOL+IG6kHOYj2HawQstXS6mBLukfBGhssKrY6wCzWoXh8SvOccGQYpCOd4Wlp8UqgigVfrzB5m3fLe0fbTdHsvLGRPO+8thqg1wwrhsZub2QEglHpSUetdSAkpO5E6SjlPchU4/HCT67ryipbfzY+IyJbd/4BfE4leYmINXgyc6qza86ZRrhsOfxVWLeubNTk6tIcid+3zZREa9TRWoPPE4qnVUHlIgD+AqwJMyJGlHKlKsIUAbnhXFDHoETbhLcTxQHxFXeOJ0xA2KX759/dtokykC/NfqCIc7lpCOWVUMKFgQWYIzducGYpgq4NDDl8LY+/VJt3fi/8713pndlNUF1SlRGuqJyusdUqRu5aO/abErXMCf992YyjhjOJ1RNd610DwjOrzky4MvMidHIm1Yfqta3voNKYBgU6vPg8jLrj7YZO+OO8nIPeWmL5lRXSiFCJRd9uDWf1GgcG2YUD8jJQ9Af/qEPPCNzMbOWkY9nk4o3emE0pp9Xu0gpX5tLafn4y8fj6mxXuugPjt1ff/hEKzo++/oZvb+RVBHjlkgk5e79x1pyrYrUZdh4+U3SUu8/TspmMqepb63Ky/HcYbkyDLdO+Yh0tWev9++835TpYrROQCy3rwFXmVmD5wGgGsHaF66cViFXnMbHG7Y2gnZFU1VujwebxVoZ7QpLa6x+4DXjhXNGKTJVOIC8gwedesfiWd9PpAwHAJwKKbVymmPPug/1tA/Am38Y2yC2RgMYrkLZF6DgxBQwuoGiFLh94JFChuQw0SqtojIQr0U5givVUP0uRu1jugWZgP3glWLVTi1tOGNRAoDRNhwXRmFAlUqmfP+00iNrit2FVJHvn3N02uMhTX+AoxkhEhPi5AgJW1JPCgVP2D+7nu5JB4Q1NRCRrAIda8mr02eqZ+4spmRmI2sbkO54ZtCLAp5urP1DOidLn10tY3E5meMWmBuXS/AVFy4cpF/QrxXGr5hkKLRRSERwowFrg1Pgf9X2kX2IJKs1OrDt4Cvg2w62Ueyf4g+ck8OY+AolQs/8bmsMIK0xAzfFQtLdTBSktvA7pHgz6yDoM7KXNZZaTvRaCu4q3cBWFcavdGsueUav+E5qUV9QVbCmSi4vHfGQOmS3F5JyfiiukZzDXD4y8F8nIa3CWIlcHIgoeN3zBdXbPm3enE8rAI9UGlVdbDp6oqIEvEA2WXl+NUTuVL69M8SYMrupHH2zVJBF7CqsHV1xxfXAGlD9Nif5wLg2hXMy3h1RwjfuJLWmoOcMjNMAtP07xXtrI8G69PgM01fLqZp7Ii2CentPc1guDkV1/VS7SE/dmE+r4OjLY3FNeR100cc/e+uBRrT+4Ssn9VbFKTl282q/5/9OOP/23WkZHupT/phKBoy95S57y6YRMsYiEf09CDQhioT1mdRaDX5F2a6ZAcprugynC2wSuAjrT16Wltb15E374JWIKAAiJs3Q6IXmEO1euDChuCccm80ULNtQHxhvlWqQuZgO6+aVsZixw+sBpb5IL2uEkmN+ExZyogwarW500Bp98Dq+x5jPzCzI4GDvJyLLUUfXnrqV8cXx5RACrqyRSJNGBxfQ1dpRh/9QDg48OD686Mup/YuqRqCgJG3PUuBd0QoZt8lU0CoKpn7KaRVZZVExJ+5LTi0MWabtfVpZRsqm2AAFrdrmWtTKMm/xVG9YlrZSGvK+MtKkGyYOyFICRwIQm20Ivn/qWYrI+cGI5nm3VfeGKNHBeXWPR4DD5NtTe6oXg3PDGMLjoazFJf0rPGMFLa+6xi8wB8HxC7YRBGL7En/GLRhR86mpfXNTT9vc63iGtA31ztzcuE3E948xz+bDquXFmBvANqtaVRg8oiT9bVYSjNHzApalb5UP29P8w+W0YjQkHJGWJptfz6RMybOV6Dvh1yr9cxZU0krSaBw+jtRGLg4Zboj34cOZPY0QoEV1mIu1+WQjI/dXLLKE8X/9GGKltvY8pqyevZjvIKD58Wxa9rKIiBoTMm8M+B2jNiimL0vfPZ9cAztF4AYMG84NFzw5YASJnHhtNz6v+P7uE841/iFbn4SvwVbkNN1yfjAmj9fSWgau5osIaySikVBPzPjUHsWekbX1wzjy7oFJGe8KaZrZ42JKT5BBw0a6B84hKt2QriC9Ve361gePZHZ5W9585Ywsbeeltz2iDtZB2JDSNknTfPe7d+TNN64UGIDL/S79Yy+Z3RRZ27NDAoDw8wNRTdMh91GKB6vWfz9fpMh8ddH1G5MatQT/09fXqWkGjMzdu4+0cof5xfhApEe0CWPW6IVK+c3b0/ob48cGTeZB8VCiFYg3FkwPzbi8cursvDFumKNGLp7x3r3HMjjUq/wx5YgWG2m3nu94R1LP1C7LUM7BMtOYV5AumCGA2p5OoJ7f+yTvpZx7+tGc4q8Y30YdHBxQeKYO+8xPVVF9koNR72+ZwTSP3W/SLHheBqvwKGIIuKdZ5QDC0uKcExbTk/WM3FlKSzJnpGFBynx72Y2J+GRPSE9EfhEe1FcPaAV7MbVmp0zwAZ5LxFiO6ztp1Ds236/3Gxh0v2yFprckr6X28FfgNJ7pj8lgR3nxSSqlONlSRQS4N5kzzhTdKB1hHdinRjAs6rg6vwZngOgPFT6ne8PKuAplAEYFGYVawaWV5orqq/srGQ3T0/fuprymHbyEwfJ2TqMK1ZztYPs4OO8+Tsl2ynTQ/EaKMwnYulAxVdIpTRk7LhzvTBSqzty9vHc4PloZWKe9Ye/26uA+JcUBay+VUdFa1euiRN5FQ4LklZXGzxuEYlQyL+Ndhrvzc+PTQcHy1GB79GlmIyejnThF1d+qlfWE/MV7jyTd1CmtnZ3S2hSR84NRFZKtNV21s7MnH3x4V0+rYBIOotr3x0EKHZA3wLEZ6TQsEpcnD63ec7vDsBFZuf9gRkt20biCfLC9vcU4eVY3NdpBJRROEKXrkOcVrhIsYa2/6+/jN0jP6am/KS7HxvoL2B2oFq7NIVkRVi4nHBze40tDAO8bi1SR7rl1e0qfEezQ9+JiHHFacMZ5J8GiECkrxQMa8WFG5wBMyuVLJ5/rSBNjqQSEjxYUW0V/G3UgWYswGbMeIHXkgNPI9dw7OD5DhhfP5dKwuqn685UCVykJczIAHlTMAvn0OKWz6PnAQhvSctm7y1kNhRY5YopDxwvX2RSSk71h6Qm8x5UGV6ujMnm5PpeUjaTFTHkJqdrhNwzo/P87NxWNkotMFMRL3Xghnif5rJ7cCMED9GbDA0tFyoqUIekoqo1YG5xsARwCzFX8gjsFYqRjTsixThtc6LKvgFNnQKyS4+WxqOJIIA883R9r6ORcOiZQEVyfT8teLiJtMZFTPaTALDXHGru7lNKNvr89KqOdxgViWBDjqVF27EB6hPcCzAbikLSpDo534guHgvJ0Dio06qrdCoDvknVc6vzVE1ni2T1tgFYWGguUzjUJKqQpLDXiMCU1vEManTGeckuI5UVG2/NyvJNFBs4ro9iAubllwamg0ufq1dMa9i+m2E0eI1iRdtDGCtXB9ckVuf1kRwbGRt37n5cfGDfAby1ONf2irJrTLwa4v79bxkYPTvsYNYb9UxABLkPNUc0o4FSurm2qURofH1LHBsyaj6azh2K0dnZ2tTJmcKhH/35Ulzmce3Ln3mMt4wa3QRUZF+mpm4sZXedDnVGNULFG2McrRXMP6ldCK3uWZWsvKxdODUl76yevP8VYMt4QH4L9ATepjmU0KiOjfdLa0qz4IIjuWJNeSBIgLgBcxaxoJsPToliE3FTl25QfJ4h7Oap5qrUd7CeVdajOf+qlsw33RekGthPKpQQOh0hhI5eqiReQ6gGAmg8za9onsHP5dEYw9eHDvuaABFStXaqptA3fdmn1kk+R+c81PUb+P2ObH6cwA+U6RmAXGdEUhSvn9RubLxe9OBDSSpfJ1bSmEQhBryRMPtqqrsqkT7JZ5WcZ6zLxw4MMI0aWtAiGlhwykQPsq4LkCOmzYRcsRFFrRzc+P66BVF0wdVSYg0AKy5+6iumKYu+K4xecA0v96M81Or+YiwB4u9Btz6pca/+8FEdwjRTAyjaHFokzBW0wOUWMAbxCGY2gsKF3NoVlO23YEJ6OcdNIGbiEsIW4ifZhLHU9lXn2p9af619puNiiHUb4Z5VfOTnbB7ZLZHo1oxU3jWy4pS/s8k5OPppN6ykavBjEfl7/ifEgfUX6LRYNyaWhuBKe0bcHy2mtGiLKNdBhSs6sD0rFZzezsp7IKb/LpiuBtsgLFUdFBuHg/PLeUeFE6skv04LkiGJMrIrIp1hJNRlGyDbdfWvYrR3dG0rmQPuRNx0qw9DlZbANp8wYoGOKFbJ0mmHCStoOprj3eVfm8FGVNdGalEh6R6YmZ5WDA1K95uYmefDwifJyIB2AdhKhf+XBqTXs4iaPfj1Z2JAP7i1K9+i4ZEJRSaVzWvk20WeaX9Uuz4mDg3Pt4/vKrEv5stcxw3iVAx1Xa7eWv2vptQOx4mxcunii7Nc8ELSUdbaW3zjoHhUsnZ5X5+nsmeMF8Vq+wxmHSNVuKqeOfqNAe4vK5+TuoxW5+WBRhibG5YVjrUqW+UlflD8jONrd1SZ9vV2KddJS+bUtJfIjeofzPTraZ7w9LlWB8jnYKF9hygsTrFJlDnlOolL8097WWnBSP+lnRAbj/v0n0tNLerOnItVBtX7h5ExOzSpZ48T4UEPRq9A3rq0UxDaDG9M+zEyJFpVuVgGjth+vUTy17MN8BDa3YNtFTE8Aj+OcKrZXNlpMGPgHHAW/j3Gi5QRIWiqTN7wCxsdXI/nIj2TTChimKgfQIvwR+VBEPV2P6taNMwwI2GETNEyeVQI6yPzK7VEuPSr3l1NyfT4lTTHKW6MaUmc8PPOr9tudnPkdX2liv2kxKOuH0d9rBY/bE2sev4LekVVRBauA1OnxxiGoc5XLFQDGwU29WEW1v3/7WJc9JmRf2wGtMSyXu3zbukYCVTZFCYdi/5hcT74YysHGa0aNr5muFxVNcJxYiTIVTDgD6vQ66QlEU7NijohJmzrD6LBWtOefkf8u7R93W1m0iwMo5ttSJhhxnCt+K5FMKf8MkgifPtFSV9qo0osNWzYODjiUS8NUZRUxIIwfLMb3lyEbpNrMAM5clJU/XEnrevVgWhxv1vtKIifHu2OSyIRkat1ybTgkPB8Ojl9/fn49IN4OJUTRTFoErTb6RdUTKs+JFKm7sP4NZ0n9gjLz6w2jf8cKKTI3h8pu7RxHVdDOg7mA4DCiJ/kMOlnaruHYylVYGkaquDfw7rHWcns7Elt+oE4up19C3YODPfpMGAtOhTMzS7KwuCqtLU3KtMtn9QJOl1Y25frNaRk8eVKWknFdK0TfOCDV6/hSukzfuHh+IipEmhDarLdf1QxI8O9zcys6Di+9eLaerx36XhiO79x5pBgc72geutGSBlgP9+cTcu3unIRaOqW3t0NeHGuSviog8qPuB+3hyE09mlcwOf/4CycHnA3CkSdPjDSEtYEZeBEB0dVNefGFM4cC5x7m2XkWquMgbsQxqURWWe03fHRxc2NbK/UawfOEvnFtuQAyDjoe3tAGnZfCJlVKux4EyQaAwIU2SoDK3pGq3LadBO0UHnKq20XpBd2UhY2Vvcp4PJR0z5e0e46cTFYJw073sZPn5Z3HKTV3VB8YANg2TD4DFAgdP47NcKfdv7SZUm6JoOPHb+8kczK1llaW5K1UXtJ50gimk+MD/rYZ+T6qmS4AJs2qBBlavRE2o+zPfMH+FQ1Q8RRb09wEInA1za9zInEgvGOkjkAB6FpkjG58fottB6N7Z4mO0wAAIABJREFUvsTfquMIu4YcI0bRYfKRqGDU0Fxgq1Tz0gsMolZZlAHKl64/h2d3UgWW3qBayK8zqn0w4EQ5bJ1ZiPiFkZhWVLXCvVLDSb3aC722SzopJW2xsDo4RA+Dl+JWssWInBpPJ6VGmooDgA9A4NygY7W+m5XPnGyR+e2cMiOz7i0daA6jv8zhNKFODg5Eb4g+kJaDN4q5hpPn3sKerO/l1KEHG6HpMY2eOmK2OvcG3nGicLGwOVMqgeJyupl8pDCf2ielNQ7MlgNoJpHDcO+/f57k3q6EdtbkpfFW6elq01A5G6R3aM0htmgcgFn0bwit41BgaPl3LRsqJ2cckmvXH0p7Z6e0jYxLKofoZkylJupdFhgH74Bj7MC/UK30+msXn0l5MOOwk9jVE/exYwMy0N9dbZke6d/RU7r/8ImcP3tc8UfPogSafXllMyVv3ZiX08d65Vh/q9L41+t8HsWDs17A1DC3iIH6SzFvWQ6d+YbTOjBgU1qNo0Mk7lmMZS1jAKZrenpO02ZjowMHYsoOas+D2QEbww1VilNyZlTyOZNpIKJdOqcWwXEm1QPVCshu9+u+0kkdnEIlTLF0Lxgq02iE+16QyK9cG2r2AxtWsW3n4Dj9JsXbuPJT37ZKH6jSsQulu8062Aab9UQ3Ym1ZpeoXLau0KEmhz67di4Mx2UyklDCrq9k4GCjLhHSMf4Kmhk2YU+ZW0rRxktmwrO/mNXJQMBj6n0XhUv95KZDMPjejiiFlA/eA5GC6r9r4Bcc6GNLf97nDKOgvBsCBZecgkBao2IarRtKFFmi7NKVpTxhIm1Vt2ziDMJw+DcL4FFNKzvlwGATWr0Zs3D/edazU7+AazihPS2F2nLK8f3Ws51YqbnPj8Tz8N1wcEz0GYIXZuF5jVvpyg6+Bn4loI1HHg0rDq4HfaWthm4o02IzD8tFcRvKUnjv1dJML8ZBVW7e+JJ6oKONJeTryEi0xex9xmh6sZPVk6B0i3gMlbXREmIVNx73XB60/7+STgvbz618HvucLBzSq5tJqWrHlXhn/VrIPWHTHDhiaosuk5Hh7ViYGmguAcz/epPvAcwEOZwwU3LyXFNIAsKpCpIbxOQjs69c8quBTU1Y1MjTcJ80tcKpYavGw2DsiWrDBzs2tyquvnH8mJ3IVplxaU/zPyHBvQbiwFkN2FPcQ0aBUnOWCBIFKZFTP6tX80yppsZfTStqH04vS2tEhgz1tMtId28dWrcr0e0ktamhuadL0aPnKJpeGLfOy24GzfOm6Hcj4DaQ55jSi2NsDOOzoLpz0ZURax4cqqqgf3a9VbsnjZ0jFnTt7XLFGjVzYANJ2PBcl/aSUy80J2ZxbCykt9GAfDqaFQ3/84arucqQDiIawUTTKudHIQxz0HcXauAqb4GZBhwFBchLlhOm1nbyr4PwFrTAI5TOK4aEiI65U5kWWXL8gSXn0t+QVyAr/isf6HNQ33fC3slrhs7yTd4Ry8OwY342qRpMKKB44tbmi81dEBPp+ePIwNupacvdHPd7PY3sWSXI4DI+ZCrAC+/ms15h4o+k1qTzWxAVF1OfUlJhx2inI1+O8cLhxcuOhnMonjHRE1FjWCd94arh9GopTyFHt8YzfveWszG9z8DDhQlI6/tDg1yROnqWLzGHhvTrXH9boDf1iA1lAcDYXcWKlTnbDcQs1YpTseS0lqA4O/4TNWQVvgWQDUSzeL622c1FFyuaDODB4rXhngzYHx2W0XeRk79M6TcwlXEkjYOxgQ3aDTSpseyshN25Nybkzx6SnpzOQwgxGLm3qOKneuftI76mEXTnMO0WaDU0eOEFeegYpBxy7dDotDx7Oqmgj0hC1RK0O80zlvpvY3ZO7dx/L2NigMiAHq/0O81usfYRagRGw1raXFuTs8R7JxVqUI+l0f7yAsQRETSSJKC1jMTLSr5U7VtTiswd5lRDAgLcpOaD1DqOrvE5O6qOz+ek1x1wSWSENCMbmhaunj3ysUafv7GzVqMn38mK8cJw/vvFQI3OMVSOXr7AjKgXfElHVcg4O87ywlVFB7JN90X0VdqH/9NFqnhMblzkUjhnYU/mX2bm0jLfkc2/IS2/XNEeZUsLKbexvm40NZ0ZLwAvYD9sY+Z/BElV+uzmSN9CiA0puJC015AUKcRx6WmyDXNtls7ewOFo/Z/pqc278WL3/eE82Uyai2dIUUVbN7hZ4N6zCBdAogEnSAhhiBauyS6sBYZzN4IChACvhy8p5Nijf1fi4tFe5cS0/B/XNTaVTSl3zG4jO+IVcdn7tgepbO56zptCwN8nFshqHT3Wbzf5Xqdz4Gc7GaSE5Hhg32EZiFgkp3oQ58ePAnDA/fBdVa9pti+XlwgCEhMX11ciLHPxOMcl52Jb8+hHZ2MvLjUUT2mQNljo4OHEQ6fmScRyMoTaREz0WRUL/6bszKSX1Qwndl98zJlQ9eWfMcGm1za+v/mJMeV99I7SFc0MUdbSddygrc9sWQTPnrKh07rFuvOHxEqZrGKd7mpH/iD11YON7RJ64Sg8zHj8wNb2gqarBwW59XhUB3NlVb5eNlmtqek52dpJy+pSxDz+Li4jSzJNFNRSAj4/SAUHJnNQUEauJ8WEF+H4vLjX+O7tyGyzOQI/R+5eojjfSL9YO1B0cPk72RuXR9BPlZoHL5/4yeMycXBpBODcsGxtbioFhzh89XtQ5xlFg7tFHWl/b0jWg0a50Rl595YL+bSeRlM72FtncScrU3KYa4qEuKAKKRxQfIbx5a0p/H+Bte/vRr5f3378jEydG1EH7Xl4eNE1qiXejcQxOTlNuRFbhwymXovK2mEzKnYW0QkrALvrhD/3ptZV8SJ0QbjXMiPI/uNNSELDKHYrjYBNztP/eCAe1lApAQsf8itXYRyznwKn723DpKkfXHGzDcAf7qzDooC+N9c4LRicmGZlAeyYWVkG8rZSdwOkfvF3sa4NtYRnrjsj9laxs7JoCeFMkp1oyhPNrkQXAKJD3m9s0uQgGlbQCOB42fYWmOoPiHTwfiVAEUcDpoyLlwWpW1hLQ4oU08qObPlu6K/MqO35OLsObfMXplIxf4fShEYniaVUBzA6Y6x1HXSwV56ZIz+/npti2o2Z3b1W5tnUOKq0dfcZPrn/KjutYfImWABym9JR1z9yRBoE1F2CuAp/1dMb6M6FKS4eZuviJ7pDy81CiTirzebqoPoGnh/m6sWgpUK2a4cDA4QDlcQdeJoLDIQJuKJyL0z2ipfj8HUNxewnBUk6mxhxMG4ybL0uvPL+8e15CxNZfMSJmbRClYdxxLGEeR7urPW7Vcpy0iUBtJB38JmQYIjYwTV/mc1Y9FwCRs/5I73TE8vLKMQg3n56XfZHUwKR5LATYFz05OmM7M7OolS68KxMTw1qS+2DyiQz09yhuZR83zBEuAlMWn1eulNFRiyocxaVyBQvLsri4LheVRZi0Y3Viw6P47dI2fPoGUCrl0/39XVrdxr5KqhVG83reLNrj0AitApCDvua8rCytyMbmjowM9+l8gSOj+hBSSdifE0RwHswodwtpM+Ybg9rUHNfIC8UMjBHjz7q4dOGEoir/9t378srVCbl+f0GWVrbkCz94UbrbitV4rEPmEDmKvp5OpQCgrUbH2vZcVyACfUTSMGCUmVMZeOXKqYZTQoedWx+5YbyQlgAsrbIjDYa2SZt++NFdjQDBEYUDXv5ADimk6dQR8BhqhxTUnJzQn3y4nDdmUmOQYPPAuGppsRPBKwVlFj53lVHq3ASOnh7joKWaXkjPVQdZOibQdqENOxXrAwQ0KdQouuiH5uUBezp9IgV/ajrIwtMABhN7afnUsbguWipSQpGoMfXm8rpx68aWy8qnjjXJR7MpWduztNxwu0gynZPhzqgMtltostLlT59vTe7JRG9cRrriEg1ZdUsjoXqMxaP1rDxat2odQvaWKikzfs5R2DcHbox9JZGG+91mVQAnM2gBp1Rp7f38OuNg41r8vADI9Dk093DFSJpFx5i3gl6ZDm+g7QL3ioV5bYGW9s+tn0+if65klLll7QDE64wbe26MOQxDS4BRzalR9WR0OueaSnHaZZLVlMoe5Zm5rJwbbJIzAwDSD7tNHN33ceSIGMJYfHMpp2B45gbHGwcPZ5wFq4KzqE2FRNmZSU3BBWV4nbxy/TxcA2Nm/EIwDjMerFEP1t+3dqh63Lf+AvOrjr/xFnkGZMDL5/qiCjQOyj4wEvQN4dIHyyiiW5WdRUMN0+CHO1i+7MGazeGs/MBEU0NgUiVYW9mUGzcnJZVOa6krlRxEOx4/XlSjBT6A5+/r71axzWdxAUZFjBLW4K7OtoaNhR5OmXuMI2B1GH0fzEh/b5eMjPY/JbL6LJ6lWpuMOfpQLc1N0tvXJbsZmMmT8sJoMR1UrQ3d3pVhO69Vh1AFbK5vCtETxg9OFZxRxJbvLSYlzsG2Ly7pZFImJ2dd6sgidsz/1vauyjkM9HcptgounWs3H8kLF4/JTiIt3/yvt1QfamEtIaMdIZk41ieDAz3GuA2JIc7N5Kz+NlGyw6TfaI9+4XyzjxLlmn60oG2S5iPCd+HcxCcaidMoatYkdrCzAPVv355SHBDj0qgjxzwSCXr3u7dkN5HU6j4ib8HDeHAtaAoylZM7CykZaI9qAEMDFX/0wUpeK0QCnCYK2GugrNsWVzFXfeRl5yUVWiqU6QjCfBSDMuK+NnNWVnZySk3Pg7bEwspsfLovqlpHO5CqLaQlnQtruPrTx8ndWdrjIBvFOFGZQttEbbpbTRTyMHaN38fBebxheIRC+i3Avlu1bH+fnEKw5L5C2Xmg5L5s2X6g8i1Y6RSsrion98A8FOQyKrTh15p3FrxTUMvaKdAKNNg/jVggD6G0Alaef7o3KmNdTjbAAVpXdvOqWu0NqhoIvpuxqjnWEu8JDgPEfxM9YcXiILjZiJNby8bdyD3MF6dZQMZa1q0CmeY4KEFYqEj5zxrubHJpNydiyNpY2snK/ZW8pmI1Gom2l3IWYUAcULmm9efkOCgr96ScIdPb6mutDMrlfVhOiEyt5RT476PFGl12L14ppYICwsM5Jdwrp0xey1iqwZ1dVmAoqQuoJTQym8sJ6R1IAwnDI1VAyuJZXITnMZBgNg5TFYMBIt21srpRKLVfXd2yNNxQ73Ph4IBvIR1H+qaru1MerGYUJP/Ssea6Dw4+Qpfcw0F8pM4dJILQAWjKMZuXu3MJuTW5pISufc0mnHv27HGn1eYtis0q3yHSPr2YkHevPZT/9tMnBXqAv37ngcTa2uWHXz8lvW1RuXVnWtXJidLgBMNWfBxsUQV1+HrWDHNIKg+8UkxlS8JGf9DZXqh4PYwDVU9fdHRc5Rcs1GCY+N+7uyntEyrg5aIt9fyGppJTaZmcnpN0Ki2XLh7MjLywhSTNnpzqj8vx7qgebELf+Hg1r7QlVEI4sHGw8sEepNit4OZd7nPLw/tFUfxeo20EHY5gG3xOv62k1dchWZRgsM1KWm8upLWCgg5B/z7cGVGvELQ1jsSdpax2lXDl2V7j0pnoOZil00LxxstC5Msqe+qZtv330tZKIis3FtKSDcW0BkRJ5dBnCjhbVcevDMusvZmlGIkyc+Pn7CjaMBtYuAr9Poq2a2xj3zoJDLcHcWvkBjBrWKQjLoq9QozVd5s1hdjfe4/RtDL8lB8i5suEJ02XyatrEwXK5rLy+kRz3bIFja+e6t/kmRGW3ctGtGzT3gZPlmlrDFiY4orce3K2L6zaXx5kvZvOaQRnOUElm7ELeXB2IalRx9xQ9YSDyXuLHMW5ASrRKh8smE/6uLorMruZk52UvfdBvFLpvoMTAvOtOjgNZnVwmnBguVQqIsBbpWmwTE7gcWGDx1Eg9XEYJ6TcbBLR4FTsNXmqz/jTdwCe3ttNya07U3JsdFBi8ZgaXhw4COdIfx3WGDXSr9Lv4ITgNM7Or0qsrUMSoSZl7B7rb9exb2SfVWI9JXVskgGNrEDnkZNUKiuPnyxLJB6Tvq42VZ1vikc1ClJpLFYTWVlYT8mHN6c1pUr1bGIvI6PHBuW1013SHjNcFqBwypqpkiKtgjNCBPCwF2sajhvaJ00KEaCnP2hkbOiPj+RXiowc1Ge+S3rMVznRF9YUKaWjwnPxG2CjtrZ25OLFE/sIL3FSl7Yt2AC4GI67u8tG6AsOVh2cb15fDdqgw87BJ/p9Nu8grbqWh+bycr7fyMM+mjOAL57lXjqj4UpO3UPtYTk3GJf7KznF4Oyk2bCzMtIelktDpiFTyn3zrB6MdMjHcylZ2hFpbjLHiz0VoOUh/KZn1d3nvl0NmRY558wxcaklTcLimLjIGIbvVE9YowfBykGM5/J2Vm4uAvZwlXFEOamccaD3YAUfUcN8LqMRwJdGY6qA/jzMHemlrb28vPckoxusSjmE88b+TJpISTTtYsNWDo4Q709Y+tosh80mAokg0UXPqOvLyU2bq74loacy8DuKd8orIV6/RkGrt8N7wbt6fxXwfrEisdw3cUA41LwxDrt49bYbvcPzmlDOffrUmMo+HEb9uLQfODgY/bGxAW27EtCy9HuKtUqnrdgilVH6/6aWZuno6lQ5E4z1eE9MAfLPg3ND/5mzzURaltd25NbDRWmSlMRDWXnt5fMVS4QrzZvHgxBZgEeIi3nx+k7JFIzhUQVv1yptwLuwvJ2R+fW0OkmrCdK2EXnhWLP0Nuclk0rK45klVSs/e+bYkXMK+ao6IkOkgIgcNjp3nsEa2QjGoRH+I09OSD/ATR3luvfzquKo92cU9D002KtRVP/MRHO/+zgp8IeRTQHLx/4w3o2DYzxH5uAUwsz7d6tyn9dzrxkXH8Iutm0flau2ePreSm34F4LNFkwBRstSKXk52xuSjb2cPN408CEX+BwWd4w0VS9aPmFZ2MrJwo7xoKTQPIqIdDXlHQ+JASqf9YU21rW5lL4omEXF3wRK9cuOnw3KU9VpRzM39c3B89Q/Xx2l0gEusma4LhcNc8ccZhWjhxzCRNfTRhrnhVPB7aWc5FyUbrQjrGsKYsd8PqxOglVcGYsUaSoAr68fNzbhT2DpVF2aGLH3Z1ISimDkQxqKp7Ivr2kmUrNFbTeegyXV0WQODhg2ngu+mHcfJQ1g7MQ6wfQY/1RptO7gtWOoMmNSxtGiCu3qkAG0az2BcqCZXMnJQsKBjN0olG70GsEJowkVazhFVXWA3Q1WebUpd+8/VsBukKG21jYq3UfbGxvbGiXyYMtaokQYBlJblLKjY9TZ2S49A32ylQ7Jk3VEYkWujMQUb/i8XDjkU6sZWdnOalRva9V0w65cOSktLaSpatuPvXNDtOPRzIKe+nHOiah4rS3GEINcy1j68fEHBjTGwHsAfmfhfno8Jrs7uxopYr5OnhzVyNhh8Cfl5sRSQAiTLiobc38fZf3Vx6QY0S6mYpDBQf+MtuCYuXB+vG5niTVGdAUHB4bwesayljWncIJ0WmZh2V5YVdAy6vYeaM/edNtplYELbIqFFXsFbGSs0zk4f/bxSt4DUY3u3AZMWWULxsFVPzgQKsMUpEzXXJxjZAuq/tKuz5f7tn21hQcUF6UaAm0EqoM0TOzaLtc/+qql7U7PhgV2tj8sj9YykhaIzQxz4KuD+HdzNCcvjcbVYPHPRG+TzG2k1Qk61RfTz0Df13KqrGWiDrqHNNrspjkrYDtInXjDUW789s9NkUFXjXswnO7mcf/4BTk/AvPrdLlsnAyhzzoIymgYXb4L1ZdrOyBHUVw79favwvqrsX8sk5xYqlGrbNz6Y0Vbqb6fCZTKw0oCWS41wsmAqMX8jopYadiVkD5cSoSxtXQ044UOjYPFV+6Mdoic7Y99zyuqrMovK9fm0tLcFNPnPNkTletze+rcsPmCo/FK5UQ7mH/SOpeGotLVHJbHa2m5s5BUgsBWV8Gg5do50wiztI2XtjQ8UuneEFx/3OuB2uF8TrqbcvLyGJURtb9FPNfSTk7uLBtYuri/7OezgS7iVF9U09U12IDaO1DmTt4ZKj7e/s4NDaNTKnwUF9Hd2Y2MluzfuvVAhgZ6NZJT7dSOEYQ8D6drcKBbhof7LJURiSi4HALIu4tpuTQcVzmJ5+XSVKQKx4pKdjx4OCOD/T2KX6m1EocKKKrO1td3JJPNqGgplVMsMhwd00PzDnXtjrU/U+o+m8vLe49TmsamcvbqSEyePFlUfpuTJ4ZVO6nRlNpBc6EYnO1dQc6DdNvwUE/VtcDaBBfjq6/4Pp+1tDbL2tqmPHmyrNEgnId6L8/tQ8UUMiekAY/68k6dKYsPOGVxC1ogJHxrIaPQEyLOnsNMaVZiDj7yjY+W81pNo18xBR4LsLgKngDbqeco1nsCEQT73Gv3FCMz3onZ9z1HX+oreAol1FXbeLp/Vl1VJPxTlHkmq5w2ACuLDk4xW48TAOob/AQCbBg+NHymVtLKggj2oANOm/iz3RjpEUP49vSebKXCEouGBcp5Trae5K+28TNnpBAVc6fkYim3xyfZ0vPGRNt29xbnwM27m18VegtgsKz+qVwbxbZ17QSq57Au+j0ftXtG/QuSQmK0PYgVBxfjjsHW0w7Pnc9JT6sBXdGSorybKILhqUIqXEnkIxI1Z8bWVc70yiJhyVKNRAoE2oGcRYN4RtZWczijOjdeE+rgDcucJNoPaikdxSZBZJPT8OMNozEgOtkazatkAyyt5hxYao4NgWiHznUuK0PtpmJ+cz4le1nK3y16AxWfUjPASaV7RjGKWMv8GsDbiDCJdg205uXF0fq4VzRNmBX5cA4CT2OZduefwtpuCudlvCeiz+FZwZ8aU4DSaF85jqzDjDmVTlSzbG0lFMjaKHNraR9IieBsk8r74MO7cuHcuOpSlbtg4V1b3dJnwsHBwMK50tHZqppWfj/AgaCcljnHOHs9s8M8/7P4LocTolYYUVilD4pUaNECTmY6rek8MEtULAH0jaIR6NTJj6qf9m5llSwSBxE287nZRXU+jh8fVEzTUUdvbB/Oy+ZmQpaW19RpK8fsyzjwjrJPcXHgv35zUp07LXMnoxESXau8Sx3tLZq+Hh0z9Xruj4QjNTkrftw//OieYtCQ2ngWFzxEN29OyeDokITizVo4xL6LjYddHbgJwqmeDcK5Jmbv/uzaSp7Fo53l/7l4VqHs15V/ecvmjYB5hMWQtFcK9pESbdyV/e5r21VbeMNRLDEvcuX4sm4zyHZKLNc/z9ujBsJrB+HwZLK62XkmSsXTeGPthPhSqvuBpxeW1ihHBiPoY1MhbEs+71me/Bg6PNB3H1t6CqNDlYopOLtxrWf8uNedTIoVJeZs+igW41Tk1fGOkVOFdqti3/w6L0zn1vH2WNvOofVaTxo5cZamALw2x8C4SlyJ+jPqHykXpQxwcg6kKTviIQWT47xEJasVEjqfrvyeaih4MsipwzwKPQD3ksud28zK9fmMRmvUcXcpLnWiAPgoQZyNnz9x4phyXy6TlctDUT1VVFs/hFMXtymxFHWsy/G1HGbDIIR7dymnOWoiM4l0TsIR2+QouVbdM8D6qiXlAMfZrGQz6LqEZXk3pO+QBxvz7DAdG09Uufl9ek35EzPPgVHlmQ2cLTLSLnJx6GBQ/9PPH5JcKCKPFtYlHWmR5URY31n9P9XjEjk7EJXelgDDuTusFZx7dZLy8uFH1+TKpYtaWQMxoN9v6h1zKqo++ui+XLgwoU5FrdGGWn8HxxkjAtC4owMHxx/YirI4hPCpkgLcCVB2ZAi8glNTDfyQxy2SZqkjcFZrVw91XzDdzROSnlpaXJeryvpbubc+koCTydiMjg48U7I73lf4mW4tpNUGvjQWF7TPlpfWnCr6sYbJ7coNoB8XH8EB2D460ifNzfsB0fwdZ+DJkyWN9OG4ENGCQPHUyRFdGzhF4MZI+6QzGSVWhC0b+0MGAyctGg3LC1fP1LyOSYVynTwxWlc0tpbFgr3RqNzMkjxeSkimY7AgJ0K6GjHscwNEqMtH4xSDU8sPPY/3sNCoyPAnSsNEWIm4KkqXvBQ+MoW+DgzD22nb6Kw8NqQnGsj+ylZGqYF3p9ZCvMoqT3RjdNtFYcspJj7LDh2/+2Q9Iw/X1RPUEzUnA59qex7H+3ntk7ESk6Y0g42zca4vJK1RK+0Ei/JoPSNUAw11xKQ9Dg+LyFYyJy+MxKW9yVxK0gEY7yebedlKhTRvj1H3M2xyAkSEPDGmnapwTL3ECWWtnfGspkBboB044IIh+MMnSelri8gZ95Ie5RiDMftg1phcIdEj9UqqAlPOcwFk5+GMlqAoWtvTZKDjJ9sW0/XAYI8Nq9cwWli/GO3i/YqGcnK8Kyzj3TWgiwODQl82Nrflf/lff03+6Vf+mfQcvywop3fQ53BW4uG8DHS3yt5uQr77/vvS29MvE+PGgtrUFLey/nRW2/jDP/wD+bF//I9lbGxYtncSul8YcLOkdLTKpBAxgS8H7AUOTi24iHrmmQPb+x/cVS4cOFyynLIRTUWYM0dkMazVXPw2BHnqlAbgBqW/VYxn19OLZ3uvpSJS2m/4XXDqwDRRAk204qAxxWDfuzejBhzDDhD1WURQ/AhYFNF046bXMhopHG3Ly/bGhko5HLUqOs9nh/aQ0hNAOEkZdmnFF/dRYQW2BlJSnBbeF/qDVprH0PngBP9mXOkz64cxA6OEVhYaUgdVlAVXA/0BiwOOp1bAdi2rif4ldlPy0f0luT25LH1DfXLuxKC0N0eV34sgBAexoHRLabvf1w6Op5gn/K6nZ6pAJK+AYc23lknua4QpRxjOtmnwO5xkr4xEVfsGY+dD3vzdTq852dneVi+9qblZWts6ZHNzQ8mh4vG4dHR1yfbmpuzt7erm0t1jOe+DcuWEngFIrSUNDZtSReXyQm21LIa/r/cUjGfeqqOUydLJDMysp+XRalarqnBoAJwPtoeZ6c+NAAAgAElEQVRkvNvwVQAtqeDx5JGcCGAwnlzDaOAIFNM4jmzZrbNiWsSnl1iLODma+stnZKI7ommSg1ixCXHfX8rIqYGYgt6PWn9scRv+m6wyd8djIS2xZpNTuQMHtDbslpF8WjonL+0xqpTykg/Zi4WMgzkl9VMiGK7LpcEi1gbRr7HOkBoGZU2v42LDXlvflF/91/9afvGX/oW89KmXdW4f3L0lH37wvqT29uS1117Vkv2v/f7XpL+/X15++WVZXFyUz/zgZ9SRe+utb8uVy1fkW9/6W/nil77I+ULefedd2dnZlgsXLsgP/YMflHwez7a2sx9q5Nc+fqCRBqJBR11NQoSCairSCpALUh6Ms8ZJmz1GU6MtcRns7665yqqOIT/yW/2w+u2ZSAKpJaIHjDiOGoZ2enpeU3KjI/0HErxtbu3IgwdPVKwzqB925B13DdL/vVRGHi6nNN0Hl9ZQZFvaY3nF/ByFpAa4v71kWkVgN9a3Nf0WIcq/l9LjtDri4ZDONxpijCWcSeCuwKqwZriwQ/AKHeTwKlbR3e/B6VTs4RTRfrX1TIqW6jHa8Kmzo4hi0q/ZxQ15+9aSnDjeL+MDbdLZarx2rBPFAVfZk9TBMbbgolI4A2PZKjsRBw21pjkcCDXoP/hUU9DT1uyE4jEqtbH/c9+GT3f5BVqpfzBVEl73Dg65x4xiJTzDavGs6dumT4TiOJti8HgewuYDbXl5YTSug0cVDbIJODtgM6hCmH54T4bHxtXB2dnekq2NdekbGNZTPsM392hShseOSzab0b8PDsFaWX739mj8D2bTmjJQZlnFNpgqc/CkYCml0rnxc3C48Tuq+X0m/au6diwk6TEZynUUIhInAo8LEYjFLZTeQwpK5d+koE72hBV4WglAfmcpo6DvUDhiht0xHltqy0gYPfeSrh2HwfE6VbEQ5blZyeWymn6Bk4EKpnIXIOB7S2l5aaxZeXiqpbTq2bBZY0vbebm7kpPLg2HFDGykSNWag2NrzVrkdeB+uqnlo5msViRwovOK7l6nqqa9IUB86aOsynrsHFBKOGF99bifep4r6OD8i3/5L+X1Vz6lEdB7DyZlbW1V3v72t2VxcUm+/OUvy+/+7u/K5z73j+Tq1RfkT/7kj2V8fEKrMu7cuS0//uM/Lv/2335VvvKVn5fjE8dlY31N/vIv/lJu3bop/+bf/O8Szhs7a+FdLGZgbT8LdBoF529/57piL15++bx0d7XX80hV71UnMZsTDPn7H9yR11+9pI4q+wv/5gDGge6oq1iqdqyOG7yja4KUkOqFVDqH9xYW3ocP52RiYkjB2pNTs1q2jLG2ypmuig6ORnruPZZoLKKGXSumnuFYYMSxMWsb2/JwZk0ezm/LZiIlr5ztkytnhjUFdBQXIHHAxK0tzeowUaVUcDQcbIRn5x6A5MvL64KjffXK6UNhYYgUra9vKaaM1NCpU6Nann0wBiovicSefofoIqnaak5RtTEyTFVGHkwvycxmXl6/NKoY2Xr3yNA3rq0UysR9BVQhhOV6UaiAClRLGS7BcvHBah9fXeXxF36TKNuGZ711UgxBTI89iM/z20azr3/OuGD/eVkUZ6LOiskEHNQ/H+3BaeVn2OgvDoZlwHF/8FtUYT1aS8srx5s1nD43My2xeJP09A3IbiIh6VRKevt61dmbn30svf1D0tLaoqHExfknMjQ8IrFYeQDl3GZGAZypvFXlZHOm70NqBfJAxQs5/Iofv+CzlzIPe5Cxr3TyuCWerbSKpbSqjGfV0KXL7PtKrLrb8HIPgWqufW3DTxPAOfjqm8b7x3ow55JwMVID+PVUR5FmvLuY0nL/gfaI3JhLS2tTTJ3IY52iGKtKDs46wpTzGa1oI7oXxHcp5gtKAie2aWvcgD0erKtiAm4dSj4rb5xoVlxPuYv02eRqWi4OxY8cD8Eau7OYkuGuJiUzvLeSVXA0DhljpkzObt4xOqTWGBP+0XfHOXNUv5OS415dloFKu1rWDmvVUnhwUIVULuWl0ahGTRu5nnJwXntVOEH+zr//9zI1NaX4IU67P/M//Ix8/etfl//uR39UXnrpRblz967833/4h7K1tSWf+tTL8tnPflZ+8zd/U37sx/6JPHo8LYsLCzI7OyubG5vye7/3u8Cp9zk4hMTR5KI6AwB58CBC2oBKEsj04k1RuXr51JGnSHgvMXr88/prl1zJdNHJrzdt2MjYH+Y7rAPEa6/PJmVjNyNdzRE505WRfDopu4ld3TfhjqECCVK3j29M6vjj6JAuKRcR8JiTO3ceCbw2OHykZbq62jUt8yyuRCKpDhVpNOQkQk2t8vaDHXnlRJuMdjfOS1Pa1/v3Z1QHS6vmDngQYxHeU0wO+yFUAoeNnvggBg4TkcOJcWzbwWX6RBcZF+bQR4waHX9+Hy6hpeUNWd3ck0y8Q146N7hPJbzWtkPfuLacL4BQXW5Gc7Sl2lHOAHoCPA9k9YMfBPGaX+55aYoA4WIVjoWWfAWJ/zzYdmH/80BWd6Ivtm1hKjuNGo4m2O+K/dPQlPVttDOqOAmSEYRJAZqCVfDCXeBhOlsiKsSIAUvuJWXuySPp7O7RyFRfP+WHYVmYm5G2ji5pb2/XcPH83BMZGSnv4PDzHzxJKZAVL1dDzIA8I0Z9rxGbBsbPRxi88xYcv2JFlT17bfPrInjmZxaieOpwedsUABkr9qik7eD8Pqv+eR4k00/LSVMoq3IcU2sZxbb0tYaV+6WvLSqru1lJpnJyfshAacGLvq4lspqiQqYB4LdG+3LG/Rus+gOwy0XlG9VVRId8NAKwszpA7gRyeSgmo05dvjRj6kUrMZrlLvqELAjvCjiaelJY35neFQlF5OJgTB0dWIA17Rayckpda1pJZ9PJf+lY2qMVohRKlmUQ3gPnFz+vCHIvYlhUW015bxBrzUlvS0heGoOxu7HLOzi//K/+lbz00kty6vRpOX5sXH7/9/+jvo9EOjY21uXnf/6fyR/+wR9IW3u7fOlLX5TRsTH5jV//ddnd3ZVf/uVflqamZvmt3/ot+dKX/ht5++23pKenV9NYKyvL8u/+j9/WMuVgBIeCAKjgRzojWpiwL3rt5hpwJ0bh3NlxaWltqpm3pZaR4PB3++60pgxGhvqkqTl2JOy4tfx2o/dYtNwKDVjrjB/keK1NYVlc35PMyhM5NdqllTzNTQBgDTTLHgoBHdGclZUN1XFCL4u0zL53NpdTQwi4eqCvW9N03ii/+vKzk86gDB1Jh41kSGbhUtvKq/4ha+MoLtYdwODubsMfHXSRUuJ+i96Zw1uNRqDWPpIORXSUFBiRJH6jXJSQSA+cQ/A1nXFOaj3UD+X6g0QKvELReFxOnByTgb7OfWSstT5D6M8/XtEyca5KWkCKWzE7VwhVFaqaAo7M020UB7tsGxW1ilz1jcPAVOoffTJlZJcGO7B/lm5gY8cp0jJfp4cD4RgGsqc1LK2xsDxYAZBq4pyc9nvaopLNpHUhPZ56IH0DQ7Kb2JGePlP3pX9zM4+kf2hEsum07CR2ZGBg8KkUFWOG8/TxXEZBrHwvraKFODiunNtXHpU+e2AOfArPpwCDzqQ6Ry696POUfrEVnD6Xbin3eUGWQO1ZMRUW/Jx2NG4R0LPa17aruNL+FVKaxTRbpf75qJ+lAIqo+GDb+/oHwJf5hzuI91vLuTMSD5sqO+3hnJImwkGgbBon5o2TzWUdHFitwcVsp0OqJK7rrlAtZKlLLg9m9i+ZSTeYNpUpXZsILJsPfCxn+mOa7qQP9YRYiazcWkjJTjKnejykS6tdjC0yIshMkPbit9+aTKrDFokSwYEniIjX/vktRAGZdyJiXo/OpWPKzW/wffcR09L1p/xOhUNIXvpaRK4O49hXe5Lyf2dNIXj4O7/z7/Udbmttlddee12mp6dlcnJSzp07p/i4z33uc/LgwQN555135Ac/8xm5ePGi/NV/+RvF23zmzTcllUrKN7/5/8irr7wqM08ey91792RkeESdo5/7ys8qM3UQg2OyMKSRy1dr6LtNqmVyVg2Tcs8cAT1/cBTAqZAGCEdCcvb0sYol442N7NF+y7Bxed1HUe1GETyVhl8srO9BMpOT+3cm5eK5Y+rglBpljcZnsorLuX7joZZ9w5bLOGv6A2xkJqvCk1yUZ9MGzg7VVy++cKbwQLSFs6Q4E1Kl0B6EDYhd77WyuqkgXAz5Ti4uK7uQxBI1DktPS/3tlTps0Jxo1dD0vPLTHHW6s57nBTyPk6GRsj0DT7O2ibIF31/wZ/QZtXscssNGkOgjYGnGYCexKxfPn1B9q0au72uQsb5EejowTMGB6zWPE5PTzZYKq7aYaOpgdSerp0oAoYBMSR3tpENydSQuA222YHlR11aX1Xnp6OpRHE4ikZDE9qY0t7RIe3un7O4m1OmJRKLS2z+gp9XgZS88WjpZmVxFNZykyv4S3UYm8O/zd3TjInqiwpkiLeBYRGRxM62pBE6PQx02lyhiU/FAHpcITyVcDNgrGEp3Msab4yMcjLOXaQDfY5+bo8fnfEI/vBOEL6IljqmsRnPAnVwcfjpydND8sVZvL6ZlJ5WXK8PmJFW7WKukUmY2+E1b03eWKA+PKIMxa9Czfldr6yj+7jE4pLlIS4G9OdN3OEFSniWkAOgKTpB50OqcFuJPKI/j3fAlfTc9OtGObi4jboeDXKZQNl7PGLAeHz1aUKN76fIpaWk+upQF/TBW4x1BFgK8CmDc5/Xy0cfp1YxsJnPSGgvJWLtIYm1VHRpAxLfvPpaLCGBWIIjjsILExPb2nkZqwDgxBh0drRrxQQcJ3p/R4T51KLmWV9ZV7Z0yZw+shfcMgco0ZJ2hkKZQMJjGjxN8w200LXJn9CSlF1iTO/ceS39/j7R3dUl7S1QjubUC0g+aL7iMJifn9Blhw34W7MDV1kswaknaDyV7ojPMGQ7P1SunlBU7ODZvffu6XL58UiNttV4eBqMHI6c2EPwukTjmcS+ZlKGhPsVXFeem9ijV972DQ2gJMCgD5UU3gwNFuqAlKmrY7i2mdD0TMRnvCin7YVbC8mAprcrDaAgBzBzsiMpEN6eMvBrKZiKjyiFjhkIHWlNmHu9j0QID7QZE+dzLQv4eRwxDdX0urTweEDEpuNhV/zRwmKh1Lf1/8j6LIJoIo817XvpbRUke1QCKKA4H3M8bJ5rU2TEJBk7movny4Jj7iCTprJxENE1FdJAXGacB9Xn7PS81YM6UOtha3m9zv5exdJViWVxUFMM+2Iaop+lB1XrxewjIwV/T02LU49UuuG++PZWU1pjIhcG4zG1lZXGH0YH7xjA2jVRDVfvdSn833hVLI1PCDQU/B4fqT1LlF6uFgAJpVEupBj8ItF2uIzVWT5Xr4fZ2Qq7fnNINeWS4t2KhQSPjaZGItNy6/UgdHAzKsyyHrqWP9MnrOykGJmYRbaKOD1cy0hyPKKHjzta2TE/Pyshgjypi7ygp3pCyPlcCRwMyBV/T19upQGQiAzgyVAvxT3d3hywvr8mJEyPS0d6q3QWPNTk9rwYZKQOiNnPzKwrQPnvmuK471MVxjGDfNdJLgwbwe5Q8oxBPRGhsZECr8ZRfKYJQc0YjSrduT8unXjorTc1Nrlq3lpGqfg9tX7v+QF64cloxPtUqcau3WNsd5mwYqHdmZkkWFldleKhPWprjsrq+pcSVzAGO9dBQr1IRKP5RWZKThT6D/6nlIpszv7Ait29Pa5HOi1fPKG4q6DTRNjIjG5s7mqYcPz4kLS1x1aVKJTMKfoYWoFK0yBj586IpKqM7LxLteU9JUxGOKM533FJNxmRaxHY4ksCStIqlHIwxd1/ng86A26iK6ZbStr3cQ4X+YdqUcM1t3A4voKkMUj+hnLREcVwy+r9xLDS9ks9Kaywvx7qi0t0akScbWQUWg6E42x+VwfawMiWSVy2tmjhoEi0tY+NBeJbfBcC5k87LuoYzqeahAsKAp1rd41hklWdl37gWxy9YWebJ9oJzU3n8DJviTyR+P682N/v6UUglmpq0ty3BNj7p/im43XEH6QEqm5Oe5pyc6bd0FJGKuS2rlqMs3Na0pRl8ei3o4GCIme9EKqfrgfSCn0v4cqAEJ/LHt0mLhX0qEaZklN/dojBArXdwQtLVYjQElK4DYq9X/sNDnqzPB28fPDN9/buptKZXzw9GlKtjOxNRnJeq1OtaK1lnRzC/9Kzc3sC4UsaNg9MSzcsLwxGNRJU+ijeSnMr5GxgWnl0lNhg08Egb22rU2dhIOSjwmUqvnDGSVzL2nIgJobOpjoz0K56g2ljWslGXmxsMLJswUQbC9eXI9mppu9I9PMvk5KwWUwwP937PoziqAL60JktLa1rtw2lbuZZyIrvJtKZpc5m0OiRDQz2aViO1BL7DkyJWwowQednYTCiw+sT4sClzx6Lapk+/Y8h8NRljRn9wMuFloaKJe7E9lJpTWs+1vrGljMA4TbFotCDjw5rw38HZoIILLBCGFoeDPgMkx/6dOQXpYuuR4V3oFyR9GH0cCp6Vkvd4c5NWg1JI09YU1v0Jln1fWHOYtcT7qvOTswq9qal5/V24lpgvnBckIUy5PKLpP6q1IPTj3WOeLY01qyBn7q2W9sNmMJ44UaQembs3P31Ff7NcmpL+QUSIY8+44HyyzugzAHTWE/3wESHWDPNEv+D3UZCxP7B4YLEulAAZTCFU79mO3aj6SgIPJuXjYC7e42743AOIWZi+Wko/D1D5e12ZINYniAs6qH9W6mrGxW+eGF1AoFo6ToQHPRa1RFR+5aQtZqBH9Keuz6VkPQlANCQvjJDCMIMImVA9p02Ps6Gy5/5SSr871h1TDhIMLuFMjyNRkiUnXAiGo+Hx8ziRArN0MewXZJYOciH4aimdg0AVFSBNf3knzC8e61/RWa2l7WIbRqdeeEYXlqyljUr9A1BBBAcMlvY7n5EzfVE50evI2up4+zXSkMlrKbkPWrtiNklm8/J3kykGSo0oaR92cKJ/XF5mAffHp0s9MBm9q/5W6AaoRqpP+6aO7uutAGFvzKcV/NgSy8uJnojcX85IKBpTgUvl6nEAae2387ae5fwqkBqnj4NGLCQvjhQdHP+7/HtzK6GARlISvLctzU1qSHA0Ye9lg2NzPXZsQMaPDyvgtq+3S43m3NyKlsY+TZFv2EEqPG7dnlLdnR94/ZKMjQ4cGifAew5GCr6gjmZA1LZL4ICQJpmdXVHhTTbjo7w8NgWjT0XP+XMmkniU4NJ6+gtmhHmhPziOOKGkfjBYid2kzglOHlgSNKXqBcBi4IiY4GzgUNRyaWRhL6VGGweG3/as9v777DtEZJhH9kXvLPN3SCCvX5/UuevqalMjirGcX1iWzo52jSbwTNWMeS19Dd5Dv5nTldUNFZeEkblnoF/emkzobb0tEVnaTstQR1QuDDXpwapYjAhurjz3W7l+8Pxw7FD55McA5/y005TCwcNOtbY167vIRXru1q0prajCgaC6jVQj7x9pLHBJOIIHzTHvBwBiHBWqDylBp/IqOJal36dKbG5+WdO/4+PDyjXEd3nH1Mnv6VCAM/xQVH3h5JCG1CIeX0XFA9TjkOxzagLg3lodEjUiR+gw6YajStxW8eRTRi4VXxhAPR1G8fThKjHumb1MTtMMcCgMdUY1lVDQtQhUlNSyYH3lwOP1tHQ2RVztfkiFD6fXISG0jVDTHY7dVctw3QZZ0/i5Da3u8XOAX36/LoczwMPzvPRPKzMc/spkEozJuDmck8vDsboUqv28+hM5+lQ4MWiSEfHBSZjZgBsHh8rl22HNxhkiRO8oCzJE42KWMmPjIQzOJorW2cle2FXrc5ZrWW/Be8A7wOND9RSCspAHwn+DY0a/caI9SHZfkcC+99djEIqVlPzGvgOPX38VDivBvYHDhIp6hnLSFM7Ji6MWYePlxwitr23JgqO4Z7NDQBBjxPuL0WEjJDROWJyUBIzBbMQw3HIPGy0cKERo2NAmjg/ZKRyWXzf+8NTgAGGU4PgwYcDD8ZWw9pa3MjK5kpQXxloURMtlJ9SMvPveLbl08aRuvkd98RucUkm1xKIxdfIYn8NyjzTST54Vg0X0AcPPadqfuplPj69RmosyWItqv0lbVBQBcK3VwfHzwP5ujt/+qrfg++5qSp+uiktlBEwMUQPrd16SqYwCjIkceGbgav2v9+8cPFnLgHt7+7qltbtHHq9nVFKGIgPISYlcw+fVF0vK9lZCHTkchwvnJzQCU8vFe4OAJQ4KzM+wSBOFIcrFXBXHrpip8erhOLS8oz097RrN8QKnzA8px0r8b6zb1bUtZVqGK4eqQ95Jfpf0GM9ApZyvLvbP4aNy739wTy5fPqGpR21rdVNB/fQLgk1sE7glz3xNpCj05x+vkuEpvJw+Ux2UpldnwcGxCmmpAhjLsAbBdFVQvqC07eC9Zuhd5KKONryBLi5U+0WagrvEdIICG7VruxA9yqFEjOgm5cBG7sEaBnQMu+rx7qg6OBgumCrhUmmLl39Jyi0mBRQrO6z1A7AoyrOAXDeSRS9bIwGUG7uKFXsxDbzKFawk8nNQ+uzF8StGB3z1krbhKpqCbZfOgf/N4O/5TcJDMAvzGJz3Btuu2D/Xdi398+kmIhO+gooKnZGOkFYzoOtUT+TNzyMkZLf/X+7OAz6yszr7Z5p671ppdyVt72t73RvdNrYpJpjwUQzG9GITWggJTqhpkFATTAIYSAI22BDANh/wUYypLutd73q7ymrVuzSa0dTv9z/vfWeuZkfSjCSbkAv727V0585733ae95znPGcwqmMAh2UqnJTjI4SnjLIx84vnkpVpuSymLWaceTebnVdZSNkQNiZRknAuHJpcNid7Dx4E9XY6gGMilJBHemPiIVyjAxhXYKPAjH7KUMpOr+vVnTuG8pKexZaDQw9urTd6U2QE4aZmM4MvQQzehiAse5g5B9HRXrwrZFM2X0JV1tDjOSAswUaI4efZnLrx+kBU3dDekso4euJQpzQ0VKmRQhnWhmLzrf6se03ciNYB2OzYWoDz2P7j0t7eLA31q1NZPHNeAN4I0xFKwIW/c0d7zsYtnzm22L2MA4ARDSBSiTEsNlzAWLD3rDSjBqN3/MRpJbYuxtdZrXeaZ1McORFr2+hz+hqD2trSoHN3Nbw4lhPPeqZG4tB4WDpPnZaSqhqJF5ZJWZFPGso4GHhkei4pJ4fmJDg9JWXJoNRVQrgOyOjImGzsWKMeM1uqY7E+gWt06MlO5fuw7pj/tpTDQp+zisesK4AF74/3hfYTpiR7DaHBhYA2HiqyAMfGprXqOmsV7yohMMAOB0LWI6AJT5C1QQAoeFR40Tra079jHPAq0S6Akg+pFaeoqFIY4Mj+MdeiyhwINlZNG3cyqrIZOE6ihK1U+VZVL9PFFIu9CVlTCcgxp7HRYEImQ3FpqTLVSyEqZwU0Vv8lgyfBBoj2A2Q75eTEOOGnK7qyGSoHx8kCWu1F+r/5eQoiVbTOVGCH8A2ZEf4UYcXlXgf65nTcG8p9emoK+LwyFUEa3e8UqDTet8yaYZbHytQyqeIQnkVaK014ylYrz6dd5h1N2Mt6ItU7oitfZHSWWkRJBeB4AI8MxmQsbMKTzHHu1QKeWussXfU8nzas9F7abevFkb1UW5SQjsqEHDh4QqX16+uqV83dbwmvnLw1Vd/xBAUK/KmUbbxByPpXVpWlOCCc0vHoaPpwviQpVwfZsAd1fTgd79xBxkmpDp47BLLSPnUb4bm5mBx84oTs2N6+Yq+UNSjG++3QDRbxugA+EJqjryH/PhVhG4CS1bbB8C2UcbVafbrYc2gL4SNCZqStUw9qJfOF70J8FDFNbAWeGuxNcC4uwclpmR0flU0b1sjmlnLjkXb2gyd7xuWxY0NS19wkFeVFWlg4OTMmhRKV2upynXN4Yoza9XybZcBUQoHxwSdOyvbt7RrqzReocYg42dmnWXDFzgHj8JNdcs7ezQqY3MRxy9WErA2g4bN4ZqmtNjQ0pmEnQksAWNLDNfRVWqwHGDw7PT0DCm42bGhRD08+nkAFOJaEk43kY1It05dxuJiQgPta9Bku74x7ca7GM6y4kbPn64ZvDQxjqye0DK8D91p+hfWAECbCKGys5YQJ6TgmFEOkFDsVn7mf6tSZlyFRJiUUSajCqfuUTrru/t6Ighh4JBAhrWfBvjuZWvSxJRrn0yf53Eu7s98/nxfyP3l8zQZsR9oRpnMAjnKq/HHl4CDwt1wS6e96ADhGL0k1dnxORW1HNZn5ZqthZ7q3mWdKOPbAh6Gyb0zObfXrfFqO3QTYDM3E5FB/RDOgEC2EcIi3SD03cKccsjNF56bgkDmnShtK1JCpCu05tbKcTlyNuZPLM1gfBuCYsLA3EpSa6JBmvaCQGgjkz5daypilSIUOm8rdTpP5EZGpqRlNuVbiaHhO1+DO7R3KuVjuxUkTAAWZmdPl2tZGNRyxaFzTkleblGq9RRTi5OQM72UllxqUCDpeYSdzyHtWSrD7+XjX8GhUlpdo+HClxn6htgMsDh0+pYbwD60Lc+Jkr3oM8FYR9lzpO6ssxXBUQ+LYEbybTZV+CYbj0nlmXJqLY1JTWazAgHCUJs4UFkhBdb0kvCYc5UECQZJS7glJODgr0zMhHUcAgVtKwB4AeBYAwx/wy1qqjqtIYH6XISbPSnfXQLpO1lxUxsenNFSGp8UCZtYFh47CggL10sCzA+QAirXmFqHqyRnlWeFZomgnBw7NgOsfVS4XIcrlZJV57ieLyrq6XRVobfkFdTM6/BAb4qGjbEkG+xKWv2NLMvBzK8NviMfpEA8gJOsznJODLUsw7xmusg76cwqEpdKyLYgxYSWbFWYDPWyunPA1fOC8I5kt6uL3iNSV+lSvhN9trvfKeDCubHXSxQEtgB0ATEddwJRScGE79RrFkory3DYAACAASURBVCogNzAdU4C1pjIgU6G4qhXPxrxSXAAXx6dp6BgoNn3bf7QVLRcmKOJwufSfffd5Y+CS0Hf3n07q1PienQHlzq7itegTHRti5jbDTTm18/svc3xtdhrvtvDcIXUvXXLDzp1s7UvPHUNqtsRfS0pmXhKgwYPj80Iyjms4An0jaopVFJmq8PleT/RFZCDIrmFOPnQBbYkmTeo5QAHvjc4znT9p3hcV6amODTgKxby6cQFcdzT5VAck18uqKp8ejypB/eRoXCghQdjTEsXNmjJh2OYKv5wej+jpxhSZNZ4fxpL+AXTbtPXsay89vlnXXsb6zWd8AWls3PaQkYzMytbSGU2hLioqzPvkmGsfLnafdbUzpzU9NhLTcBmcoA3teAnOzuhY7HlkcYVm4TT0KtGxqblGwROk6Sb4BXNR3ZyR3Tfu/X7lqwB4DCDNPfztbgceFIzVkWM9snf3xhUTmjE2iKvpoRaQHgxpenBVZbmm6LJXADbMXpBU48M9ZBTlWnl6ueN35Gi3ks0hmP4hLtYZXg88Vps3r3WNW+7rOlu7WaNIQXDQZe9nn2C9kiU3MDIlJ0/0SF11qTTWVzvzUsTn9+ufdDqreTJlYthgARHwopiLkPJTIbaE8dwwLwkLQ2JeihS86LyPJ9Szwr47PDSugAfvDd4tm+lEv1FT7FTnGQOkvF6ZDcWktL5JGquLpbGqQOfU6MiElmYgDZ05x7xifgF+Nm5oUYHBfAnq2if3PT5irLzD+zA1ncymrkYklSruVFB2fJcWoFgDkFbdMuDHgiFtlPMZt9fEPjtdnkHNnSPEBaHTTBxTbHJ57eNzgAeAA4bJXKZ9TCAeTcrd1vqAPN47K02VBbK13ic/ORaUtdUFqj1C3LNrNCrTkaRmW5UXmgnorhKtXpxoQl2MoQiZH0a/RDkbSa8a29YKr5QW+eTkSEzj9iB2lcd3Ki1r0UZHz8W6C1Pvnkv/GcSR6ivLvUknw5m+tfWECklV94q6Q7kX+XmNAWv4zoyZTf02z7AsLMewOpwsC3QI5VSV+GVkJpoy/BYo2dFzj+VS7bPgwd2OzDkFt4SZhkcFAKuk7XhC2mrIpPLnBXDMs0WeHIpI/3RSNxA4NvQJHhCtOg+x2Mf3GQBhFpzxGFYVGeIfYcxEPGbmw5RXSz9srPPKuqrc1HsZarRsDg/MaS20KhjxhJhINgccOux3s04BMBgcAyAsp4TxSvGByESiVpszgrZf3WOjuW3qGjNrzs2bSwmhkT23yDOUV5Vl/uFtIotKPVjJhAK+S9aZFFM3z+8PYbRSO4IqtUbUeJHFAq+ADTrX0zmeDMJeLJG2NtKZCxXI8MeSbo+d6FXxNjKs+C6yw+AdQVatIR1YU2LSl913F+sXKzrX1Fijz14JyRiSMGAJw7iho0XfXQsonh40RNCmWjWcZLTwXoz3QP+o7N61QY1PPmGDbO/kDotlM2R4xvAs2YKa3MP75jpGK5lfrBmjP9QtRUUB2ba1bSWPy/mzZDJBqsejgcZMrp4W2ouHkrRuPE2ADj2Iz0XVc0PiA5mEq5Xhp1ysyWlNM8crC3Yge43QImPEvJmYDEpVdYVEkl453BsUb2ml7FxTpOF1ScQ0wxHNm/XtrRKPhKXvzLCuDThFzK/lzm3P/QdGk+nijib2ymVPctYDYEfFehjsCdtsiGbztzbWuoith0E3YqfUAPfkW7zTGhJ3Bk+u7UNG2xomu49r+imVjRUxJ6WswKOicE0VPlW9ffBkKFW51Hg0CA/4lNtBKi6gqL7Mn0opnjdjOfk7KsZkTM3MiZQXmu9T8qzXpwBnao46Q3B0YqYAolMLSImrLrDJe+bWf7Z0PF4N0986jildHSNUZ8empZo0XJHh6agacTxVxIExRmZMzTM0sztVlt4YdDsOFUV+PXlE4wntGypQT87yAMO817njpCbZOaLkr7Pal2XuOB6kVPzWcgJc78P31fjCkowEdb76C4vFGyjWkwwqvvl4cACak+G4HBsGzJqq25WFXpmOwOsy9QoAynQI7UdbCaFIOF/DM3Ep9idUIRmQPDIyKo/uPyDtm7fJ6XCllkw4b22BAuOlznsAgoN9gCyIPF4FbIBp657VquXqQU3r+VhQYoENmjeAPjvn7HhZCYfMMZg3No5nNHMPSM0dRyjTjm/62dnnH3PHgndO/gFPXK7oWB0dmpwtRY43ErrqPTOkxFmMCqmmC4Xh3I/kVEwa+t69m1UcLdtnUGUdUAG1GjU6eEuQ/ceAARLQabFrUwnMsZiCILe0Q+ZrcGI+dapP09EtKTPHVz3rNqpSk21GNhYlAqxBYQ8YG5tUkicgBqPDd+H1wttDajAn7pVcvDfeKDJ7AFPZMoEAN4Q2MIJcKBnjBTP1q4wHzB2+Xm6IOtt7wANh/MjeIzOstnZl75trXwE4IfMS8sl3fOlPUvch9JLtxFxivjGfIEgTil0pKHW/h60mblLdwxpWArgDtLyo+zc1SKCkXMZCSemeMAIbcBO1WkBoSsaGRyVQVCqDUxHxhCalo7lCNm9slfJym8WWa6/Nv+8skrGDb+bzbpzPZG7O2e5VEJHH/fncu9CzF3uGFnsTUohNoziBN5cb7wUcG2PkYzKX8EhjqVd2Nvll/5mITIXjej+hF0TKdjQVaGFO490yJ1IFaov0u55qLRPfdZ8xFoAarxweRLfEkGX5xmhKKM7RtnB9bjXHprkyoF4GAA0AhTTXUDShngkKjPq9prgjHhmtdO7zSG2ZIVvPhONS4PMqu5/PjAejUlNK8T+j+oshBzgBmFZjfO24u/uavq8v98uBB++XH973PQWVsURCdu/aLX/yJ38irc0NOj4Y4HgcUTg8OqZsJP83HkqT0QaZmFIOs9G4Lka8WYxRfanIyKwoiAvHjdeOuVDiM3wrPHO9cLUipjo3Iaq1lV554olD8pU775SXvPRGKWjepafz9irRzywGuujb8VBCHj4dSRFe7YEDhEVJCEAW89kQndO9y3vhteE+ssr4nnncOZfHzU6p1RibpZ5hMhtNewgL48G5dH1u3qzlbWnL/xTGHODRc3pADS6cALwxOv8cI0yhRbwccGooyUDYhN9xGoYnsNBJE8CSIMTocPF4PrwDlHp37dqgBpsq2kjjU39HM0MCfunoaJGG+qpUOM96yjDgADJ0TAA4AAP1prvU1XPpCftex4/3KoeHekKZXAdANvwpLqu1oqGHsUk1oIQQlsOP4Hn0w+DQuKZfUyyT/ibkxZrJ5E4p4T5ulIXRientG1FASejPZs3BU2FtQwBeTkgjs8/oT7xWpG0jL5CPZy+X/l/oHlOHa1b6+ke1f/MVjLR8G8AZ3hDIu/STjq8C5+WFRRdq71w0If2TEWnEI5Mk7BvVsUQJGg94z2RC99KigM84BpA6iJpD2tRMSMKjw1JRWiClleVSWRKQ4visjI5O6Hvz/sv1Nv2vyqLK1vlweLX+jhZjRLtEZHujX4p9CdUIIQygAoEBvzSUiOxo9MtwMK7EznjSKzUliPElZG9LgaaKW2Or4YKljuM5zPCu8bicnjQeHKvtgqEizJWt9EQOj8zpljVVBRqeshwiQlbBSFzBCfouGPWigAmLTIdjavRrygLG4xM3v+NeJNlJbWytLtTPTIWiUlHsVxAEj+mpugAbgLRf3neX/OiH98nevXtkYmJCenp65EUvepG8+IUvFH8goO7R8bExqakxsvmJRFzChA58PhkbI524XDy+QtWXCIZCUlpUKDPTUyrDXl5aoq5Xzhu+ghItmQDRd3piXDO3KqqqlFNVXQLwi0tJYUBmJkbl6NEjcuedd8rL/vT/yJ59F6knhqKb/FlszuBJQ5bg5BiG0GRGpdLPHaCsKfFOtiDTD8ClvCctLmoypTLBzVM1Brk8V+cXUjx/BADHGlxEw+DTcHImjGQBDifq3z38pP437ncMbUFhQLkRO7a1SV1dVc5hBJOBRNjFKOaOj01pjSOAAps6YQSI2Cj5rl/XoLwGjBJjHIma+cs9ACLS0ck6waCrLpCfkglnJ0RkGy+AFO9LeK69fY1U5CimRzswwHgJMJz2+3OZE+57MIQoP2PA6Edk+RWwlONhyL7BYrx5TwAiWiiscVKlR0anNVRN1tx552w5qyhkvm3TdeYQqdGa2bo5f0/Kcr6TzxDGROeIfnV71PJ9HoAQDyMAjdAr6shPxUVYvXM0qtIaadFaM35w8I4Nx5RAjW2xopjUZSTDuNCblOZSCrF6pAACNQflWFQGB0YFz+L2bes1pLacSwGOnmYzsmyM9yHLzx19i8z4uc1Gyvbzs56d0tXJzOAxJ/6cnrFY+9QYmCOsPUFqeAGD4ElIaC6mVZY5UT85FJdI0hBZyyjdUCFyeMCJnccRa0uqUdve5FcCmPPY5fR11s8AZnqnknJ6Ci5FmgBhqqSbUNHZ/WcLPebef3y5hgwpShkwngQmHsYZYIMxBZTAo5mZg7CblKICrxT6PE4tJL/WcTLcE5HyIr96friX9kGsHg3GNe2xqaJAhqcj6sFxn6I0zr7A+Nr2uTsp67x0noEHqbmqQB78wTfkiQOPyRve9BYprGiUH3//bvnv79wjX/y3f5fvf+/78vOf/0zOv+B8eXz/fnnGM54h55x7rtz+wQ9KQ0OjtLS0yG9+82u57Z3vlK1btsqtt94qa9Y0S0VFhezfv19aW1ulprZWTp44Kde/4Hp51rOfI4cPHdJnDQ8Pa9X4N73pLXKm97T81zf+SwoCBbJz50793Pe//325/vrr5cCBx7XK9E2vuVkKK+qkpaYwtcAzJwRAheyr/QPm1GPAgfE+2k3D3X+AH5P2aeZJJgF+sf6zHCjbhsXGZuH5Nz8zL9sz1CCbIs7qfYJNtKXOq7H3NC8ut+UEgKbsiT1cQNrnNPhUXOohODOkKujWy8HfFBskdGXDxnBA+He+HgxrpNHLwbuDjgwZL6TsusMRkC2PHeuRkpJi5TdwIXHPPakwNMCH/+F9rSjVTBQrUoeBA9gTWgJUof8DmLDptwC1iooSzVBCTyifC5Ch9YkaqpUwvZyQB6ARLxT9ypwkFIbnCtn/pfg1zANAHu1gU4IITR/APVHguL552Vl69NvA4LiGKwlLwQNZSicmn75b6l74PmWlRdLa2rjsjFD2HYi7eBoB0ctRkl6qnfb3k6GEnByJyPamQi0Xg2e7Bl25Cr+u16PDUemoMSKfFrfCQw1FjRzLTIRC2Ak5r9V6TE3WJV7CkZEpBd4A33zT2VNZVDQ0xY2xqsYOwHFL5VuJf3d21TxOhSv7xmZs6LPd5QC0EFZa9t9kWOBpMSd+d3aQ+9mLt89wE+gkNcJKQDXvZATRzB9VZE2a2kDcPziT0JM+9zWUeqW+ROTkaFS2NBZJ93hcQwYsImKFbdV+5ebYrLJcB3+x+3hvXHWnRuMyFhKtq0XfaoVquBZOkMdmx1iirSUhpktdOO+W2X8ZnArQMxld6C1AtIZHU1JoCouS+VVV7NPwHNyZmlK/emEAKpBdAS2sNvsMfjcbiStgKinwyfScyRBrKg/IwFRE+91ygNxcrnnjm43z4Zp/8+ali8sFqbmlpkB++YNvKsB5/RvfIv7yBvnNT38g//X1r8pHP/Zx+Y+vf11GR0fkvH375Le//a0Cj5e//OXykQ9/WF7yJy9VwPPud71Lrrv+ernggvPltltvlde/4Q0KfO74whdkx86d8sxnPkvu/MqXpba2Tj87MTkpjz36qPT2npZjx47Ja157s4RmZ+V73/tvedWrbpLdu3fK4wcOymc+/SkpKyvTFOQ3veVtUtu2U3wSl/U1/gUBDu+Kt/Hx/qiMh/kvQ1LHkwc4sGrCyplx2OKWo6TrxvKWcug/w7sxADmXsUnz5kx4z8y/NMfL/QzbPtaf6k4R3dB5g5JyUtaUJmVdjV9PapkX61YvNKKiCTk5GJUD3RE50heRwcmYzITM3kGIuKzYK2tr/bJzbaHsWFsg6+rmF1BdcN2leFymsrjlvrjvN2GZhIaNfv/IERXs27ixRcme5gCWTnxYbiiE8AdgBOABAAEgZHJubIgEZWQ8HPyBo2JVg7O9I2nqEFQ59QKE4OrgGeFzeDxoL14PMnNI1dW9nP05T+IK4bzTvYMaigAELAVIsrWVLBxCgrQNdWoE4wB5uXJE3Lwly9XE+4E4IO9vgEl+adAKyiMRQRQSETpbM2s19vtcn4F4IuBv29Z1TpmJ/IA8/YLXBgE9JATwRC5nfHJtL/ajeyyiBw7C/dgYSkognqv7gM28dr2GpXAY2gd8TaMZZi8rJNk3MCLNjbW6RvKdo1qqQT9kBcRSj7dZVGe/ot0U3ZlTlo2S1jzWXcohm2Y+I52h5WYK6LunFIhtTzhegIz2GaKlOeVaHgCbqUkbTiupEmYymVNOzSJrJBOG3KvCe84prLnMo+6ynomobG8slKm5pPRMGsMCjwMAtHNNoYourealvJZIUkZCHumfiqluSNwp6ZD9lJvZf1ZpMG2wXMNoMtIcgjEbKNwRPC82XZ3K2kPTUT0dl6Pl46dSrOkzgBDzo6wQUERhNpOqTBgK+wSoAeDA5wEIEbbivyFjw4lxt8Omn84zKNbbZrWKXF1riKyWyGQTucw78t1rqgvlofu+KY898ju56TWvlfKKKrnnW3fJkSeflL/+m7+Rf/n852Ryakquet5VMhualfq6emles0Y+/rGPyqtvukkuu+xyufUd75DnPe8qA3Buu03e9+fvk7q6evn85z8nF1xwgVx44cVy551fluKiYrn4kkvke//9XWlvbxevxycPP/J7ecUrXylz4Tn56U//n9x88+tkfdt62f/4AfncZz6tYbHx8XF5/rXXy7Ovvl4LbwIOFwtTMSa4bglTmewtJ7yDB5L/O2tVScaOjbWLXvt1yf4zB4usY6D23vUM/umaO2c/26VwyTi5AJMddz24JK3nM6keVL8nLrubWUdGSwO3dIkjMT85PataGl0zlXL/Y7NyrD8qs3NLhzorS7yyZ32RvPiCUtm5ziEx68bg7A7p1DDdTGeCc9Ld0y2bNm6QIjKYnH51FfdRPgsG+KFfH5Q9uzcaef5llBtYaK/QvkEbaIkyBgAtFJyRuCfcsH17m4KAhbJqAEy03e83XCcjQGg4NBzWyPpizysuKnJk8fPfzejV2WBIQwh4n/AMLceDoyBS6wqN6JxEoI5MqZWkLxNWom4R85w0aVtkM5+3BCQ9tv+YCiiqWOPTfPH9eBB5B+t1yzXsyNhQ0PRUV5/EYwkNTS0GYDmIToeTmjG8mNq6ky+iK4rIBv+NfWKPYu/vnYjK0HRMbcWmhgIpKwCwz+cC5tqNzAXGEe8eekP0Qb5eUoUTVBO3G+S8LCUNjxgDo+5PVxaLbhu2mrITVbFhpWzP4P7UzzUWbw0x3AGzSdrTYOazlU/gbE7Gm+MkLDskSpOmbsTMlHiZquxsuAk2Q4nngku8qpmC8cUYp09MyURcGks9qmdDmKC9xqfG/okhIzkOlPJLXPatLZTSgtUFOOadRVPRCZnNRIxRcBNGl+o/npHSK1pobGxmVYaFtZugcjj8ad0jwlQ2JGUIxE5pDU7QaKu4ukEJxSn1U2feLFBrbMG548q0s+NuPVZ2YViPFSC2saJAfv+Te+XBn/5YNm/eIuPjYzI8PCLXXne9XPnMZ8nXvvoVOfD4fvW8sOGXlZZJZVWl/MM//IO84hWvkIsuulje+573yLOe9WzZd/4+ed973yvvete7pLa2Ru644w71/Fx44UVy51e+IkXFRbJ502b11PC54eEh6e3tlRtvfJme9n72s5/KTa+9WSprG+XY0SPy9a/8m1x33fXS2dkpXZ2n5E1vfrO0r2udB25sfyqI03Vh/j41mpD+GVadV8EuyqP4H80BwOn0ZEKzAJXb4oynO1PRvW6y1pFyz5EFasnNW3vzxsa1ftMs6KzzjyaTYo/nRg88GMZwRC5aXyiBZFjuufd7Ut9QJ8951jPVW/n/HumRe343K93TVbp2873KirzynF1Fcv25xdJQifZUQD3DavRRFEawMRGX02f65f77H5BXvuL/SGVluYaJ6GHmFfohBgzEtUo2RM9t29q03s0f6mLN2LRhMpf+EF4F97vTHrxBVnl2OcbHPg+QQ4YSHiGbRZXvSd3dNsaNsgHwiuBRYSDzvcgSe/JIp7Stb07xsPJ9xkru1xBmeE5OnDijHClS9yEI53LpXAmGVLqAUJ+tzTRv/BybA1CBVnB8OKblZOz2olIqTgaxsz2pfAXrg890wZ0JiFSiEzeVUJFc9iE8/euqWHeAn+XbScYQMcCZ4KyGTyHhL+f6oyIZ2zRYdkkb1rJ5Ohh3+jPT662fccAPGyzu/kyvCAMI6ZjK4l1jMc1uwoXLsyAfk1EESbmuhArN/Hv5A7fQIGEnpuYSCnBCceL6hmBqy04sZ3D/N3+GhVZT4pOJ7oPy+CO/05Mp4GXHrr3S2r5ZeifjUiEzcvDhh6Srq1NKS8vk4ksulqamZrn/vvvkoosvlra2Drnn23fLtm3bpb2jXe765jfl6quvkrLSUvnpz34u69vapL29Q37961+p0du1e4889MsHpaurSzZv2aKbwbat23SuPHn4sFx6+eUSliKZmRiRR37zkJy773wFS7968BdSXV0tl15yoQTUXW6A+ngoLiiZEhJknlIeosjvlf19MSUZExoOxwzwcRdkNbwyM/MtyPmfOtaqgxPH9WwOHKy/2XBUzl8bkER4Sr76tf+UltY1cu3zr5FHTkXlCz+akKHplb9NfcGYXLJmUG552bPlyJGjcurkCQ0vEk656MKLVOfoscce0znRe7pXHn749wqAL7n0EuloX69yAHAYKPSIYSE1GGLvH/Ii/fbQoU5pa2/WFNynMuSw1HtiRPEmEQ5bDV0Yt0dxJeDGthuwD1EcUEpJgHwu2qIaQ8d6tC7SU1EwNZf2aNg3ntBSBegzAbJzGXMA/cmTELeLNEyXjbfCoWdsNiEHzszJhvqAwKHpqINXKSpqCzdzJBhTDbjiAigIHukdj+kRhYxbJFVwGMDjZF0jNgoAaq4wharzjHae1R22/1FjLiuF37U8m/tHA3DYzK14mZPM5ISnjAsagqX1IABG1I3m1PAxm6zZXDM738b/WsrNJtw5nlCAQ3cWBUzlcf6b0NWGOp8pWJhKwbXBMWd8PMbLEZydldKSkpR6rDnkZtybMaT6fgmvDE/NyexcTGalWEZmDQdnmWObyxr6o72H8cGd6k3MaVYJJwhSEH3+gMTEp0KLVYVx2VidVOEo3LuFhYVSUFCghsvj88lQ0Cs9IzPSWl2kJOm5sBk38Rj3qN8fUA4WmjSMK4u2ushIouP2NtwtPALGy+f1+jSERLju1EhUQnGqvop4k0Zl2e8z2knMoVA0qYU8tTq5ReuOPlPcY+qVGaKx0bSxSsSpmYS4ZFw07Xo1OWGrOSHsGowitsnak4TqBU2H47K2wiNFiWm59+5vSEtri5S3P0u+9LOgTM4uw22zQKML46PymsuLZG7ogDz4i1/ILbfcIvfce69s3rxJQe23v/0teetb3yazsyEZHBqQBx98UGqqq+Vtb32LFirl5HzgwAkNwTQ11moa9Uo8FSvpW4wd5NmjR7vlvHO3Ovovy9v0V9IO+1naQ//g3dqyeZ16X7gQokTkjfUAyCAEh4ggHhFE256KelXZ3oc99/SZQRkYGFMRRNLJyytKNStpqQvvx4kTver9IEU/19DQUs/N9/eWowXxGpBGgdmlwB/6M/39w9LbOyw7dnSorlG20CH9wx706OmwBPw+CccS6pmxUQ/CVXq48niktNArJcqNMZQQMotJvCFj04bU1wBsvMarv1JwQ3YcIUZI4wBMBEyXO9O1mngq28Kl62LDCG43Na9oQyXun6vz2Ql/WPVb3YhTeiPzM6MWfLZzKrXkR/czDABIF6ac/wwTnuFnJQGvbqKkMRPqgUcDuJmLAVYMR4S2A3o0Nq28HZEib1zvw+DAQSF7qL0qKYcPPCqbt2xVEaIyf0yOHz8uTU1N0tLUYEIHFrw4xMXp4Jx861t3a3iCCRkMzkppaalRPrZIxfUZg3vMaZyQ0AM//L8yMj4hz3rBy6VzLK4I3tbUcm8uhj8zP4sl69jYMVCRwbRuj+0/d2hwqfGljfPHxvRd5jPymjsu8cHlto82sBgBAng7VFxQREr9Cdnd5NcFmnlBigO4HB+JS3mhkQcoDrBA52emDUwn5NgIpGuTqVJZkJRdzYYJp0HElPCdWexICkyFRY6PJZVXpeFNNHq0lEQa5BKbhvzI9ylAccorKIHWNx/cIERJn9JmO+58cThq3tkufv0uG8FyQlC5jI1dv2ePr6MX5AphmTWZbod7w7UhMp3mKujoFB5VcUjRchpWBRctoXLPjPzygW9JvGKTPDy5S8aDix8C8jUQ3N9QGpFzSx+VrsO/ks9+5nPykY9+WDNrLrn0UvnW3XfLTa95jXpyBgYGpKuzU+rr6+VjH/2IeJLx1CmeTBr4LHAZMHrLPU0up/32M/Ttk0926RqmGOFySMEr+f7Mz2pyRHBWq0NDMB4eGde9Cr4K9aIAMswTiigSygIYUq8Kbwgp3UaFePU9YhZUadmJ0wMyMT6jnCNCHABVSgFAUWCvpLQJ89dUBbdigUkNjZAdtnfPpqe1n90HYdpFptsZh4eDJyYXoEX239HjPaq5xFggWLlQGQ3W5JnJhHSOxbQfpsLmcAFNodjvlepijwq4kmBjigub/UUFRF06W/bwt5KDOEA4GqV4cELQZKqvr5S6WgMuV7LePPcdGE0V23Qz+G22FC/sdouls6iM6FNqw3PxO1KcGaeukSJ7l7BQtmcrGHJIqTYLQw2uVlNOqHcDHojq2fBzelWLG5rTIQMQiSZkXTWl5U0qGqf42zYefQAAIABJREFUw8MJmQibTbmq2CMNZT5B82UiFFcCLW413YidlGbADaiFkgyVyTH5s7e+Uf7qr/5S9p27V0529sgnPvGPcv31L5AXveiFGstHdwEOBp4BjP/kTFB+9KMfyRVXXKHv853vfEc5Hu1t6zTUhex+NBYx5ek58SdiIh6fTmYybr7yla/Imb4Bedt7b5eT4xg1SJkQe121vJx3T42Nkzpt00bdRs0kjRnD4QYn8/gaGbWerPFOlYxwcWl0bBwjmqksbQ2tm/ORWcdMn+1k3xhAtbz26btb7olT0NHvAQya7CDlpiTjsmeNX8qzABxOL0MzCTkxhpsvIbXFpiZZY7lvHtGOavCHBnHNep0ilwlZX2ni02g6AJhbKvG4UBYkKft7wzI8Y7yAgYIC1afBc4G6Ms/QdjmnHIbRAG0ny9DpQGpO6ec8fIfI+mqTcXRqhMw0iMZms0GkEW+Qu8yKBTjZxpc7s45NLuPrAk9nP8NRrXbqlZmN0GuECdUDadLDMTpzCaPOW10Ql/LosHz3Bz+WR2b3yXSyZjXt77xntRSPSM3wvfLpf/oH+fCHP6zG1gKcK5/xTPn+978nL3zhC+Xhhx9WcuZHP/IhNhjnAJOU3jPDKkZH5lJ9HZWXzwbMT1njXQ+GU4LhPdep2LzUaf6pbpMtUYEnhzAe6fNo4wAITUYYdYfCWsRUiyz2jyrgoZI7J3NSf1f7HVA8Ji0a9WVEGNc0myyxaCyuhGhDvvZp4UpAGH+oag8YMF6nhBJbAcEd7c1P61jTR5Da8d6ir4TA4JEjXQqsKyooh7G0H4NSDEeOdEtFZanOZRSyAXZZvTgaFUGjJi69kwlTCNpDJMMjG+t8UlfslFh5iieS9QYyv7GDZNOh/QMAXemlWVSWIOzeuKwhs14Y+0WW5Ok2THR7iujoFMw0hixd+8gaX7ehdT/DgCDjYXAbTmWEJ03IyOth2zeGrbbEoyrDGKahKWq7mMGhVMDmegxLUh7tjWiWFP+NMUFa3+cxui18dyjmkScGoqpibAGTaTNZQl6piI/KbW95w1kA55prni+7du+Sz332s1JXV6dk06qqKnnzm9+ip5L3/8X75c/e+U45dvy4fOO//ksqq6rkOc9+jlx33bVy73e+I48+8ogUFRXJc5/3PLng/H1y5Mgx+fKXv6Qgiau4pEwBzolx0VRZjFy2/lt4bNIlN9xjs9T4cm+BP12skclvrxSYcJFNLVA5iwicyqZxSMnOQ7KNbz7tW2jumDliKmbjJaCvKOMAsXV389kAh9c6NRqVw/0R8RPWwosicQ2BXrC+UIlzNpugdyImR4bjeoInrZ5QGCEx/Cb0CanPu9cUKfGcch+EFeF3mL3IKDsjFGicGgYIWNIe/aceRVf5CxPWMUrbPBtDu63Bp7oxE2GPnBqDBG/qqBmPJiUZzMbnBjX5rr00WHTNHQeIZo5v5t6gBwTNVrQZE3iukkT6jPdRXddJ1Z8iDRz9qa11XvHG5+Tj3zwhv++rXuk+tujn6Z1Lmrrlo297nnz3u9/R0OOGjRuVW3Xllc+Q3/32tzI2NirNzWtUsPHFL3yB9HSfkcNPdqpXgkLBO3d0SFOTEYtcqQt+uS8LEVeNQCSmRi9fddvlfm+2z7H3AGZoD8CPNG9TVsbUg7OkYdLara4P64fMK1vNmvTl1fJE2aybA0+c1FAYmino+tjnW8+OrcVmayfhDTt2vEdfkVRq2kpxSGqKIYq3mllzC/U/bVdi9MCoZpMVFhVomQLCTSMjE1qZ2yhVLw1w8IQwP9hwKFbJ4QeidDaAw7qdDCe0mC8SJXBrOAw2lXmkrkT1SZcdGsp1rvHej+4/pvsiSuCAG0JS9HsugG6p79EQlSuD0gmWOO4o59NWxM8aGP5Wt7bjGQCWLP0M+6n54Sr77IWegeHi1GpcZNAjTHHFHU0B9eYEPMZ1jyeGNLXxmZg0F0dlOOKXSMInbbUBaa30qzJwmjtjXoywxhODZC05Ev7WEGtatEfK46PyziwA56qrr5atW7fJ3/z17bJnzx7ZsWOnfPWrd8rb3vZ2aWtvl3fedqt88IMflMGhIfniHXfI86+9Vi668EL19HziE5+Qiy66SE80J0+ckLe/41a59957ZHxsXC66+CL52c9+JsXFpfL29/21dE2YMIctM+E+qduBzTo2TuabNTh2YVjjan6eHjOeQd+UFjjeC48Jl5ECbp+RSsl3DLT+XLPLzJWtHQv93Gbm5dM++76pCueu+WdIt87TkgmZnpySktJSHcNzWkyBVPcFcDs8FJPhYFIXNfsBRUZNiNPGmAE+Jow1GoJb4DNK0+pRdKpjO22gQGttsUe1a06OcRIyIDEV0yZN2qlEbkCpWQtGW8ZsItp/Tta1yaAzKsUAqpYKUc8SXhzAFrWytC1acyqtqL3Y+J7VfxkZbmlo4oQd9UCRXqvpohuun2kbTDo797rJ+7TFwXg6TzB6Gn4jS8kBnr0jEfmrb47KRHD1eDcLbXjr6/3y969eI2UBUwwWDhXGQCtjM3+iEQUyRvPLIwcOHtc2BwDAXp+6+jHipj6bKfGC8UzXeltqq1357wnvYfDO9I/Kzu3ty5avX2lLTEmLqHR3o4FTIGvXnl0WIS1COH/tMS9Ige7q7teQlU3/XUmbLBkXYioerrHxKbnwgu0pLlC2Z+NNZM3BP4FzQzV4AAVedLwoJC1s396hB2QNyaKQ7ISyVtLWbJ+lryjCCm8GbwsgB/0dPGHIKCCkiCcmlxCV7ixOxt2JU2c0XIhApBvgMHfxYI/MxOXkKLIkpo7g+iq/hqXKCowi+tNxMQ4HD53SeQBfCECcC5DLtW3/40nG8GIYEDZyCEx0fE2RyPoqU1LAXtSVenJgTqKhoEyPjMja9WukqRYjZ7KesoFfgFPfdMJI42fcwIm8Ijku73zLLfIX73+/nHfOXjnR2SWf/tSn5OprrpEtW7ZqrP7m171OszLe+ta3yA03vES2bdsm7373u+TDH/mI8g0+9al/lttue6ds2NAhDzzwgPznf/yHCsnhAsXz8973vU/uvusuueKKK+Wyyy6Vb37zLunu6ZW3v+921eAJwuPQmlhPLZqmL+vK/DI4FXVCMeni5Hg4QPPq0XHcD/ozp9o2DXRL3uQ6+VbrPoy9ksg1QSkpsWhUJmYiUl9ZKOe1+qU0YITx7MJh3CfCSRmdTUhQ60h5ZCqCinBcPWZ48wj9NJZ7tTgcolWACmQFmCYG3KfFKQs8cZUV4PmEFZsq8PYkZTJMu0y1ce7PdQzxNkLXoQ3qNSJ91peUqiKvTEZAHQR+zNw3ate596Sb5aKn2qQBSxaMuJ9kAUkqrJbxNeptYk7AY8iIyyvcdAAS88aAaL7FeKX2rvHL3b+alm88lHvK1JaWYtndViLNNaj4ivSMzMn+U7PSMzyXUwe889pqufbc7Jom1ohx+jW8kWknvCEaHuBUzbxAIRcPBHWgGhqqzIlThbee+ovwy2OPHVMjsH1bW9ailE91K6y3gcKXtIeaT4gf5nMBFuhDwAieqOXo1Li/D6CKIvPJU30a4sCoU59rOYYSUIt6LtlqkKdLSosUaExPh5T75FaZ1gPFvIiF5anksSDxPsfjWnIDNWgA9eHDXdqnzKvhEVOP6YLzty1aDsM6G+gX1U0an5KTnX0KHFAxngdwkqLZwkeGolJY4Ndi0yxWFMY5DOYQCctnuBe9l7ZaKQaI4JQLMXXIVqdWlgIcK2WRuVHarKTMFmb7+WLPsGndmZvnWd+n8NMl9eFkTuFf0bo8nJyTcemo8UpTOXUt0rLP03NJCYai0t15WiqrKqS9tVbJwg7fMWsns0EDIA4NJRTF2nfgZgx+S3FY3vGmm+VlL7tR9u07Xx5/fL88cP/98qcvf7k0NjXL3//tx+V1t9yiv3v7294qL3rhi2Xr9m3yHgDOhz8ic9GofPpT/yw33fQa2bFjh36ekBWgaMOGjTIXDmsmDqJyHW1tcsUzniH33nOP1lgB4JyeMp4pjAikZ3d/ZR2DjP6zL53L+MJlaijzy/BMTI2y/QwAEWFATurhaFKVjQEEiDnZMhKQ06jT5O6/1W7fYnMHG2srVgOC4XsMDE9KdalfNlYlVL8IwjesfEIMjDuqzXj8YkmfhpeIy58a04pO5kQPyPEkpKzYryCAEw+pk4CMiVBMmG9GqRnPl0emZqPqBWqpCmgR19m4Od0DrLSQqgNYMidiysvh+oXxSJmFQGvVqKhCt9Upgt9iRAN9hLEc1LLY+rWgDODkBqMm8yFNVNZmOPuzfm/CZAZacqH10tixpgwDPwPglAZECdsej5kvjAXPBnziYcMbCb/I50lIe5VPbv/msJwYiC65WZYWeeWVz6iXa/dVSXXZ/BpLfWMR+dZDY/LtX406nrGFH3fplmK5/aW1Z23g1mg/cbhT+RvMFUAlRgFF3WCIzEbjZaqvKpaysmKdL5BnKcCIF2M5xnTJF8+4AeBF9XCMHSHT1XDh59sGtFnQ40F0sK2tedkAj8MfldQBDfkCpPl7gSn6iebL1q1t6nHB07GQCOJS76vh7lhcPTmne4c11Eb2nKoKb2uTYqf4Ks+hRASeF9SoIcgiJYDitQnX5QZ6AXum7tRpaWmpUxkDQn/oHDG+VE8nE8wWc82WxcdBhf40XuCkVl3HyweZe0MHae5nKwAPBxNK0UBtOB6NCDpwxUUogecHzpbqz6V+b7m3RDT6zoyo9o/hcxWviiyDCv2pO1FPW2nUpDwYrTvkyMI7LdU4P+5nV0kG43a3ZRbOfga7o+Vf8Jisz3B+ruUJHBamivSpETGGRIW4PEmpLYZMDPJ0fVciqUUUH3/8uCJvJkguYwXvon86Kf1BQl1O5pe+d1LWViTloR99V44cOiSlZaUyNTmp6aXPuepqGZ+YlC/+y+fkla96pezevUf+8i8/IFc972rZsnWLfOhDfyPvefd7pKi4WL70pX9XIvIFF14o55xzroay6Ofa2lrl70BGpl7Sz3/+C9mwYYOMjI5IUXGpvOINt0nPRELCUVOXCFBhY6KpsTlrDMwEd3srzMnUjm/ai5E5vvQvWURwcEhzJuzHZK8vo1aVATXUrOJRqpEwE1PD1lAekN7xiLiDDKnxdc2dFF8oW/vmkaAdPkke8495AiCAjK1ePq8pO1Eus1I0Ny5lRX51OXMSKi0rlnDMKyPRIhkLU9TSr2RktB6Ccb/ReQgYg00/EObS7AKPV6vQQ/hF+wE5AQBNRaEocR2UgUBkz1hEglET0lKPj9erAIFxYB6rYF8qnmsQqaZQu0i8KlvuZPfxvSZZ3PKwGEvDA7EEYxsedIdLbIkT/S4no0mdLbpODTHfkrGNY8VweWzYzAqAqWKp02YLdFiDugcgBuZwn+ALVRaIbKhF5As3l1MGQQGTAUlGwBLicVz6RqLy/v8ckYgrsyzbZgi37u3XNckNFy9MQiac+qUfD8nXfzay6H5aV+6TT95UL2uq54MkTpGDQ2NaJoCMIAinGB1SVcnmKK8ok55x1qHIlsZCPTgZrZEzetpsbWmQouLCp4yvwPJg/h4/floN3XrlVDy9hsh2LERdQkGUQGhoqFYjtBxwB4Ak2wd9KTgz9DnABFXjaCQmNbUV+rvF3tPybsjkAoiSdZNZ6mIpA7vQ7wEetJG+DwZDWv9r06a12v82+4o5wzwhDZ3QJiAIvRoNtZQWKQdosardgBLCYwAY1uDatY36GbJzLUBiLwVsAW5raiqlugqy8XzwpBljPQPqCeIAgdcH/R/sIGCLfnWPEXvLmYmYBOdiUleUkJGhMU2YWb+28Wmrlp7Z77wngPHI0W6tjQYJfbkg1f1szaLSbTbD8LDoLSkyVYvKyXSyP7euWd1gXX7utLKq2UzNs9PufVy9qWc7oQNriM1AsHkakTOTGWNUEfkbrgOcBNLBMRgmHmxKCMzMhqS7q192bO9QnYjMSwlwjkvRbu6anh03JRn6p0VgnVjCcTJOyYaATI4OykB/v1RWVqhMfyRpsp4mRgalrq5W/IWl0t/bJQ319eILFOi/N7S3KReDitU93d3S2rpW6hvqZWp6Wvr7+iQ4Myut61qloa5OSasnT56S4hJOhgE1KIGqFukei5rUdYwdP3PUg63uivYrRtRJ27VGh7/dpFHtBw0tzSd9p8bAZVz5XE2JX8ZnoxqXrS0NqPATfBwMPurOfA4vBQAHNeHu0fBZhPJ54+vKlkrNnVQGlON+cEJflutjyYAGGMxXzp3/bI8Wc9R39kDWM/wI9az4YrKjwae1tsJ62pqUM30jqk9T3NiiQlgjs6I6KF5/gXgDnLx85EtpSBSvFvpHCGIVBnxSXyrSUeNTCYJwwitjMzGpKhIV66sp9WpdsyODkVTsP+khf8rh2CSM54K2G1Iw3LKEeofYrghfAc4soZdloPINHq8hFBs6VOrdyHQA+KS4T1n6T0+jEOjFkKHNtzrcHzR3NCvR8HhUvKvcp/3G53i3nsm4ejbZ5c269KiyMmvSjBMhLq/OA96twJOQnRSldZS+M1Pu3aVdfnxwVv72O2NL2p/n7q2UD9zYsqTWD4D2z7/SIwe7Zxd8Juvn715RJ7vXz98bIDo+/MgR5So0NtaqkeRno2NTqoi7Zct6CSO+6UGp1fSRLeNAvR+MSEtLgxq+bAbZrkvbMLtV5nIAs3szmz/Cc2vW1KsBxRP5dIAcG4Kx4ZjOrj41PFQ3t/X+lhzELDewZ0NQxhtEiIo9kBINJwCNAb8aOVKjracqG4hiDAhNsa6596nwpPHefQOj8tvfHlIgBnDhb/qAvQYPic3AspXHJyeDOj/IwiKTayGQg4YQwIQwEt4bM3/O9vwAXNi3aAtp7vRPKmEBiYy5iOr2QKzmXryQtM1wbzzaL2a+GOIu+/hjPUGtASahoOzaUCelRX4Zn5iRLQ6Iy2dM3eGx5YBd+10K1LoHNFSH+vSqAZzF0n4zMyjS5QDSxFIba1fvzEJpv65YpfXmuJ+d+QyVV08aBWE24fVVpH97pMBrMqmUxMkmNDolv/39IR08kCrxRlynTAL3xXfhlSDVFgODCm51CfkrHpmYjSt5k5M3oMRuHBA8JRHTUBjbfpj4brFfDVz/NOQg6i/BNjdaKyx4TtWbaz1SXWwAmA6+nsIdA+WcoA2ZA4Nnnm1S5M1dSgKLeeTEaEK5IXqCA8hRnwqSNanxLmNo3zP72CyQ1p0l7ddwfbzKxSGFnnnBM/HcWKBKBgyncUJVdWUB8fs90j8RmZd+nG18aePScycdGnOntC+V2mxqHRkjrp6PRFKKA8gGxDXdcV0V6YbpeLnBetZgG8G9Y/2zMpUo1I2AzwNNEknz3gmPX/u92BuV1kqfNFf6pZQ6K06ZkN90a2VMmQglTLYDIn0KTPmpaZclA8/LPnS0k5RnlkzomCrfJSNt3/JmjGPTlsEwP52/bkz/qeaMvqQTogXiOGRm5j4gFbGuioKkVBQb5VG8jDZcxlSEo3R8JKFigrquFWQ7JUQIt/kATuZwkPacJWRtJYDHtIN5pEAsi7PhP385LV/66eSi+yjz5e9fs04u2FyW035790Oj8unvDSx67wduqJFn7iiZdw/7CMUsOfFSb8q94cIPGBuflo6OFg1PzA8TGzl9XOuEEqiInZnZZMNfSkh2jBflYKjXhsZIrhf9f6ZvWHVnSH1ubq6dFy7J9Tn53GfbTroy+zGeDGpiNTXUqKFdyYUxI3upublOlWrVgzY0ruEqUoSfeOKkekYqq8o1nTwzNKMH02hMDh/ulPKyEiXlroZBzPZOcHB++7vD6rEifIIXB50Z+DL8OyWX4ujBMZ8AD/C44BgtVDj0wV/uV68Mnhsqhy8U1sI29Jweks7OPmloNIRj3hlwxxhBjubflHMg1IOCM+3j8EMfAXoorMr3AHY4DDx4eFgiwaBcsqtZyksLBd81BUp5dr7KzbwvkgEKpgqXH641xVuHlOeEJ3U1xtPzwBNjTs6GE8rPEs9PcStc4j5qiO3O6/q5cQeZaTJvM1jo5/PSZh0Dr6RRvD7Gdc8AsxlXFpksDPgoWijTmxR/ZEaL4bH5UISOGGg2tUx1NUYScrA/IpNhSi74ZUOdX431kSHSyQNSUuhTDRNCEMazb7I/OOliqDRchPeJ99MMCssZSofxYKDvbTJpvqntS7ONLHixnAk33XP+srJ8CUJUwyFCJca1z2Q22imOMmzGeGREPpxBcJ2bXV+ZaXTKi0yWDj8H4YccTk0NIFD7wRTeBFxxiiUkxDtxH2DHzb/J5ArZt1vq58t9Bn1jOS54cbiULEzYRRKyvcmvadbZaqMY74ip5t6rHrx0NWv1EDqeLx7L2CeTcSkLeFSqfCoU0+8lhFUQ8GlJAgASYRv9mEMstsDFrgnmCBpNCoAcwKJFNVXJ+GyuVWp22BIlrrXkXmcKbhzemi3xYWedrhs/ol0+TQGlam869Hv2/AOgoRE07DhEDDAz9wEieUdmFuFAE7IyYWo2O96eVPs9awoWNOKf/+GE3PO7mUVtZGNVQO54a4fUlM8/rCz0oUM9s/L2O7rmCSpm3vu2q6vkRefPB0zWg4MxctctsgYergj1fLIZdfYmiMlkBRG2Zx+KzEXV6ACWMFyQXzFyPHtqalY6RyJSVRCX9a21uqb5DIZyqUu9xhPTcvDgSc22gf8D4Xg1Lrenxu59PJdw1PETvWps+C7ewXow8v1e1iOea7wyfB8eqc0QeYsLdd7wXezdGDhCVcGZsJK68fIAhChPoaFgV9YT/QGhGGC0Eu/BYu+CCvnUZFDISmIe4C3iWigcBhiFu4Ox5m8qtgNIAESaeepshL9/+IhKD+B5cdNDMttCX5FCjneLlHF0h2xWF3/Tb/QPBVinpuHsjOo86+hYo94QwmhDI9PSNx5WTid6cUQhGpvrpbG6WDrqAuqpxpvE2DK3chFh5Lsh25/q7NOsOuYIHCJUlyEM5zMevCNeymPHe9XzhabSango/2BZVBYIsSFzYlTCqivtWHkLTmotG+pcJKYaFYZjgTpsXDbUeKTUMyePHzihm8Q552zWAcrqzkyaE/bhwajMxb3SVuOTdZXUfDLZNOT/z4bDMh3xyUTULwUSEYnNSVVFuYRnJ8XjDciUlDsVtR3dH1vw0wFzbPmtFR5pr55/MsM4cPIJz4WlZU2zysDPQwQLrC68Q3MJr/RNJWQSReaYMYpKqjXOBfUM5H4OzP5FfF4F8owzKaXuzN1GtdIKuaU9BjaE4jZ8+W54q3U//UFfaYmOpNGI4Y8BoAlpLBXZUBdQb0I26gKevUFUjcfglnlTJUEsUdqQcA1oYZMGPEHKM/uU6bcCx/OH15HPAShsWQ/3e5LpBQdFlZf9JvWcMcVDB3BNSwLk1zsWFNsClZp1qG3wSCIakSJfXDqaSlVyHY9LLuGRgZmkHB81YTTzpuZSj6L2OZmM9A1Vwo1cA99JJgaeHMBxZt03+1affWBCvvP7xQFOW0Oh/Otb2qW0KLec1c7BOXnz509JcJHq4298bqW89KLyVOdygIHjAIgBMLg9OOZdkyoQR+owhjTbpUTRuaiMjU6psSksMkq9IyOTEo1EdbNG8A7DjrEUj1/KSgpkZiaoxnrzpnXSlKNHhDAIarWID65mpWueq6EVPIlOOIMMGzw3vb1D0tSEp4XQzPLJzfT1gYMn1HBhePEyUEgRHlO2S8s8hKMaJgTc4Z3H0OOtAARhTKury9QDtBqn/cVWnPWgISC4c4fR71nqfsZ6eGhcQ2gAMMpE0J+Q2NF6+eVDB+ScvZs0RLXUBVh64olTcsXle9SbCvAjg4+5R1IKdcHgReFlIyyG1wuxQMpmMIe7R+bkdyfHlWdaGCiQqvJC2dxUrN5WauCRzIAEAc/iOcZbyd5mIho2Rd6CDp7JmqBOVqCAsShQgARvlzXU0FCjKfipxA4nguMGz+53ZnxJj2fM0VXKNSV+qX5zsqisu3u+qbSxNTdgyPYzuxHoJpixc2Z/hjHSVkdOozXOCVH5E06r7alcK4Cru9+EH7i32huU2Gi/zIVDuoEQO1ysrD2GBO8Mio0447fUezU9zhq8iZmw3PeDH0jHhg5p27xLHvvdQ1oV+gUveIHcddc3ZW3bBjnvWS+W4emIk/JriJOADp7BGi0LiIIbiKn2oq2Aszvv/Kr0nulV7RwNCShRG2PohAZcui6EFowlSZg4t4fMnYSKMVE6wKYeY8zgbths+dUZm9znwpLj7gKsS96b89w5u32MrS5cNbbpql+EUTgZ1hWjd+OR1iqjCJx5oQfROR6X6ajhFxl+DGDG4YPBW/GIhnZCUcKHxqhbEGVCkYYEH9HK2WY+8BmjeZMub4DQZHURXjKP1JT6ZHQ2KbNaxsejmUaabm0+oT/LDIlkW2NKKCZTy8l2AkQxJxHBbCzzSWhyXEIzM3oyykeobiLMgYAMQ6Jd6TArbTBEaAMsvQmyMBJSVRqQtdV+/U44OYtdX/7ZlBCmWuzCc/Mvb26XNTW5VRJ+9GRQ/uzfu+eFSzOf//arq+SFLg8Op0Zc83gO4JVkelLYb37y04dl44YWJT7mcynpNDSn9YwwyoAgPDlwLZQzODOrp1/CK8Y7sfBlvGdGEA5DgiEDkK0kA8n9bfBhMHBo09jMHkAPHhtCBxidlQoLAnCsqB5AiVAbPLjFTuq04fEDJ2X9+kb1ghB+IRSzUPmBfMYn13vZVzHAJLDQP3j68vFOKGH99KACU7xRdXWVmuzQ1dkv7e3NWvF8qedBHD74xElVhWZM3ACLOUaojmwvwAWenMx1fnQoKt0TRveHq6JIVGyzJJDmNwIuyEhj3tLv8HhoO+ARAA4oxdYyDxnLoaExrUUG0GY8NMKgad8ApWmd+5s3rtV3jUVj6pXjGURLMi/0fqiztmf3xrNI0bmOU7b7PPfbLCoPgqfzAAAgAElEQVQ9xbvKAdhsKVcGlOHMmHCETYG1m7flSTBZbapZKpNDi7BZo23q9bDxc7pTUTRnOwfdsq9b159Z0w6PxSmuWFGINL5PxvrPyOT4lG7atoibe9DZCNhU+NPUXGuEvfB+OEq8Nhxjzd3w2KR85jOfld27d0l1Ta3cd9998oLrXyB7zztPznR3iccfkDVr22RooF9DFcMjI1JbVSWltU2S8BFzGJPBvj7NyCktKZCWtet0kkEw5r3uv+9+GZ8Yl49//OMyOzsrg0PDMjI8LBs2bpDy0lLtn/4zfUqCHh4e1iwr1I75d2FBobR1dOj4jASTcmI0pmEVUwCA0hMGHabGwJW9ZMeArjQZMuaNtR+UPJrOnrNhBuO5cGokOcY56/hqpo+x4NmfvcAzcmifcj6WaJ9bfJC0blqinhSHqK4ZQIDEREzW1gRkQ20gq0cBEjGQJeHxyvFhdIAMsddmfllhN4BJY2WB1qZSYKufYhwcERjtV8Qnjfo0lXUBpdzLMxjb8gKRTXWMmUczGboniE0Z5U4NU2maezpLKcXHcbLh9ADguLn5N54fvHnm3Q0ZH49SbXFS2qt96hGKRoy7vLamQk9nuaawAqQPD0RlfM7y0ubPHcZ9eiYk0fCclBUkxTd5xnhY/V71TrExclIl04Z/oxpt//3QyaT82y8WTxHn225/eas8e09lTnvcl340JF/+yfCC99K3H35ZnVy4KR3W4XRNdtI5ezerJ2G+XogBFL/53SHdxJcCIZlfbLMJ2ZdS+6azBpUfocb7hD7bDVS4l+/lMgRVj3oBpqeDCjZmZsL674bGGtmxrW1J45hL56EADLfG8i8sgffo8dPSvr5ZQyArDRnwTAw1ZS/a1jVpKvBSc1F5Nk92pQws4I7PQKDFg/N0XOyTGGBKOKAwjOJxPhfzgPEE0AIAAAN4YOCr4PnIRQcI0IEgHkAboOcmVNswKeNjuV6ZgOnwQEQGgx6pKvFrlqhPYrKuOqDaYWnPrHEgmLlqwEpnd78CX0AJ4A7uF7w0vEeAIf4mpGU9aHzOtufQ4S4pLy92CPt4M2PKjwUsZ3KqmBd4cHbv2rAq89mOj5ZqsO53fpjicTgp4qpg6pzELeAw99vMinS0xQKV1DNUzdSqBJtutNkgxnVtnjFPW8Px5tgGppKzBONgwE1jmWhWTFdPv26YnIBApoawa8hnkNaIRYJAQfzEzxdiszMogyMT8o//+A8KLI4ePSoXX3qZPP8FL5F4LCb/cee/yfr16+Syy6+QT/3TJ/Uesp26ujrlT1/+Ctm5a7d8+lOflIryCpmcnJDxsTF57c2vUyG/n/zkxyoB39t7WkpKSuSDt9+ugn+//tWvpLa2TsHODS+5QRobG+VjH/2oNDeTAuqTnp5uaWtrU3AESKLq8fZtW/RUf3Q4LqMhSMeGj2OMohPmc7LW7AQ3IMaEV7S/nVCLzYyxCrXpcTKeCEOONswhW1xA/53KqEn/e/4zDCi1Ya35z0g/e7H2WdBs2u14bFLzSGepWYBwXaz2oOMtMZwQ8zkiG3WlHinyJZWDA6jIFqIyCsUiY6GETIYSUlHil4mQIR9j5JmfePtGZ+YkHKNoKqcgk52kPev0k+HrGHVtzTAr9YjP75VQJKlp6JQRwUPTXkOGIEKACRmbFSW3MzI2FERITMGbcQvpt2hav46hEeazo4mXz/C9zEjhtaKMSVuVV4nWNuNngNNjMCQb2luWdK/btYcHFQJ0PyHSsO1vyPYAPEpWxCQ0MS6VRR7Zs7FefImIbmZkITJv4xxk+FuLG5r/hgTJz44Pe+QLDxWkvLgLGYzzNpbKR16xVsqKFw9TnRmNyHu/0rOo6F9liVf+6aYGaa3xqSuctnR1Dcjg4KiSiDmlWi+FTc2G+AqIIzziFnnLx8Blu5fxnJ4KKr8FUi37GPsWBoq6SXBLIPdyWseYcfon9ABgx/tBH5PWTkFI2rWUB2Cp9hI6IlQCkLHrj3HC40Cow63/stSzMn9viK5mLsBJwZC1rm3MqRYVn0NvCL0Zwh7s6awL68XJty353G94SRB14xq6gWcFByaXkFLm95gIhc0eNv+24DWXNtFvZ/pH9P0b6mvyrpN1sH9OxUp3Nhcqd5X34pC/WKQNsAOQPnykW71WrAXIxHCm4J3h5dm6db3OjUzwy/on5AkxmguNIDw6hNKam2qksKBA1xprkKxAng2IRMByNS/14JjN1Bgym56bztgwrnhr2LL93Hpc2GKtvopu+raWjZPGbIsLcrq1adrcDy+AOlEYjwgkXkFVNqGnUxa+Se9OSJE3oWUXWioNkME7c+Roj55M17TUS1hJnl5JRMLy8MNPqhYO7kBi4SBfS1yaH3KjZENCJsYn5GMf+6h0dnbqs295w5vknEufJ7HZMbnjc5+SdevWytVXXy1/ffvtct6+ffLiF79YFY6vuPJKufTSy+Rv//bj8sY3vFEGBwflsccelVe88pWqWlxXVy/Pec5z5Dv3fkfGxkflDW98k3zxi3fItq3b5JprrpHbb/+g1sW58cYb5d3vepeWdbji8itUDfmaq58vF150oXzhC/8qVz7jGfLiF75QigsDmuFywqlWzdhoOr0X/oYxtgZFGytoPW3WG2HDWNbjove64qMp74DLY6CxWGc8rWdFn+1469zPtmNuAU762a5nrLB9Jpxj+EhKplW77xB7td6BWcANpR7B4wcnpKqEOmQLLx26iznHoqeaLs7EqahHtW0AN1Sih6COsjFeR/4kklT9NuuGb8fzot4Lb1IKvQnN4EJbiPAR/TcwFZOx2bjGvJ/on9OwGho9hCQNF8cAQ0CKBSzG02YAkJEhNCcuvovQmOFOOXcnaavIlnqfFOsac4AQPLOxKTUseAuW4g9k25whJwKoaWf34Iwc6xlV1fCtLeWyqa1BKstyJ7sq7206Lu+8c1j6J5w0rUV2tZddXiu3PK9BsxezXZRn+ef/HpD/d2DxrKxtLQXy96+sU48euiKciu3fEGjPPWezNDfVGR5XIqlkTvg327a2OdkyK2W7pVuv4CEYkkcePareG0AKbnytqBxPqA4MYSiyQQEZhDEIb1nyJ1wfSKfI+JuQxfJrZNEWdF4IH+Qbhss2HgYYGJuh/I+eQZmYmHLKdSTVsCHwl4ssv4aHIlH14uANhOPBZ/He5MIjW66xVJsTj+sYIeQHwMRrRAgoF4/Lcr/Xfs7dh6x+Qqm9fcMyG5zTdHq8JvmA2sfORGR6LiEXtxUtqH5ueXzGbpiWmBT0M9LaWqfjxx+y2wDfcHAALou1A2CIBwivHZ4nvHZIuIyPTSuPjLkHSIegzzzZd+6WvN5rqX5+2kjGTBg2SCalEld1M9Yyg9JYRml2MjtMr2JUuiYSKpS2tsqnWTqcasdnY1JbgjaLOc1p8bbZsDz66FEJFBaIVNRLoKhYmotjMjxAulmBusQgpvX3jWiWFS41NyGNUA+Ktr7IjHzmU5+Q6upqGR0d0+KZN73mtZqqfsfnPy1rHYDz8Y99TK55/rVy7XXXyW23vkPOO/dcueGGG+TP3/9+aWho0FDDvn37ZOfOXfL5f/m8XHLxJfKMK6+Uu+6+Sz1Dr3zlq+TrX/+6lnu4+qqr5NZb3yHl5eXy6le/WutXvepVr5ZLL7tMXv/6W+Q1N71G9uzdK//8T59UMcEbXvwiKS0uUKOKbk/vlNlINExBPSCH2Lp62/BS0+cP83uMLBlLAR+gwsV+df5pQqkUd4wqLNjWEFD+jS2guVCr1Vvo6jzrKTHEa5Enh01ROrdopft+NgVCUJCaGRiAjMNDduarCAqip8ejWnLBetNUTRgyMByeuKm7ZkFj2qtDGNB44KwyOICNrDb4RXwGIFdTlEyVTeBL2SgRH8OQc5ImFTpfgGOek9boOdXVL52nh6W1pVE2rK/TcFS+4Que96FvjcqDR0JLTiL6+Ll7q1Tsb3NLUWocw5GEHOialbt+OSq/PbY4YZkvObetUF5+aamUeoLSebxTN2c28IryUt0jNm9qlbWtjWrMcJlzkTGDUVtOny32YmzspBE/ceikcmnItLGAgNRzBN/cxs669K0xwVNG2jgnXwToILAuh2jLd+LlJvyCdwKQs5LLeDxiCh5JnSecwaIilIYnyvLKLIE1l+/imSRpoOLMaZ8snZXygZb6Xr4TUAEABejC7yTbiTTqXDLelnr+Ur8H1MFZmZkOKUE9FCYbq0bqaggHpSUHlnqO/f3+vqhyUDn8EDrP3AutHcGrPBqMa1IGe9JcOKIcNcjgkMwZPxNyVTi0ZIiR+9AZO3DwZCoUy9gzf5lzvWeGZM/uDUoUJxy6a0fHqngk7Xs/bQDH1NcxaaWGVIxSMifmpOxs9GtaqTUWGBNKKNCFnJ4dSoXMxZNSoLwd43FiIIBI0dCMjBKjDs5J/1RcCuOzGo4ADUK8YoM/2XlGZoNh3eBHx6fFX1YtTTXFarjgGTQUzMgXP/9p2bVrl2zYuEnuuefbsnnTJnnms58rX/jXz8u6devk6quvkb/724/LNddeJ9dee53c9o63y7kOwPmrv/orqago1/vOOeccWbtunXzta1+TmalpueyKy+UnP/mJvu+tt96mHhwqh1Pi4Vvfulsuvvhiedazny1/+YEPaFmHSy+7VF53883y2ptvlr179sgnP/lJ2blrl9zwIgNw6BdA4OnJpHoUNC3ZSa3PLOmQ6wL4Y7nPAmVbgHWhircawtJU9qSUBxIq2Ijg31Lgj3U7EYqrR4wyFZo1FUtK11hchoIO2daZqAB1dIHgvuCpYdMo8cWVuGeUguf3qnJm4mbMzkwa3g+hKzxwzHfeCYCjmQbWU+PUmnLEvRW84KVBv4bvLfQi0mcIzZr2nSnPkKSQ36SqpVIhGUOYz8kvc17YbBKThtoiRYXzVVLzmUd3/Xpa7vjx4l4X9/MqSnyyoalIGqoMSbd/LConBsIC0Mn1YlxqShKytdkv+zaWSJN/VCLhkJ7U9+zaqDyD/Y8fUy5KUyMkWLSRLPk8129Z+j4LBOAptKypU40VC0j5e6kx4vOcoPv6hhVI0F48OYQL8mkvhgYQgsgbacXwQlZy2XY98thRLXlAKIk9GO/5cgCYbQsGHxCKJ3LHtvZVDRdme18bUnrySJcMD0+q/g2eCLwNq5Wav1g/Q9QFwBIOw3OF54OxyWds3c8/MxWXzjGyP8kYNsV7mytM9hpheMRKh2biajfZY1CwpwQNGYZPHumWHTvaUwKD+c4PgOLjB09oCBiACDhlnjCeCPtt2tSqtRnJlqurq9LIy2odKBTguKX806cGG5aav9is6wyXknv/ttWQ3Sc5xXgOiSYSRxvGcBOwxrZuBpvyzkaf1DlemVw7j8/Dl+Dx1SUmpk5HnuqEFDWuMXMWFxe/g4NAmp2SbsUnBS2bpJk0E/FK13hMdtTF5T++fIfs3btXdu27RH798x/LT378I7nl9bfIDx/4oaxbv14uv/xK+dznPi3Pee5VcsWVz5KPfuiDsmP7NnnmM58pH/nwh2RyclIKC41Y3J//xQdkYGBA/v3fvySVlZVSV2sUKP/sXe+W3/zm11qTKhQKKXD5k5e8RJHw3/3d38mNN75M9p1/vrz3Pe+Wl770pVrD6otf/KJs2rRJrrn6Kg1RceF56ptMSOdkWu2WiaqpyZlj44yBu86IdSFnpu2lxtclBMj3LTW+85/tZBU5WkJ2TO0zzpo7ObbPpGmbjCn+TbqzhnMcwGwJ6tZQaDp9LK6Cf+evLdBFvZRbG1BE3SnABuAFsHOoPyLjoaSUFAXUW2H5THUlHllX5VXviSX35pL+zztQy4qL9QDHZThkVILhqGlpBq3jZEOM5t+QA9eU+6Ss0NQmMwDKIeQssHAYT06geCRWQ/6cvQLV33VrG5TXtpQhXmw9dw5F5d1fG5bJ2dwBSq77Qy730ce71wbkio6YXL7TaNbwPqjGcupU0FBTuapZHe61EJmLyIGDp9SzDPDM97Kh6KmpGUFRGa7Qls3rNWsrFzChZQDm5uTgwVO6X0KeNYUOlzoGLN5S2kXaPYfO887dqgBnpc/E44W3CrC+aeP8opf59ls+95MGfeJUn3I8CQuxhiwXizZZ8rh9piZnLAGILZGXzxhPlquEjlNXCmAFoRddt9UoPMnBaSiYlNMTcY2EtFZ6ZHtjge6nfRMxOTYc1bD7njUBtafqoEnEtaBql1YHaM9pTmXrW3g7cIfwjMI34+DABa8IjShCsSQ/+FFodrymq5Ymfv+B0WSqlo3lVLiypWiIDpjNdMIV4x4Yx/ilOB/znpHOgCLUY0oumGqnVqF4NhJTDw4k0HwvJ3MyTYx2VXe1E8caO047TBqAQbKkSpJFFTI8a0I7lCToaChWdVrsxdB0VAdZ078DcICIPRolYTxQSr5MeKXEnxBPNCg//P490nnylLz0xhslGJyRz37mM/Jn7/5zaWzfpjVkyJCqLPIpGRMgY7wLpmq1bkROyQXlPzn9R4qeoljVdTGLgHYw6XRyxJKa8dMfhDPiM1oqSog1BFVTDcCjAPOs8XXxbnR8XeUybLaUm0vjzsRSLo7q+ae5WTwjzcdxUvmdwbTPdj/DcHrM4p7H6XEWu5sXlNk+uDfor9AnqvNCSrSTdaTtSAlp2XpOiER6tNp3XWm6OOtic809r/omY3JoIKLvV1lSoBlTAKBCLxXEvU4dqvy1iDT5TEUVk7L/TFhCcb+OI3OMuUEIlz5CIRs9GYp81pY4taQyBB4XfRfE1YJhPS1xeiL+vRJjw3jhbmZDgguwEu4HffD3/z0mPzqwcHmFfPeE5dyPovB155XKyy+pkPJij4RC9BcpvSatdTV1OWz7CONw6IKsSUXuhbRgcnkf1guGiGwwODy7dnUsSQo2ocuwkmePHu1RHlBRcYGCBy0WuQKQw1oHGACst28zhnElc87u4ZCNyQaEj2TCXU/9hXHWOk8xU3pBlcqdvoEDipfFAhZ+DBEc4G/rVWW2UEM2obBMTsyoJhKeCziklijOfCDlG68cgIqwGN4bqA8rueyehmjr0aG4TAQjWs+RkBSCsoCbzXXeeeErACUHI8AG4ctcQHO2NgIC7fxETdmStC2/ivAbZGQDdEwa/mrxnDSLyp1um26gMUKGh5A+JSpzINvPnUG3JFb7HEtgxjBhlAAI9h5YB7jz11d5VWOE74OHYyX9lxpQy1PI9Fhk72QTG8bLcXI0pvwVj9evRRGVF+SkF1Nnx4q3UceH1F7rdTJFB43IHgE0QFpdschM31H53nfvVU0Hsqtq6+rkedfeIP1zRZptQr2iNRXwjLLELFI5etm5JAom7Qi4xgKQRT2o/f2o6XoVdGF8IbjqeLkO9gpIrDfNKqykCOBOzSPn5ykysSUeO52Z+Qz98QLPsAAmRU7P8uxc2sdzUkUnFUib97AbDPNHgZIDsNzvaO5zGp+IS0MppQPwflCF3ikqudQEg8gejEjv8IyKsm1qb5ak169hUNj/m+sDGppaycW6IDY+MGPm/sxsRNCpKy0qkIoiMqLQquBgYLR4lnPZuj9szmiP5KJSutD3qDENhlXXg5M5hENb6ybftgEUf308LP/8/fFUte58n7Ga91Nt/PXPrpA11aZSOO8Ih6+qMvfU+lzbY8eEEBgb/kpPrPBoensH1VuJ53qpjC8Omac6z6iHE3ADx4QsFsL4ZLkAsn1en6b5LpXK7X5nrYU0MqH8orVrG1YcEnU/G24SPBwSRyisuVphjMXGDIAzMT6t7wS52YZXWAdd3QMKbrTYJhw6zRya0XAfYUfCLXavUm9ZeE5DxQAcW1yUbGB4YFT8Zk4EZ0L631brhu9FnwmgvVKQY9+Tddc9FpNuCgOHo1Jd7Je22oDUlIgUq1qqpMQv29Y3STUAzAXscp3j9j7mEhmDlJsg2ccd4rO8MwAQa25ifEY2bmpVDtoKMHaqiZ4HDo4B6vRyZ9NYIJP5c4vsbdaV0cRJGx1z+nY4BBn1jiAZWwl5vA2RWFwNMoaKrJWqYq/saSlUA5TLBbkWI19V4pA5c/gQ34tY3ukp0ZAARhPQY8EXmeakGXMZhVxHYdlJxbbEU5PKKxqnbC73SHh6XMLhsFYQLygqk9E5n9aTQvBsXaVHGspMnarVvAhnQHylYKTyOxRAmhCHI08zb2zs+NIGd60n1euwnA8LhlQN2ElMdoAMn7Pja56RHnf7DP15Ri0lfjYPhDhzRH/uera7fXyAOWFSwa1ej5EUSOGWBdpnvSPUG/NKQiufs3kAEigzQewZkb2l5hnfC9MfMau1TuaCz+/X+ULqt5J7c5yrC4078wkl7dPjcQlHohKeDUl9VbGIL6Bcs44av4oG5rYisn8L78HmQaVe9F5WKpLGWA8OjUpnZ78ECgtl98523QDzvShxcWI4Kv/30aD8+A/sxbFt39tWKO99QZX0njql5GK8N/kY+Fz7AGAB8RvPMp6wlRJXMZqHDnXqqR/CptfnSRGPM9vPfNCaRSd6VdvHGlPaQmaWFp9VBVuvpu1m6gMt9o6sMzx8NuS1miAE7wbelPKyYm3zSkGhfQ/GAmCm/L5YLEWrwPuNOCNKzhDSS0uKVfbBkjMoPEpfb9zY6njYjd4NEiVk7m7f3u5ksRqvPVwnPDOUe7DcLvocLxAAlfcBbEKkJjUfDz+eV55JxfqlQOti42I1mXQv9Xo0LPXro2MyFwxKaSApzeVeqS7zqzcJzxSevdDsnI4jXqSVXLQfbyVZgnCZshHEte+jUd1TWHeEh5frMXK39WkjGVtyKEbR5t5zOuckoaEgn0hFgcjWRlOgL5fLEmvJJMntE+apRNmGZkVOjSckEjPhHsPuN0q4ZLM4URj1OBnIYK55NaZcjTRcFpNtYtK2TegEDZZzW0ydp9W+eA/0SQ4MGq8T3iat0ZXiZ6z2Nz71z1Og5pSjsLWZsmnXpL2LZ7eJnobvta0B8rpHxoJxBavGuyVyoC8s7TUBWV+TNsoGK1lA5wDcREJJcAhJchpzb9aD0zGtwE2Jj5VcNj395EhMPUNsgEUlxKIMmLu4rVCLwq50+nASPHKkW3bv3qgGYiGjbYHxYqcnNklO+5zIJiNe2b6xWWpIH8vz0uK3o1E52DMn3/jFtEz9gbg4mc2+ak+JXLVhSgoCXtm6eV3WtzKge/lrmn2PTKP9jx9XLZFcSzUs1MWTUzPKpUFviPIGkHJx9RP+ygS0WhMqGJLTp4fU2BJuTHsajFYLhvf06UFdEXhictXB0RDLk13CyZ/nrubFO6H8jIbKmjVGvHU1LojakJeNIF/M8dKIasBodlrAL2PjU1rYGZBByIiUZ7wq/J2Zss2zAEUQxwEp1TXlegCgaCsp54DmXEJstAdBwCNHejRBYDn6O7Z/NCQ6MKYnJeQG+sbm5MGDA9JGxXEfWVUiG6vwtMyoqF9xSaGGMMkwxGO2kguuzdFjp9UTRZX4hdYNawJgBdm4vX2N7rsrvZ42gMNGjsdBlROdfQG/AR7+TXXGEFGjKR/jzDP5sxDoWKhzMKB4cTon4GkADEz2ChldeG/wDKlHx2nr/BCR89QFeBBsCDzLhLUQQ4ur8BrkrdUAOfr8WFKODUXUw7KpoVAe6TMeGBbEHFpATrr4SifHU/F5a0DTcMIUiOS0pGUanaLqtsaWzShyg0vG3JYjQEaGEB1eFQymzgePaDmEjbWEo4wnyF701JnJuIQiCWmvNUqepuZNRI4f79XFDFeF0wNGjE2hp3dQ3f6EKuyp4uhwRNZWBTTEupJLA4qOpzCa8MrIxKycmqQyveFrXdC6sEBhPt/Le+AxgJ/h90EkTX+aExab+cjolP5Q+UaVZQqEqDNj6FxOmJM+GRyTM2eGpbGpVqSoQsqK/cpZy/fCm3p6IqbZaQ8enJEHHg3m+4in5H7A80vOScpl7TF1qcOTsMkTiDziTue0WVVZoTXJliJ6ZzaSDR9jDWEWQvPunRsWLTOTy0tiHCLRqK4j5fjFE8pX4fnM233nbUnx/0y160HdP1AUzuYJIdwCn4e5z7vjQcDwLYXpADhwHfH6bNjQqokVq3UZocCoEpgJHRIaWo0LDSC8JlT25tLQOCKQ3f16sKGu09DwhIRDEamtq9D+oi+sanCml8qoFodUmA+6BRmHjDeeENR/CV+ht7TUZTO50JAhgwuAkIv6s/u5di4w5zisAbJY00PTcYmWNUjHmgpdu2cmY5qIYV3/hvPpKNovUXdrqfcAKJESTgbzYp5KS5qnHAcJQwj4ArBW4gXUEBWo3/BO0p4QS/Q0fIr0bmhCEYbImt700uEMd+gj9Qxq+yQNUdnvczg4WpJBpDQgsqkWEq5T6XGp3nL9nvpMaOTYStFLLT77UQDNaDChYnkoyhrvB2NLyCFdxmC+kJ35uSkA7ZBkNUxjOUWmn9IAJ+kQRZPSUeNVF+BSOiy5vjrtwKBjqAE7MzGfzEYN2DPCcx6tFs01P6SUrm3kHht35psJEy00vpk/d8op4P1yzR37DPfcsToLJrTpZD5ZfRVXCIoxBCASAgSomHRr09+E3+rKvCmRu4pCr5Jw6fPJsMjRoYhRFWZuxcPSUZnUcI/b1cm9EHv7JuNanT4+O62LCbcsm0BtbZWsba1PbfrE/eETDAyOqrvenmSPDUPSMwU8V3LZGDSZErQtFI7K7w92SWNri0zHqO3k1dpO2bxYuX4vpzdO48wbXM70h5WP1xN/yJRy4GRniN9GX4qNsKykSD9XVBjQ2DmGk1AXJ/SKyjJVdVaxwWV0g4pURk1NtlPDEfnU98bk1ODi5RtyfeeV3remyitvvdIjjZUe9YIYMjWnGq/c/e17VNPqL//iL/RQZsYQz4crfqqLz6w/eBxIVfh8Hu17skkAScwlTvls+giaWvL+StvO5y0YQMeFsMr5521TQwGQJ+zB3wjXLSa2p0Tk0HDkEIcAACAASURBVJx0d/dLayu1oBaWGLCK1Rh2xBF5T7wOvONqkIzNOwHc4qpNs6Fjja5Va4j1fSNR9ZjgZckG2vgsz3C3h3fkeXgMCM/YizWDocXDBdhn3ltVcXfW00Jjxf14gyypmJR5DhC0DRJyPllzWmAVFeG5qPYpcyXXi/djfyPVm+kLT5TCqd2TIgOzXq0kTnUA7AgUkVxtaK7fD9jDK0NGHX2cC+BlH8ZbhvYRXkjGcrneUs99B0aTlvTrHjgdUOciC8h6MZhABuWaOikpI+qQU9zZS+4UOhRr2ARtFtX/Z+494OO6jrPvWSx67wABAgQLCLAXdVndKpbc1KtVqGbLPXESx8mbxLH9ObaTV37dJLkqKlZJJNnqkiXLltVFib0TAEGA6L2Xbd/vP+ceYAHuArsLUPJNaIrA3bvnnnvumZlnnnlGJ9sdkGX58ZKZRKPE6HdIvM6D7eOyJD9RSrLcWqobyYGRRVOnpovaf6NHYgTVqEiiUGnqvUMqNuvbiPPr/8c5zQ2R3MaialrL6NmqArMLkh65TbcszcW5iWRk0Z0DP6iuG30Dn+nphXHiXqgMc3gbGLDJtMOkIbLVUnxjKM4MP7dkb0sWnnjuzlswhXfj8K0skjSxdkw5l4o8erQxKeJQrAPzMqmMQFBqiHsA6VNRSDFVYTxXHIkleW4lCxtXYOqBYwfhGiMD76apvV9y/P2yccWCkFEDRLv+YY90tTTrMyUaZANh3RcvMFUQFiKmlJENj1JJZMo5UAVlTDM5rRNCgUHKoMGj5rmw6ZKWIkq0jsfm9/ZKSWmRZOebMmyIzOG6cs+0YmxERPoCdIr5XrN6qUbX3OeRIx3SPzisz4CcN1wQi1yxMUGWpASZ9xzZdTYaDDkqsqQt5kMzxXL5eKTvHByW/3iyV0bGo3sPZjobVeqs1HhtSjs86pf+kdmVk+31bjgjQy5Y5VKonLlLcoz1j370E9m6ZYv89333qa7I2NiYjI6OSFqaURrmD5s0c4WD7HYnaEXWRKsU1NtTkzXFwTzD3aP9QkpKijpMkwnxuc8DDRpZuytWVOi4SMeMjIxrk8dIiKOsIaJv0iNUuIQSdLTNOUm/gBKSmmLtsB9S6lxUmDsvfApbeYbDlZuTZRyolKSJxqUNDZCsvSqIh2NiKladIM/vV/QEgjwOq7FdpKT8smXrflm9askUkUO+izYajB9x2GiFLEM9ubmkNTH2oKaIOmpn7wg8EdNVAEeLJqeNupdUV5VrQNE+GJC97R4NvCtyEUE1I7b2Te3CNE2tWFYjadi6+mYVzIxG3wYHHI4TziWl8rHycSaqqBh8pAZLeSrOwjnK6DnVN+bnDpfF0W2xRF77mawkv6wtTjTE0ch8kylzDIKzs3lMNXSWFkSeAmLsw+MBqen0SNco5esYVdNrB86NRaEs6gB51xpae+9W08XI5zutLhxPAiNuDF9AspICsqY4dBfrWBbMUQYyYBw1uDjDHkMEUrE47YA9Sc6N9vnaCjWz6I0TpNcI8Xz5+RSHyTo7ql5t5pXnm+hE+jhdrLXJBp2GSMyew7PRvjWO02lI7AEpyYiTqnyaOB5NuLUO61uHPercVBXES1PHgAQGe2VNNRUlR+fq9dn6fJrvRa0zV+XHR7QTLps/sD6bIfoNVAEsWVyqL5mdh9m4KjjEaOg09/t0AwnF1WETpTfLG2/tkuM3LlfiJAeaJinJyVJesUD2tY1JeU6iZKVEx/VhPqnG0BLxlk6nC7BolUJyapKWi1MdAh+AqBLiX7B+h0X4jANq5oqUCmgP1SCI/FlnL5Z1zPMnMiW6xBlAw4UKkj/Vp8izO2O54tTPIOp4wYZsOXN1ppQVJOr72DvkU+Xjp9/tkf1NsysoLy5wywnJf5Fd2zfr+tywcaNcd911cs/dd8vWrVvlvvvuk5deekmef/55GRmhpDxTNm3apD3nfvCDH0hBfoG0tLbIDTfeJL//3e9kw8YNctWVV8t3vvNtyczMlOs/c73cfc9d0tDQoP++4PwL5PTTTpmz4xg8EzhYe/bUS+ORNlm/brnON3yfTNo+RFh6vP9AgzotBAHTK/B4V7lmbd0R3SkwSKRg+DnPlTQPSs2WBxRrJM49gbIylqVLS7VXF2uoYtECdSJ37qyVqqpFek8QkUEqSedwDugBa5f3jXXOew4HBoNLcEE1IAY4GPXB8cTA8ndJSYFkZSJP/uEdOAoHa49ISlKicbpAT2cwmqxX7q27q1/L/0ENSZEV5OdMyFNg/xq6PZKWaBTRM5LjFcXRQhWXS3XACOJisc12pnbvrdfg23RgjxwhwmnGESd9WFVVrvMfy9pxvbCr2ym+tXLshmgbfDEbZQVXVhnugEPKdFIO3NSUnztNCHWDRKdFCbBGbp7eUgnik+X5k6W7wNUQNyNN+eGUUMfP5kXbh0g/x549NO6Xve1+GRw3Oj92fPRzCk69gfTg8FgnDC4l1S3D46BAoCO2a5BNXxqngp/iFKXFG4MLohJp+Xu0rxGk5v4xkf2ddKx20lTard3M9QTnaaJho3m+1qdUiN1xZCbufcrzDeZg2Oab5h5DXdtKA9ix4KAwf5rKEKMjhEOkiJ7bpR3AuQ4IDw4UaB4ptpQEg0od7DTCVEtzTNVSMC/HrjnWDk1IceoqcuKkuWdMNR3Sko3hDnWoEzA6rpGRB/jaIX6yGRNds6Hy3yAbs/XNYSMEIudvDD/EPdBBNhFkz0syJyE8vldh57YeVdDlngEB6baNsTBIiWi0hpwB98F7Ec2BgWlu6dD0Ghs9rQCAh3Go+E6qw+CXYLQiSSFYrQ8aQe7da9R3qXaI5LN23Ny3IkM9AypDD2JG6iYPEqbtquxOkv98tl/eqx2L5nannJubES9f/kSxnLM2K+Tm3Nrjkbufb5u1dxVRbUrdL+SCk5fI4OCAbNu2Tb717W/LE088ITt37JD77rtf9u7dI7t375bOri75w4svylVXGaHOv/+7v5N169bL6WecLqUlpXL33XfJhg0b5aZNN8nX/+Hrkp2Vpf3q6Dm3ePFiOeXUU2XtmrVSkJejz8kaW0t+j2Vz18DDZ0qXt+04qPsYVSxwOYL1XGabaDRtBgZM003GwfiystNVGJEUFsgJTgKRNuO2Y6ciqbOjV9ecrZwB+TOBQnTrGecEYjuOWlVluTrctbVNaugJUNjBKOMGraAqifdI3+P0VOUb4cTzHoM+4izwedJpzIlp/TA1DaJ8xnH0WVo03Yf2zmwCfrPN41x+b4Rsx3XspHwo5c8MgyyZfW1M33GeBelmqr1IjZF25vcg5F3DAWnp88nAmE+dmqLMeCMUq4ExEhWml95cHBz2VqpQEQYlgIsGiWHe+Szrlz2V50l5Pc8yUqmLD5Zk7AjlMWFExZDYYJWuKk5QLs3QWEBWFCcqGTe4i7SVqZ/LAgn+LA5Oz7BP9nX6ZUwVlkE9DOICuXVyQxYZVfKxI7sfCMiaBQmSFBeQlkGRtkHfZEm8A+dp6s7Rb+G84nSRtgGPVBagaxLdSx3N/cLB2dPul2GvSe+QpjLO5Ad/4CyBYFhSeTAJ3IuInSJCcapEjPheSVa8PoO2Po/2UyL6dovflNW7XPJGA4iPT/s8wddCyyZUGwRIxjhdODmQV0uzI0POQDrYQPHyMAhsAP0DQ+qAsKkTfaQgfha0KVvomzQE/81LWFPXpNcoLS1UsjJ3SjsNctza9kGVTw2PgOhKO+suyJe01CQtR2XzAkpeVFakZd3oQSQlJ2uKLtpNRtW7W7uVHAkszaZgx8/G19PTLyuq2bSjE2FjbiiBrW9oVTJ2Qb6J6sPxEiw3Q4McH12yB6WpqVM3aDY7xkJ6INjAHGz1yHd/1yWNnd6oFy/j+NrFC+RTJ5rWB+GOjn6PfPOhI4rozHT4ax+VcvcBnf/x8XH52699Tf70yiuyY8cO+eWvfi2PPPyQvPfee5qe2r17jzbhPevss+Tr//APcuutt8nG9RvFF/AqorNmzVrtOff1r39d8vPy5PbPflb+97H/lbfefFP70d1++2clKcE03iTFwpfidDOHwegC6y24H9FEoBlikeBQUokD8oFY3ZrVS7QUORqHCUeUdwQeCSmg/r5BHRuaSh2dfco1AUmZ7uzaFCnOLMJ2oHQgJwtL843+mBNEqRMHxy4+PmQqyK5ljCUGDgSH8ZO2IUAhGIEjBlKrlbXjHkVpSDHh6DCOE09cqdoqkwisESRlbmdy0qmGokktCrwQjqMx0FEv3gg+wP5EF3mctvVrK0MqT+v+1T+kxQAEIqQ/Na3ljlN5i44hjxRlmOKBEY9o65jcFBCb2Lh0Mw2bPU2FQbPSNGCLpoeYOmKkcEfGdH9lz+TZotZtpAvYF5EzCG/l1MEJ94Loz4MifW4kXEQx0zV0/boMN4U0lWm2iUIvqrQ+cbHI6MAcHydVhaZ0F9IThhqtEZRcI+XXRLBGDBGYSqROv3Q5SDXVR4zLch3M/Rj5fFuxg0h/QapfFueS03fL3nav9hBKjEeu33SdxpBR1kt64kivT7tQc7B4CmNQa47kfjiHuULynyac437DY7E8nBmfbxAKE+vz5XPBG6atSsNBsT2ZTErIL4gukarKSHZJeRYKvQ6nxiF5mbVi7tpsgCL94yKUUTf3jinfalke2jBHL2rLzGHjaugckQXZSZIc7LGGmUw7PxOOrTMRthKFTZINnAhiIlVHN+jBEY2OdNPvH9LoGF4KXXFxmNh4yd+DoCQkuDUCRR2Uc9koSQ/ZEl3GAJS+b3+Do0Hi0g0hJzt2kTnbv4e0GwRpK7AFF4HIFF4GJNBo+QWWm9TW2q2OYGFhrqY9pm/+3BMODVEYRpB/Y1ytDghzRDqudGGBZKanTnEg3zwwInc+0yO9Q9G1cTh+Wbp878YyVSef7XhpW59859Ejjphp6LMTOl6T/3PdciktLVGuTHVVtfzoxz+Sd995R/79W9+SH//oR1JRsVjOPPNM+e53vysf//jH1cH553/6J9m06WYpLamQoqIc+c53viMFhQVy+eVXyDe/+W+yauUq+eIXvygdnZ2aonr88cdl+fLlctkll8jIiEfTO8pHw/F2AgL+rZotfr9ULS/TChPmFAdA1eFDiLFh5EjfsBZB8TB40erH2D3fOvWdXb2yfUeNXpOSbYw/VUjhpQcmK7tw4JWfJDg0bg1yLYfn+OOqj+LLcX+8Y5SeQ8imGaotaFDkOahBrt2D1K54PLJ160HVqIEcHQ1iFbwSWOuDQ8NSc/CIaWo6A9F6tvU2X7+3/BTEAS0CG3xt3Wu9XhUiTEqM14ArGMWu7/JIPxzChDgZGvMrxcMEmfM1wsnrsNft3X9YNq5fHhXaO7EXO/IdlhKw78BhDSK5HwIB9h1QuXCH6/mdXdqLykbV1riod+toPdjUiiWQGr7EZHWV8jX8kHUnZf/5wgl5fktIdjqK0/bAHUeHcJemKPguUheoKipNllydQ07NTDIl1iZdYcyeqTZwUiX2zqN8NtwxvTkOdvo0PYWDYw1y8L3bLt1gShiyBJdPNpQyoS7pHPJJRkqCNi8bGPXpQmGRcF+kYEhvQWbF8cFBOxYLyN62VTbe0eoTTwBncjKVoxUeQc/Gknvt851OMtbn67RNMLZ+sv3CJG9m8vka1MohDWvJvUnd4RhOrB2n+SVPDQG+yny3On9WiXimx6f3NuyR/YfaZUF+uizIz5CEGVi3Hq9f3txaL+IZkQWFWZKbnaGbcbR9drhv0k7ksdnUIVnCXQH2Hhv3Gmg+NVnXOUJgVEYwl6wTFGFH4MCgTDo6LikpiTI4OKqVSvB7cJYYTzDUikNiqrk8qsuB4cCIReKABDtp1hBiGKiO4juQWrftAPg5mx/RMM5GLGWYvO+KDgyNqANjSuvjHDTH7JQ4UnB+0AnRSqEEQ8AlOOCejChajxowywUKXgdPvjco97zUp6nLSI8vfaJYrjzN9LqZ7ega8Mrn7z4kzd3hWc2L0jpkQd/TkpqWpryov/mbv5X77r9Ptm/bLv/+rX+Xe+65R5qbmtU5OXz4sJx88slywgknyPd/8H257LIrZGnFEsnJzZJH/+d/ZMuWLVJSskD3yry8fLnk4kvk3vvuldGRURkY6JdPferTcsJx61VBuKe3X8vTVSU6Lk4dHWvAieBxJlhHIAyKrviMIjF8F5xptkWQEyqacLrhpGDkieIjIajONHfW4VCl4nTzXmkV2Cwwo0nNelWrR8vaxzy6JtjLcXQp/eYdmo5WsX+xjvneFdUVsz1W3a/g5aAfgyOYmgpiNevHwp5gNGS6tKM31YPRoBCxf2v4TxJwUSoPSjydOzTpGAQ0AKMSjHlNTUvVwBfJDHiMhlpHyxuyFi4NGOcwRSEHy3PAwQYB27ihak7PwH4BnEJSdKw5gkWQIRy4sA4OVVTml8YVtsXa6vRQFeQ4M7aKyjTPnPrz4GoRruT4Hw5Hx6jfTUj9gzZ4TQIqweWX4nSXxAU84gkkSOuQydETfWUkJyiakp7ol7Ist9AvhjEAWfX2D+rDyc7KiKn0WqEvn0hrZ7f445Kl3ZMqvSOGOwOSFHzvIA44C6Q9DCOdfKVPCtLiZXmRSafhuKiTNq1BpeN8zsuDne1FQVOkc8gv+zp8piSfKi8lgltulbmCpnC0mpXqL6sSPNmWg7mZeO7O/VhFY8VUnPWgXCtnLdgwivnjR5CcDVmb5wftl9SPk3QMGBRsSa4xdJFuPDgJoBtEw1R0zAQVgxR19AzL+zvqNEoJjI9JdVWZGuFojTnzh/FA6AuIHOcFB8dG1lrVEI/hNsqvwRsMhowNHSfJ5pEprQ4HxfNZPgNHhVJeoHiM02xkQowFVTq8G7YaC+QEIb6s7DSzCQbxHuBNbN9+UDsEqzprjJ63MVge2U9UPmoQBxwZjDJjwvnBscIIhvoO3hm4Arv2HJIlTrPH4HQBa+m3r/fLg3/p15TnbAdr6fs3lssp1Rmznaq/55356q/qZfuh8GmqlSVu+cq5ARkZGpTcPLohL5Dunh5tlFtWViYdHR36hxQT70daWqqkp6dJa0ubphcbDrfq/WOMenp7dA9LSUnVct309HRpam6R7u5uSU+niq1E9z5T+mzK56cbHeYVxxGjwbqEw0RVEHN+oKZR0zSmR1icKhuD2lCeOxdC+PTJ5B0AAeQ7SDXOxk+b7WHA1UF0EOcelEYJvS7TY8+uG5xo0h0gkbMdrCv6iZGiWl5ZrkHJXA7eSb4b8vKiRQuUb4TTOZtDN5fvnOmzBECoJfN+oc8VzuHi3SRQQkG5tLxEanpwaEQ2LExWe3qsD+YNpI+1GYljGsl4ggM59uSWli4lIYdzsF0025y1eWIQFGj1b0I1T1Q3KUjif1JHJqgxo7Y8QBcHa+iRgvEG2fzuW3LmeRdJj+SpwStKd2kjMHWUfEC0jkywAHn3y30PPCjDw8Ny++23SV52pmpTmO82SIWN91SXwg5q8qdqCA43HpFf/epXsvHEU2Tt6Z+Q5t5xdXrQ6QGB0ZJrB7kYUwfHcFpwGpJckKPjHMTm2C+U2R489wvUuLlxXHxiCHx2IVgkhn+TIqSiybTScBAWl2lKaY/QzTENr0gNcFD1XPC1DeplCM6w5g2pGA2gePEDoU+ghCIJ4pHO1kZZumSxJKuQ3OwROlELTQGpIIiUrFZ7qFkamnvF5fdK6YJcFY6KRIch3HwrXD04rI4WmwyqnESxEB0jrUiZ6VnaCBc4nk0Z0mS4TdQCl16fVyu/eNGtTgb3iMCbcmQKso/6SiJhtGy4PtFtJAhRqHFbZ4wojRQFHAXQBJ4Vhng2R9S8mgHlcYBKwOfhM8GOIo7NA3/pV0dnNrCWJfr/faZMTl81qWcy03xTpPCVX9TLzsPhHZxluePyXzeVamrCEbY56pI4Ivq+TRsg80NaEpQlVAdsS+zHCCHCBicKYzCb4eS6RLE4GaBm1dUV+n6i1YRjyzrgD87CfLSBmH7DVieJChl4LStXGC7XXA6cNcYOt8tq2VDGjpgkEv9wTnCkIPvOdtgUKn2rCEDm6tzZIIeKMK1CK85Tgv18vPOz3Uuo3xNcgV7gaPJ8w6UccRzhu4Hi5OTnSX9inhTnJMmSvMSYZFmiGatJnfoVaQK1JsU/3wconWmjkRW2X9xRJOMJ5yBoNMHmJ9ichzpXNy3ns9NNf/DPVeRrbEySO3fIM089KZtuvU0ysvNldBj9BJGeznbZuHGjQrcHD9RA2pHlVVW62B988AEZGh6WW2+9VdJSU2Xf3n0yNDIkSxYvloULF2qE1dHeIcnJyQobl5SUyKLyco0GOjq7ZO/evfoSPfnUk3LamR+VDWd9Upr7PKqEaxV0rV/EJqgEOKf9AUjOwkyXlGSY0nIcAvu7+X6AkV4PwnRNp1c6hkVSkkyrC1J6xiHBgTE9tUD6jYNifg4yZVjzDuFl8i/jF0bwHIPHaNGbCdpLwCcLEgbl6ccflpqDBzTqzS/Il5NOOkl27dguN920ScrLTPk1To5BiozQ3EQqzDEaGGWrYEr/nEhQB22uiteKYnZCvKneiBQyCl7/zsuq8+kIimFcDIIlapTZ8GxH4Eif2/TzgF9RgQW1Ab0JpfqpDf0gELZ2K4oEspWYFK+pCTryDg6NGhVZBzkJhXRRYrt7T71s2FCpHIpI5nL6WNUZ83jVseKwqIHlRYDXRRrlQj5G2ItNGyM/fcwgLT9+vlee2zq70vFt5xfKDedE1juHaqov3HNI2vvCiwseVx6Qb11THFOvLe4LNI75tpVLzJU2VRweVdQXBAtnBEQGZxkeVyRCbhhaSmit8WB9w81RkryjLWU1eWJ1YEOtY76X1CzRM84sRNfgVg+xrn0NwGzPIq9PigpzlJSM5g33ZlV8I0kP2e7VvKNaIOBoV8U6NmMLzPhATUjv5uZmSHFR3oeSrmK9NDS2aufyUBwce5+MmWeETEBX37D0eRJkcUWRrK7IjYibGOt8WRVsUGhQufl6BtPHw1oHyeIeyxcWhUT1P7AqqqM3SBGvZ0SkZZs89eTv5ZZbbpWenh555pmnpaiwSBITE+XyK65Q/Yi2tjZFZyDznX3OOXq+dXDqamvlzTfflN7eXhkYGJCvfPWr0traKo88/LAUFRfL2OioCnFdffU1alz5OddLSyN/3SjnX/hJdXCa+jyaOrPGWVMwKghoqqhwBOgrhfothGKMceegT0qz4qU406BNH9axo2lMekZdggoMZdSIC5ZlT0ZUjJUUHJVWCNQNjhunR3s+KeLiNM6c4w0EOzg4LAlxfqnOc0lTwyF5+603Zeu2rXLV1dfqBv7oIw/Jueeep5UpC8sWyoknHC/19Ydl1+5dmsKhxLaogM3ewPVUA2HA161dFlGUO8dbmfi4VaHlRQWJIgWAJD6pAYw6B/wAIm8Iu1RdAbFHS+TkOmh1wEWgqggnxzoednMlwuW/MS5sIpAM+V7d9J3uxqA2OFozlVLiLEKExvEjPx9pn6HgOQX+bjjSrg35QNXmKpuP4QQZo8cQjhGbt1Z+OC9We79XbrunXZHKmY5V5anyX5vKJT1ldkThyXd65L9+1zzj9c5bPi5Xn5Kq3auDSeaRrC8zz62Sk50p+QVZippS0US6A4dOEW6aWqpAaEAr6iLtGq0Ksb0DqjODRhN8qmNZ4aNpfY8hrvLdjJN0KKhKLGs91PzhEJIGBrkpKMiZIB/b74v0/kyfryFpdKQQYlnf4Z4vY2Gt0hPLSCWYTuIf5GF7O+EQ8wzCoWcWReH81r4x2dMwIMmucfnIunJJTY6+OW6k9whqifYW9hPtHRC0WIKoSL6PSjrtqbYgb2IPNpWh5tPq4CjZdFolDL8M9XON0Jxu1MEDsDyN6RFy2GuAInjHJNCyVR0WKg7a29pUPOuCj12gVQmNDQ3yyCOPqMAW37t7124tw9y6dYvj4NymG8SBA/tlz5498uqfX5Vrr71G5eMf+9//kfPPv0CWLlsq//Poo8ZgFhXK008/LZ+++BKd8Mcfe2wCwWno8egDgTtiEQ4V8VM9GVPpg6ZNeqJIfbdX2GdzUuJkfUmCZCQfnSuP5OHM1zkdQ34Z87ulrsur6E1Vvsv09go+lG8jMjAu0tAbkN5Rv0F1/EaoULu6K8Um9POd6bnbtWMcHMdJDAS0Qmp1cYJGle+884689PJLcvsdX5ahgX756Y/vlOXLq7TaYdeuXfK9731P7r//PklMSlIDl5CQKNddd61kpCZNaF7YSO5YvSyhngfQOM4VlRhs6iB/SvDMydDSca20Q6huYEijctINtm9VtM+Xz6IxAzeGjcuW0rKp4vwAx+LM4LwQ0VrEyGjemM7U8DEi6TpsOE2m5QLk6WgPIlnKP1FGtp2Ro71G8Pk2RQFviPlctMgQrCHOcuCIf+OhDtlyaGZ9HNbi7R8rks+cNXOvn8PtY/KvDx2RutbRsMPmfbh8Rb+cUpkocfEOUTsBYvjs/AveF9JOoBAQXdl0cQpRxaaRYV5OpqYhZyqxn20+jbJvl6YhkAKI5TnO9h3295r2GRpRBxwhzIz0yMjvkV6f85gfggWeOahorO85FUQgixrZ857E0Ol+pnETXNC8FnVv2l3EWqEVzdwYZNTwIw2CY7SHQqlEm2ypkWGBaM487mkdl0MNnbJ6cY5ULwLBmb8eYdPvA2I7exJzQ4l6DKB5xFOjbSj2H54o919SUaL7tE3zTlRRcUUDKZvUhKoa2x5BDtmNn9sWDlxgUsrfEHM5gqur4F1YLohuCk7ag2toP6XxcUnu2CZPPeU4OO1t8vhjj8vnPvs5WbWyWv74p1fl8ScekwULFkhONj1bUrRC4Y03XlcH56ILL5InnnjcqSBIk3379inqg3EECbr++hs0PXXvvb+RivIKycrOkrffflvVRjEev/n1r2TjCSfLujM/KY09XtNGAGqQ6iMExENvKkU3BTUsgwAAIABJREFUXFriPDgCkTIgSSpm5daIflmeW3thpSXOPws90qesgno+kZ5RkzKj0WS4IiMeE6m42h7RKjBQHJo8glKRfrNq1jxfW10VzLcKrq6y1WZm7Zg2EUowdvlVUbg8O04qcuLVQXn7nXflpZdflts+90UZGhiQe+76seqEtLW3yYMPPKDVKQ8++KD09fVJTk625OcXyB13fFbSU5L0hSZigk9Cv5hoRcIincdQ59HDaXTco9o0tmWJWeeTRo41zlzgiJDvBkWh9UG0B9ywttYurXyhvJVNnufQ3d0ndYdatFWE0bMxkb8hg5Py8EhNXYtkpKPImh/R/LD540zBDTH8kugO298G422QjbnVmNoN3CrPHmnuUC7XurWVEwP7zZ/65KHXB2YdKDpKt55fqFo4ocrFDzaPyl3Ptcl7NRQrhD+yUuPkP6/LlYW5buU5meaJcYp6wTkKz48yApKURCN+l5GZqv8GgaRqaEVVhVPRF7mya6hRWmRPdUayM7Q/07E8+D7eQ6pzcKRJj82VexM8Xhw2RPr4G3J6rNdmfDjvpDshc883wmIkL3yaPsO5oRHpfH9H8LyoyN+o4baBhuBgtbb1qN0jmJpadWb2IThaoG2sOyqo9jX2Can9j560xGgoHSOvw5Snt2nwB1cpVic10nWsdtrj1SpXAgr2TdBkux9pqwZ9UbXsOviw1TRHf5WN9INF8y1eMKmJy+dCX8PyP1zeUYlv3y5PP/V7uQkEp71Nfv+738tnb/+cVK9YLrWH6uWXv/i5VFZWysJSRM+SNOp/+snfqzbB6aefLg8/8rBUVFRIakqqbN78rlx22WWSmJgkzz77rNx4042yYEGJ/ObXv5ZFiypk5coV8tvfPigrVqxUYa7XXvuLnHP+RbL6tI8rB8dgGWbc2j+Jlgc0fHQaauJIqHHTJpB0nKXCy6W6OLH00or0IUZynkGdzHgNohL+U5zbNxaQfR0BVXSG8M3pCO8ZPrdJC00cTldZnRkVnnB+w386XWextDg4OEygYDhMKwrjJDclTp3Dd97dLH985RW54ZbPy+hQv/z6F3fJ5z//RWlubpIHHrhf/vEfvyG//e1vJSkpSZYuWSpFxUWyYkW1DA0Mq3HB+GNM56svTCRzyjlEaYcbW6WoIEdy8zI1fRbugNR34ECjvtjBjfvs+ZZzAawKT4JII7jCyELKRIdIq0NeZrMisiXfj9M0fSPlmvSLqqlrloryIiXczUZSZTy2KzPODY4j47D9zCKZGzZbDDj9gEgnzeeGafozjStaQErSHm8fGJV//Z/OGXVr7LnM06nV6XLGqkxZXJSkZbCUhW+rG5YXt/ZKW+/sTT3XLkqS71+Xr8GCjmlsXAXrQNqYM0rsw801xqe9vVeFDLOyUk2vujiXqsmS1pkPgqrlWLz77l5VpSYdcKwPnjtoIek3CL/zlZ5i3FwTfg8VZ6RfYzWOvLO0WWB8pHCPxWFSxQNy4ECDrF9H2jwpovcumrGYoMmrMgxWF4k5su0mrIyETeWC2HA+XDbGhnhoQWGujCWky9Zdh6UwPU6WlWZp+o9y/FjnN9Q9MFb2KRxgkGxkCXCojqXjZ8eBHX53815F0desWarvJs4xVc+uF3Z2GQdnWp8hox5sIkRVuLHG0xH+06jVsYFWvTfcNab/XImutDIIjEtizwF56Q8vyFVXXy2dHR3y8h9elMuuvFayihZKanxA3n/nDXn+uWc1Sl23bp186lOfkldeflkGBofk/I99TF584XnZvn27LFu2TLk2p556qhrJl1/+o1x2+aVSVLRAeTfIoZ98ysny4vMvyB9e+oOsWLlaBoeG5KSPnCmlq0+T3mH0GZzeTY4F598q9KfpG6Mrg0KwSlmrtfdLdYFbijOOVtaNZiF/GOeiz7On3Sd9Y6acnAWqhGOL4gU/3zC9qOwaYfwgcqQRtPzfLdpqYUVBnKBjBPlx976D8v77W+T08z8l3rER+dMLT8olF18q7Z0d8seXXpTbP/s5qa2tleefe058Pq+cccYZUlq6SA7sP6wvDi/L+vWV+mLa9Woh2+nzZx0FdfYcpUvrsEVi/IOvpzn30TFtVokRgesQ6lBjMzquZZGUsgbDpNYxtEiUwsZxbo3iQxHwbHUS5dNsQtoIMEypNS83/CAMKdeKdEO3HA42I6qYQH5wykzKxIpFhFdQJkqG9L1hfeWcuv2GW/s8cxwoykstmtg14JOv3tchLT3RKRwjFcAtIe4JYTnS4zOnZ8pNZ01WZNkqOjozE8idcFz1ROFUMF9KJSPiXMq12b6zVtauXqKtKHCOI+WRRDJGu87feWe3iiWStox2fUfyPcHnEC23tHaqnkosooHhvg87w3XhbkCY5/2JFRVkTRt0cqGik7EiQTONlerFI43t6kigDj1bx2vrrIAChyPfW6Vzq/OGs0LK1gh1gkYlabpc++eNebSCLTWN7uC5uk80N1NKb4j4VI/FxbllxBcn21p9kuAfk0VZLonzDGvbDeYGR8lmacw7FjsKy37S3t4tdfWtsrxyoaaX51p0EenaZN5AzqnmZJ9cvrxckS7G9IGTjNleFBkRYwQX5iQIfSlBT1As5mfjwAABn0FFXEa0ylZlGBOqQi7qoanxcP7HboTBxswgDka/hT+cyybXM2KcF8SPGntx4UirHH2YvkmT6Ii9HAgFFTpFaSJL89ySlvTh8nAiXQz2PLgyNOlsVZTeODmmyVq0VzLnK2zraCcZ/ZuArMiP09QdneR7Rw3BmZ5Z/GxhlluS3C4Z8dAJ3fSYmkiPgQT5fHKorlEjEhWpSzC9YoKdG4xgqPw3mzBRpt8HcdOQz3A+WPCxpGO4niHAGicg1KES6u09smNXrULjaM8ER0jcW0tbt7R19El1JZuLWyFVImJST9MNE2NF76S+vlVWo1fjcFFCOXPcG0bXQPKRa37YtBCEaUjH/BtdE9IdoBXBROfp34tAX2enaQMx3waE7+L+6XzNvEG+tbyin73YK797d+bUUmwreOqn0pPjFL2pKplEALQ8u3dQ0TXWAs+MTZVdBecCB4bUANLypG+YI9aOLfc/Fs4HQRhKxbwna9csO+acB5AEnGkMCEjAfDpscHxqaps0xTCX9IZx+gflUH2rVqaR6p3Pg3UASZy+WDSdnU2Mk72RajmCH8Zje3ZNHxPVkTgz8O/Yszq7+xXVIvVIcYNSPBxjx3sBL294eESGhgwvjbQpjTVZZyDd0AX2tHlUF6260K38UZBjAhOLJuIocT6SFzgHsa5RijHqapu0M8HyZWUfmHNj51AlGfqHtLJww/rlkpySpJyxD8zBsVVJWqqsaQzDE3G7XZISL5KXKlKaSX8iazANmmJbRUwvVZ+tdP2oBc0io/2Dz3T63tzoEYmj+YJLaFYZrm+TdZ7s9xm0w1GD9AdkUbZLKrIjb/QZ04tmvQ47mJguMvVD8HDquv3SPKB5JkXjQF7soY0w44wCM0cwiZxhjHlND6bgwzRTNS0vilL9UpQekDScC49fGnt90j7skpxUtzbOTHEH9BoDY8axxdnxqQNqFLL9PsS/2uRIU7tWn+CooGNDBZbVF0HIDKOenpGqqq84RTgZTUfaVeGSvDVwN+mXOvpEuVyKhkQjMMj9UQ69Zct+jXooBw+1Cdh0AQ5JfGKCKvOitqxOmVNevufAEa0Cql5coM4E6Q5IlZZvE+wQsfFQIUNUZYmM4R47qbFt2w7KyhU4QslRrw5VlfV4VeOHPlPaIXp0TNEq+ERE08EPG+eD58Kmi9bK7OkWgwSZ5RsZgsL84MC+9fZuWbvGITLHu6Wm1Sv/59Fu6R+JQPkv6pmY/MC5a1LlHz6dO6U60nJe4NIkJMZrp3bUhO16JIqfUOfVVHacpo14JrEajtlugTHtP9CovdqqqyoiSglYXRf7TlvuJd8VHESEcqZJQeBQL1lSoveHAwddAIOLDlKwzpTlpoXrUzb9+qwrSotxnHH6Z0NFws2N/d7evgGVU8BZorIxEnL4bPPN77U8ua1b309ItDSShDiuop60ofAHNL2MU849kKKn9xuIJEg0n2cfwSHBMWDOVdW7rVsDFBwXKr9YV8hFaPPeaeiKRe94hkYWwLQvsOuM8xWlbx2XtJQEWeI0KuY860jy36S0ec947wmkuB+uE236inVA6rapqV1RV9sWJpL5nK9zEDDdtatW54zAl3XkemFnUBUVzaucb7MpqOA0hDV0vCDBqr3qvDiTbPuE2L3MvkQoAoOEcH2b4rFNNOm2nZs8tdHlfN20vQ5jhm/SM2zKpOnZRPRhWxrQrHnCj3DSMxNpOotQKLnMEHkhH1N5tCwvTgrSYoQ9IrhJNg5Sb2bRkT4A0aKdhUEzzHOabLURwSX1lOHxgGxvHpcBT5wEXKasjlScPmO/6a+1IDtRxntoIBmQpPRc8bviJEnIASdLXV+co3s2mb5LT/BLwDsuroQUCfQ2SEtjnZx37rnSOeSVuk6vJCfFy9Jc07eLZ0FPlKIMtxRmmDL7vv5BeXfzZlm/fr3k5WQZ8lhnr1ae0BJh9WpTPk2ZNmREXkoindxcSngT5O133pFly6qks6NfVq+skKHhMa02gFTHBsLLS7og2o2TcRysaVTCIs5GOCjXGP4OJbAPxWfKkrwESaTFiDOn9Q1t0tbWpY0BbVQHCriiqlwdsWAkBGRn+84aJRHmZGfMrNzs9cnOXbUT0P5MGz/pQsj9Ct+6XJrOBXkw6Ve/Gi9Ul1lvtKNwud2SmpIgqXAMlKAlqlpMlUpBYY4jsOUw1xyu1lQUEPK5SFsbXJRMSUtJmsrvmmXBbtm6Xw0CCBbPHnTpV6+OyB92hW+vEOk7EO480NhvXpEnGxaHRsMwwhBMeV5s5uwjGFOvx6frEZSQd0jbUgSp8c51XKE+z/uPYi9/QxgP5jzwM9JkPFecUZSBOSwJFbSAdwEHjPeLEnbTOy208jTXg9CMwwvKAlcMhIGfY6iXLVko6Rkp+ryoNuR7MDq2GWYkSB+d7mtqjmjrkyJ0ZhJir/bh+5FUQGMIFBBkxOphxfos1PEG0d13WO8ZHhZ7FHsERhUHhXOYFwIEHBnGAeEXbR94dDQtpbSZtCWIH+8h8wWnhnedFBuBGs8FZDCWA3PcMeiTvW0eWV6YoH0QbeGJUWY3ZH0cdFLmtLVQqYuURP3OaB0UHDuKI0i7Q7qORK8olvua6TM4mPAlB/qHlBOlvCVaNdiUTrCnbaulrGdoLzxZRWX4GsaRmVpFNcHpcaqR4Gf4XW5FCJhkHqbZKyHy+lUVGN0WUlXH6rAplENdXjnc6xOX27w4VB/hfFFebTfm6fduNGPMPSrqBLrhjpP8VDEGO/Z3cObbdbm0wV99zX7JysmVtHRKS9NkdHRE5z4lNU28Xo8M9PVJXHy8ZGaEb3g3/Yu6hn2yrcmj6SO/K94R/Jt8jqBcFfnJ8h//9GUZGRqQOz7/BSkuWSjPPPV7OfmUUyWztFpRl/HxUR0H89J6eL+0tTTLuuNOkTdfe0Ve/dMf5dvf/rZ4JEFGAwniCtC1VmR4dFQGvTTMdGvFFygeUUR9fb388pe/lOtvuEFWrVxhKtk8HhWjA77FMUAKv7OzW7xev0LkbAYDA4PS398nP/3pj+XW226T6uXVMjg4KFm08khIkJHhIVVBRrcGkme0BxsUqsi8vAhKhYtu9Ly6JjXC2TlZISt4tH2Dx6sBAZsiGw0R4HSnCQSFMQN/gwLMVPrN9+7Ze0hLYtmwwh0Yuu6+QXn9tde1PUBKaoqsXbtOqqsqzebnlKLyed7hweFRee75F1Vj6owzzhbvuE/7CGHIuRYGA6SKzYznxzjgBAQjOrjMQyNj8i//8q9y1VVXySknnSABP+KLkR1WNIyUGRsXiseHO73y0I5M6Rk+NhvGp45Ply9dmB22N4+Fw0nrYcAwcvOZqolsZsxZ7L0QaiHWVi0vVwNrAx+QvTfe2Ck4DYwRtM2m2Vpau1Wsjgav9Egj9ZqenqzvFZyS6RwyOya6kuMAYwxBKfg+uCDNLR2a6madMhZdQ/Tfo4P18JhG1TOtTXt9i4Tu2Fkj1csX6XfM5eB+4YsRENEuBr4K9xorooZtoEigvr5FWwSQ1uFnykMNQllAYHFeurv79d0gTQaShI3V1g+DI1pVR/odRygcnzCWezcIe0DQR+se9slZlWkakIejH/DdoN1oEJHaB1mCRxhcKTrbOBC0RHwQFHk+ieezfW/w7y0yiWMDmqQCslRRGaEpE7nbQ/ksDnVlshfRJHITLNmvqExQKmMShTbXNcRceh+ZCqSCVJekJJqapaFRn6QkBKQgjS7cs4tzRXrDpm1AQFD5JaVEd286puKstAyKNA+YXkyQUMcRu3OZNg/mzcT1op2EgSORYne7THNQ/QyaOAk+WZafqI02j5ljhubB6Jg0Hq6TwqJicccnSFNDveTkF8j42Jhk5+RJV0erJKWky0Bft1RWr5zgJc02T7taPdI6aNJT49po1JTIW2QOlKo8N0l++K2/V3XpwsJC2XTzLfLsM0/LCSeeJMmp6fLcs0+rYnTF4sVy1hmnaxVUS0uLnHLKKZKdkyMvvvCCNhck0rn0ssu1Au7BB+6TQ4cOSX5BgXzxC1+UV/74sn6ms7NTjj/hePnTK6+og8N9P/fcszI0NCQnnniSbNi4Qcni9Ow5ePCAlJWVy9e+9jV57vnn5A8vviiFhUUq3Hj1NdfI/n37lbCcn58vX/jCF1TdmRQT7HoIjNEerAHKEImGcSLCRZXG0ahXRyqHTTTMF9mAwr5voRwm7S81NKI5ZVSJ2RzDHXwvkfVMJGg+i8Grqz8iv/zVL7VxJM5fe3u73HDDDXLySSdK/8Cgqk3z7mdnZWrq4eGHH5auri7VqaJ3Uk9vn66x1NRU/ZuoHHFDxkv7lMzMDDV4oAUDQyO6uasA51e+rN2zz/vo2VE5OMGcA6B1EDmOR98ekbeas6J9lLOeX5Tllu9eky+LCsILodmATnkHdU1q5EHaPqwD54/qIwwnaVSeCc/D9k/DQbZEdMaOscUxxcFm3ayAwJqcJO54t3SQ4m3u1J+RTrGHkkg7elSLCdl9WyJuHAWDFPE5jDUOPs9ff+cSNfKgRSAUtnonlIPB+DG0oBsjo6OysrpCkae5HFYTxqa/+I5F5QsiSuWF+l7QDgIPeDEZiCtSrRPU0dx+xq4RVZYOgObFTTjBlvvGmIzadOzk3lBjxMYd6vJIXbdHEtxuKcmMk+IMt6QmGtX9UAd7ke25BzoLWkqwQmoP9HS29B5OHw5SFZV1DlI4l+cW62fN8yZQNylsTVFNpmYmy4Atd4CT1MExldMT5aCGU2OrqybRD0sI5nP8NyTeifRPgM7aolE8BtUQeANKMKUTd8ocGoDh0HAtiKxD4wGtmOBv2sJjuDsGEekzZFa+dzxAs0cWlmtCrdisVOOQcT3T6doYfgw+/BLGnZkcJ8XwSxJgngcXy8f6WMJ8TkWdxqXu4F7Jyc1XpKS7s13Kl1RKdwcQZ4p0trdKRk6ejA4NSNmixVrZNdNhHFnRvlWDHjqzk6azlWKTzxfib1lOovz4u/8kxQX5qldz8kknqeNw2mmnyf79++Xw4Qapqq6S119/XW695VZ58803dNO88sor9We/+93v5G+/9rfy7DPPSHJKipx80snyxBNPaAoKxWIq4mpralSJetPNN6t6NU4MDg5HbU2tojpHjhyRK6+4Qh57/HGpXF4p2VlZ8uqrr8pXv/o3cs89d8uSJUtl6bJl8vvfPSGfvvhi2fzuZt0YTzjxRDlu40ZNi7z//n6N3iD/RtpV3GhBGaidkl9QC5yXcNE655HKosSVvkqRQPIzPSuQHpAZVHQhtYYrxWaNbN9R6zTPDM/BIbV3oLZefvGLX+gzLCgokIcfelhOO/00Oe/c8+Spp55UZxPHBycVh/TJJ3+vzudtt98uPd09WoE4ODCgDu+FF31ckTIcTDSqWtta1XG6+OKLVX/qoYce1meHjtWzzz4jX/rSl+Rj558bkYNjDRORMEYPRwnyLjyrBcX5sutgu/zsz3DI5hc+veWcLLnmI5FpGLH/IRVPOgGC77E+LO+Cd0z5QE5DU3g/pERwQFauXKxOBGsVR4GUAzwq9nPWE3ucdUpxeihzXr68TNLTTFqKNQzRFwOxYkXFRHoVZ27rtgNKkAVxDHY8Jjg9WmQgJnIOggt4hgQIfB+pD9AhUD+QPv3bMfCch/IzwXJJSYEK9NnfQaImBaH0CHSg3HGaCeAzaAtx7kzIAfcD6oIzSuor1vJlKr0gmhMoHWsRu1jWE3YLG7i5YVyyUtxSkRsv/SMe5VJiY0m/znRYOQTSerhCrBmeGU5yuFY3rMWe3kEtCgBF/LAQnFD3dUxJxrC4MagT/Z2UK4JgHsQqR0/GHSeLcuK1qiZWB8emnw73eORwt1cGxw1yZHRdTGdtHg5VNbz4LO7kRPofOSXSAfg0Zqwexz+wqSirK0P31cK0OMlMDEhaormnY364XOIZ90hHe6sUL1io1RrNjfVSVrFMujvbJCEhSdraWiUzO1cjZ6KJmTxtO0+9I37Z1eoTnwt9ZkNMo4t6sG+Pp1+WmyQ/+e4/y9o1KyUvL0+dk/S0dLnssktVMJHIvLx8kVZwnHfeeerU8IJcddWV8vLLL8srr7wid/7wh/Kzn/1U2ts75LjjjlOEZsWKFcr9QKF665b3FUX4u7//e6mvPyR3/ewuufa6z6jRpFw8OztH9u7dI1decaU8/8LzcuFFF6kx/e2DD8o111wrDz30Wzn3vPNk/br18v3vf0+uvfY6/T1j5b7uuONzUlyYJ62tXdLdPaB5cIh1s0VNFrbt7xtUBAoon9w0nw13KHzd069l13B1rBFQNDQGOXdrbPgspM5QPYoYJwZv1+5DSsImhx/uuyYcnJ//XAoKC9UZOXDggFx8ySWasnr1z3+WT3/6Ym11smXLFrn2uutk+7at6uDceNMmndf6Q4e0e/aLL74gn/r0p1VP6t7f/EbWrFkj1StWqmr4SSefpE7sD++8Uz567rlSWlIqP/7xj+QrX/lKWAfHRrUW/bU8BpR6+/uHlRfCOuMZKOlZRF54v1t+/OKwVovMx3H80mT550tzVZk80oNoF4Ri5UpTzn4sD3ROWMcY2eC+U2hEUaXjGfcqx0NTHgR7gyOyevViXROhxgbPC6IsToItrWXeuR+4ZBD4SVPwb7g0/E3VXLT8DA2SlUs4rrwdHATWNusU0URUwjlIlZHqovUEQYiGl040Ds+F9IlF9HDaunr69T5570g9k4Kz2QiTbrVPg+7i3GurBjix9s5iLIwftGLpYtND76/toIjmSJ9PGnsDsiTPoDcxbD16W9wvqR7SkiB+IOChqll5lqB3zDEI4l/TvKiDowvBEYgLfmChoDdz40fn8+xiCn7Hx3yGtJzgNsZTIxDVS/FLRpIRgSvKcCkSghMfy4Ow5GEebOugX+p7AorMGD4RHBsQHPOQTbW4IT3yOadXojM+k5LSaiIHlQGdoR0D/4ZInJ1kIhTr9HwQi5uItbnxsEkLZNB7KFkys3KUV0J6rf5QjSQmJMrgYL+UlFVIVmamRhahjr4Rn6JapKfEHa8RFCTr6flZ5gZhNBycu37wr3LSCcfLeedfIN/8t39RraI7Pv95VRzGIFYuXy7x7ng565yPyhuv/UXeePMNufBjF+rvN7/3nvzg+9+Xu++5W/99ySWXyi9/8QtZunSpcmnOPvscef3117Q32Je//GVtjHrPPT9XBAhBRlIiWVlZ0tjQKJdffrm88OKLcuFFF+ocPPrII3LLLbfJww8/JKNjo1K2sEx27dopF198iaIKHZ0d0tjYKDdvulmWLS43glnNHbpRmw00YcaSeKLFdzfvkazsdIVpIRjnZKfP+PLqmvL7VaeCzVjJwQlu7VdDrj5aJwfDVVt7RMdKS4Vw5GbbdK6vd0irzeAthLK11sG5+667lLheVVUtZ5x5hopogpz19fepujQOzQ9/eKdcc+11cqiuVv9N6m/z5s36zBkHxgrHqKAgX52a6z9zg5QuLJHvfvc/pGJxhayoXqEq46QIFy9ZKrfcvEk++9nPygXnfTQkgsPmiIYHaTnI4fA2MHLwJUh52PJ37d3kbBTc989f6pEnNo/M+VXMS4+T/3Npjqwuj67iCT4KXaurq8uPidhb8I3B6Xjv/X3qPOMwMGfVOCFWr8zvV5SFeWHNUBUD2TKcM0/KD3kBnEYcIwwTezRpGBwfUjnwnkh14VwTxYcjIEfyAKyzYvZeU0WIAwt6BMGZ54qxhCwNx8ekPUdNWtJFQ9dCJeiyJ+KsgCahxQOPDcSBFC3vG9cYGhxR7heK84nx8eqw4diUlRUp2hOLM2paY3QrEgVS8ddkyCdcOceG2QzEXLNfFH6wvnlmkJ4J8EAIrQMKsgoXjf2VNO0HpX0TyXrjHBX6Uy6AIiqT0uG2/Gx69Glg+4CiIhYyNwvWQB/B1yCyIh9IWgciqT0SXAGpyDHVR0o6DvK2gdJmCoQgT7X2ezVlRIsEUlE7mkdVjXfMh2diy6HMdSytyMk+TVQf0XIB0iv/p/dBqR5cHD4eoJRcJD8tTruG05kbDtEx49rM8LQMLO2bhGatRL+WK/rkSEO9xCeayoXS0gVHiUgpwZt+Wm6XNgeFVT/ojdMSZsONMqXdds7t8+X3JdmJcmjXZo328xaUS+vhA9LS3CSrV6/VFF/rkUPS3dkhOTm5snLVKhkb6pft27ZoegKuDJH+aad9RHbu3KkGdd26tbJ7915paWlWNOD4446TpuYW6e/vVyRogJfpUK12jacPGchOeXmZDA8PqZBjQ0ODqlZj5GpqamTVqtXS0dFu+DYFBdLf16eCjq1tbdq4tbCgQFZUV5meUWyofUOya0+dRnGkq2Zqwsf/ANdBAAAgAElEQVR8btt+UCNDUB8gccNPmj1Kt92itUGnViZ51EBjrNkUbWXNTNeyyMzW7QdVFdS2bQi1VDgXlKm1pUsjLiJv0KPphs06OL/65S/l3HPPlVNPPUWNC9H/7598Wt5++y259NLLVF363XffVYRsm4PgXHTRx+Xee++VJUuXyrKlS+SZZ56Vj3/iE1JYWKA93W6++VYpXlAo3/rWt2XJ4iUqqgka9/GPXySlC8vk+9/7D01RhXNwMBw4hpQaY9y06gfj5OgfhXPuWrpH5V8eapP6ntijaZ7oJ1d75OxKv/N84pVjAvfAiPPhVIVGdUhPtbZ3K19kNp5CpJvy9PN4J3H+auqa9P2GsMu4cAiCq1WUoDs6rvsz4w1nbLgejhkpLQzU8sryKWlbnFfSVKwL1HCLi3LVueB5zFRGHs392XQbgQAEVaoIGQvvDik0nBC4RaA9jIfUm9VpYd/jPuMT4vXd1m7sLV1aKq9GzUFMWUO8x1yTe+Hnmp5LiFc0AiQqkvfZ3hfOFpVC7B/oxsxFGC+aueJc9nHKvlMTY0dkov1O/V5n/phDnJ2RkXG1O5DWmUvkIuDrFBaxnxoNnr+mQ6uoLBw1vYrKsvFtDx4bodqf2w1UOToWDnEkybkmJdXwXVjMlB0bTotISbrRvclIMlyXwTG/tA94NWdYmEE529GT5IBMei7lzZxRVZggbQM+OdTtEXFRvw8SFKfODu0VuI5RTZ7U39BFrtc3FUP2XhBDwtvlD7ldOoczxsqChAn0yZ5rHLmZHbEP4iEzrxgtUCnWVaimcm0DXhnxipLMeEG2NnklEOeWUUAc1SIKKHnaoFtOg1WHSJ2k0Q/l/UY/KAldF03jGeiYz5LKoidXZrJLluTGqyMV9ggB/Smxrbtfdu6qUW4QmxYDgQdSWJitmwk6EJNer10J+lAN9DjToc6zcb41AmvvkX1765XwaAXYQn0cx2TL1gNa5UClTKyHRqEjo3LkSIemuTDefG+4KhX7PVbNmBJgtHtmEii07yVGC9Iohpm2Fvwd/E4TZdU1NGnvr4suukhOPvF45WypOm1bp/zfO/+vph1BAM8++2w57bTT5fnnn1dk5xOf+IQ8+sij0nikUdJSUyUjI0POPPMsycvPkycef1w2bbpFkar//K//ksrK5XLFFVfKv3/z3zT1taCkRJqamuTmTZvkzNNPDUmER/sDTaA16BRFCP2bNOKYPPWXBnlid7p0D8WmjbOmaExuPytJ0lPRzuhTg2lFJIuKco4SZrMGlA0e9da29l6tPDpWB4gE3BTSYWgCzbZ2ZhsH10PsDYebtW0rrybXnnGAQIOoXqQUnjUbLQI52zjsO8k+bKsE0WJiHbAGUlNxMN2K4JD6yMwMjUwqr1D5OOOaHQBtwvGza9+qCBMEjI6Ma0UVSARG2to+u5NYhDB4rzd7jJkTJWBXR6Y3FMn9R3IOxTIE9jUd47IkP1FSNePxwTsS2Hn4Xmgh4czAu2H9kC40iM7Rh8na+NVR4ll+kE4ho1EHx85VMJJiGy1Or66yE2uNoV4kiHwcXF2l0CnkNp+pUsIeAS+yeVM1lZcWJ4dxTkSkIjdREROMLnyXYEKlqcQySAsKvLUdHmkb9Mm4V2TUJ2p4cbY0EeaKMyiMOjA+8QWMWN1kY1CHHB3kpJgGlMbYa+WYOmd+cQd8cvrSZGnr92peHqQDB4sxFGXET0E+Ilmox+Ick1/UpxAS+eoa8ilyQxVZz4ioc4MTGHCZBpvW0bNjm3i+VtvIKecngGWerAo1WkaciyrxikK3ttWI5Z1DLO29Lft0k0Vbg7Xh8xpNCJyB+YwIbNSIsWADnUljAsfrrXd2y9rVS8O2Z4j0eRpo3myQIBXks2cTf8MIAd+DEFCZgE5JuIPNA25A/8CQxMe5Fc3BSczLz1KjkJRoVKDVIfYFpLe3TzlbKUkJE8J7rAfIvHC6khKTJCMzS2H+sXGTKsrPz5OxMRy1ZikpKXa69xoSaF9fv3K0CDDQu4FflZebq61QmptbtXkqcgLZ2dmSloxOyNGOCJH6nn31ctzGKpM+jGBy1WFt7VKuSc1grvz8jwMy5olMSNBevnqBWy5dNSSnH28QGGPwTKoR4w73g7FZRMSeY8vDNUV1qFnVU+dzrdrx6TMb9wp6QPBVQFPm8j2sQ5AIeBVW+Tp0RZMRWiRNS2oKR38u3xvucZrgc6oG2QRnQsy944xBbMYpmclATu6FBsUJPix3h+vV1B3RNAtl67w3lJHzvBFvLCpAyTvdCPR5sVUBTXvhQJHO43e8vx/kUd/tkeY+r/SPeaU0K0lKs9ySneKOab+d67h55xBgRdOrUvufFTqoXugrs4bY83hPKSGPRUl+LmN2vbCrOzAh7mff7mnG0i4Oqyo8+fJNrs5w11DnASfEGlOn9JrIEZcEDk5OilsdmKY+r7K8VxYlTilnAwXCscDR6Bs11VFjoAiKFsUpgsGLggNEasmpXDTGG7g2WOI/xD2anlOm2ss6OKTcAkBxGS5V4kUo6VC3V0Y8cIpcsiCTDuKiFVUsttkOW+WFwF560jFWPnawjaZejzp4Bzu8imrh/KkOgxjnxiJqE8/3qOc+6TzxXziqinI5D5tIoiBNpCgtIPT7iSWFB9TM5k0p/qoVFRNCWcrYn0NvlJmcgW07DmrKhz+IbYWqTmLDY0MjWsaogGpEG8Ea4+RRrR4lQ/oDiuKQcpotV61rcnRcBfxwxCBQhjIwlqeAkYVHgQgdTg4bMddgQyL6tZUNWp3k4F7T0WQbtODcdYFkjHs0Rcdn1bA7AYqSnR3Ez3SVM9Asf9tUNfww0gIQuzGocIgwFIaVN+mE2FQcKq6QN9kEI0VwbHM/PJLi4nx5/P1xeeSt4UjFkmVhXrzceJJflhcnHNUawDqlBGTMIZEraxXEiANEbu3apaoK29bWo33SMII2hUN6Eqd9em8wS7ZlPiMRQ6OKhdQd0XJVpencPpeDZ8z9ICK5ompRSIODYScdQSsR0rqVlQs1RfVBHswT6BjBCHOAU0EH87nuCaAJvT0DytsB0eQ5qOPkImXvk54eCNBe5c9x77ZxJI4uZfRwfuZauh7pPGIz+kf9srNlXIoz4iUrhX+L5KfGSVbK3DrRRzqG4PNYF6BkoFjofRntpFQN3HD42dfYK9iT4FQdrDEp1Y7OngkhSqpQI1n3sYwv1GeOaRUVX8hDMgiOaUBnUiEmok1LEG110NjrFQiwqYluWZqfIFnJxlEBljPoSkAQ6KP8bXBcFOpK1L4ChjfDEVz1NOGAOcRm3XRmmDFeepwwkHF1VRxVVxWTSyUNEyedg14ZIq3D5i4BoclDaoJIcabbtBqIRyxwquPCdWk/wD2MegLS0OORtMQ4KcuJD5mGm4+HOmGk/Ea5GeJ1ywC+jWnHgOYNfoMt3Y8kUuaaaAVx8DmbyoP4zKKHS6WqvfGG0zPpABtDNlPkp2WJGPLdtVK5lFYIRGmRjCry2bIOnDWm723Zr04N8uqIiQU7G4yHDZW/B9H2aOlUR4jWD7SECFXJFHy/RIh8VsvL0SLp7lfDrWvB59NrQXQM1bnbalHoewMsPT6uhpRNgwh6ekNH3iXtul3bpKKH8ALQI8Hw5xdka9UgGxFQvGk6GKebD+NTEbZpZbr2Pvh9Q0OrpKalqHMXy8Fc05drbNQjSckJsnrlkpBkVxxJeA0gVZCJSYXMVuFmx8O902QPB4BNM7+wQB7e7Je362evgspNd8sXLsiU8tR+3U9Qup3te+2+hZODrhKGDueN/j+LK0r0WRs12CQHdSjS9Bb7CXwv+H6sqR276tRgL1mMHgsBWvj3BHQBJ3d5VblkZaRF7PzN9MxYh7v31EvJgjzlPE0/1AHaUaPvLdV7oIcfpFFiPBDskd3H2S0qzJXMrLSYycHT78+IR3r1HWP+4RbZ50B60qSiOhQ94j2BYwI6umrFYg14PogyaHVEfQFFbtqHqIiK14yHzWTM8xYZ0SsO2v7+ln0aOJH+BgVjryE44TnRvT0nN0P3JLSCKOhgLwcpZK4Jwki3IxBqxBGdQiDUdlVLb1IrKKIBRXCSU0UV+gUL9eKFexnD/dyKBHp9Jsqz7QDIK8LRGR33Km8jN8Wlsv0eLxVWJqVU2+URj8+lzg/wtws15IQ4dTjggWhPK7fh2kw3qpabod2NLMEkhLG14wbpMHwhh2jsoD+jqt7qtGdAdj0OtCigKTf0fHqGfCqJvTDbLSuKk7Q6zB6kA0gPMf6uYb9yYE6pSFHBpWO1QHkBOod86gx2Dfqld4yF41ZSMSiOSSEalAvEBa5SsAMy/TmadJ1xAOEl8axSEwJSlg1XhnvzS23HmFTmJ8rC7Hgj4Ohs2BhK/hgHInzEwTloVPBdRPrzuYHYtBROC/epDkdPvxQW5mp0uKisSKMPixoQeeMUGGcgoBsaBosKLNQ9wzW95JkT7RP1UgmkAl5xcZreMl2641QkbczjlYry4pAIDikioFxL7KNKhkgapwjDb+aFShOvqqQyZgiabMRG4G2qYWcjZ1Oqb2hV0ARNFBwghd2RTfAHpKLCqB8HrwHV86ltlIL8HE0bxnLwzuzeXafzBUk7HKGTMVKFwbwToYM8RRql0yR02/YDmlpbUrFA/x7zxsmzB1Llz3tGww47KzVOvvixbDlrZYoSbdGLWb+uMmLnQRGurn7VwOE589wbG9p0/jMy0rRJKmJ4vb0DOv9s8lQ70cWZJpAWAeBn1vFB48eWXyvKBsIdF6fpk917DykRWMX15gHV5PkeONig0XeodAvPpPFIh3R09Mi6tcvm9X2MZC2pIxkIqHghwcH6tcsiXhORXD/ScxgH888fkB/mo2xhkRKij/WBfcR28KcoM16D6A+DdxN8nzgyu/fWK1hAxRpaRax5nEF4Uux11nH0eryycUPVFHFD+IHYAoI1ni0pdNY4+yJ7P9WqIIXzyVN2PW+rqGjWpRU65pYwlDxgS6izwDKLnxeQCNhG2oZIZJwkFWFyLsIitWqt3AgaM4bfywI2nByTVjJQ+uAozg5OS5xGuKNeSK2mAzjXVYVEhRLNT90kW5QZPwl82/HpuFWh2YxrchxHj48h2U0VoILKLAy/3ksQoD5p/M38ECHzf+o0+L1Slp0gS/PiNc3Gz/C+tzWNadSfk+aW0sx4TXnNtXRvxujMH5CDnV5p6KWc0jRg48WYfI4mnUd0wD2QqrLP3VbDGQdosrJMydgS0LYO6qD6fVKW5VJSOE1K+0YC2kwzKc4nFRle2bOrVmXfh4dGJxrO4c2fduqakFUYlhdAM7pFFcWSF6SgOteNBMcGhINUAo4Dhp2IgvQLHcLpTUWUxrPE+B9p7pDCgmxFLnSdw+3y+5W8S/UKrRNmEvpjAwDGViIo60qrr8x7xRxQdQD8jTELFidjPJBIgcmTk5IkKSleFYEx2jhiICHAu1SWsA61qR8SDPHxWjY8nSjKvFlDiUHDGQB5gLDNJsPPQE7YUIJ1QbSVxDjd0w+rswmqEsvBGHH2GCMptplQOSU5t1IF41cDMhuSYsejUPjQiGx+b6+sW1epkSHH0Hic3P1Sn7yya/ioocOlu+P8bDl/nTkXZ4QSY9YEzkokPJPg9BVrBsl9xr9xw3J9tux7OKOgNawt0n20+iDihWPEQZkz52AsSX/g5GmBhNenaIkK7VUv0nWC8z867lE+2PSUV7TPhrHzHaxn1mkohWzOwYEDHTvuuOpjqkxrRGSNnTGtWbxOJRW90DxCQ91TTl41Z9HMaOfJnm/sidHUoXwe/onR0smIeJ1G+918V12XRwPV1QuStI3QMRWUnWWA3D+pOpwS1g4OCqisaVrs0nlBwZ0ghfXJvk9Qtm595RSHHId/83v7NCDgHbeomfUt2FdJc4Gm2urJaOdu+vlKMg7OilsHB86AEhMdBtjEOSrWZ35uN4MJnqtz9YlrBJ1L5GnaJ5gMvPI/VFXTZSJW7U7tV34LKSlKM6dGK8Ywm3STbf3gjMpJQdlqKcMFmBy/8dkmUZ5w41OgR/t4OK0LuEcHarFpDntt5SBMcCWpMoIp7pOsJJeSwLTB4EBAekb8kp+eIItz3ZKXapyb+U3ATH2koFA0FD3U7VOUi3/zjaTwbFXB4Bi9hEifGYE/w8Uxz9Tc52Rnb8aqzh7/QerO51dCMQKEXLswI0F6xwLipSvu+LAkjfbI6MiIPjvSIuS60a6AwAfHJjvboBnMtO11oqkjp7IDx8JWN0S3uF364hBp8RAxHsNDI0oUhawL059xwLlBgp5y6j1UkuRnamQNDI2TUFCQpU5MMCTPPbPZc3AOLx+oT3DTTksGhRAZSgxNnUo0Iw63ysjYuG4OzI86Jqy5cY+SWW0e25alc12QHAwgFT6UtzJ/pkzTQLqR8IOsKrOdcwwJDg5GPT8vU6Mv7pP5AuHCMVy8aEHMnA++D8cBh4xob6aDe6RyhrHZ+4r02QOH79hVo5otOKZ2T+od8ss9L/XKyzsnnRyCjFs/mikXrEubuDwIDuhcbk6WEr8jNVw8T/ZI0D6cG8aNozl9TZg5HdSO3zg4VEFxv1SNQfRF74f0C+gV7Qx4Lsa5Dqh2C9flmocOt8iGdZUzIoiRzBkGinQgUXdlZVnY/lCQb1HlRtBueiPYSL5ntnOsc0qFIQ61Bg1wLQeHxePz6ZovLszV+V21aok6jpE6vrN9d6y/Z4/q6e7X540Ozmw8uli+R5WIR/2yvWlUA8i1pWZ/+LAO7KgifgcaNOVO0APSMgXx5XkNj2lKHSOBI8O6nY7akv4DrSHdx3XglRFwgfJie0A7cSAXLixU1HeuSvBqyUBwrFCUohGOY2OE8Wy3asObMajI0T83FVdWd8Zew9EjmHYNQlnFA7S1Ap8xZGOtxHK6mZO6YmJ9ARP5kkoxEaDRrgk3juCfK3rktJLX0j8n32dRJQNQOCiPw5NRhAb1YD8OjjHstirMnmu0dQy6pRMY1NUbpdERGhFq/yraQsRLalKcrC8G1TECgsf6YFijTpuKEY9fhj1Gxyct2a3zTOuM7U2mOzlODo6PvRd7P8FOKHNAGTk9t7IS/dLX3SOFOanS3tkrPneKuJNTpTAzQTrbu6SztV0yUzH+GZo3T0xI0M2dMeHd06uEzQpDz+aAIJ1WvwUC0j8wrEgLPV6iRQ2s44ywX0srkXGC6uZ0dfSJ1+PRFzI3L1OdGPtigpbgjOAUYdxZv0TgwVofk/Ni0kJEMSAGtG1QlMdxMpg3a8ioGMAo0J8p2K22UT8bt6ppu1wKv/Nvi67l5WYpUXj6wTvJxr/vQIOsXrk4JiXZUNcE0QF2hkxJmTMbEI0bcQAZRzgC9mxreDpKAFF5Nh4WDg4OAF2kI01RMQ7TpqJG0TWj4jz5kg2M+OVXr/TJniOm8/imszLl1CqjmmsPNmPWgtdxjEn1RWK4uEcQuX376pXHAhJmnMfQswNXh99bBIbnDicBBIhWCcF9n7gC1+d9AemhTQd6MaSL0IKZy2GecYuOk/RUONIyji5l4jjyROwT705QNBwsQRDpmAwaYpo7wi2C36MNNVWTTPRdxDBy7zifoAGU6iPOOVeCdXRjdARdgx4o7yHEeZwuUBy7f810XXu/dm8N/jvU50DWazupEvbL0rwEpT58GIfdr5AhoTCi7lCLOnU4Hsfq0AqtI+0KFODkWEHGSFDVcGM65iTjUF88UUPhkHvVrwhCNqwKIz5NvIMc2OtE481qlGUrRiJ8KuogOM0nbXv5cPegPaomHLBJdWQWqcoCMf44keNLSeUcW+QmeIyaatJdcrJeRR06oU9JQN494lMuDYRjJxPlOJzmKqA6VnARUnFOqkvKMl0S7/LJwYMNikLgdY+Ne40oW2K8dpiGkFioeVXTxFSdQSd1iSHCocAoEPkSsXE+nAXKkPfurddrEgVHQ2jkezq6e+WRRx6V999/T/VZ0tLSZeXKlbJ27XHq7CxdslBTPyiakuakrSovE4hOb9+AkmlxwIiUU1OT9PtTU1JkaGhYU0xJjjYPeXGcAhRYccz0ZXfFmdJ2OgSTkhCZ0CnhxSTVqmkfj9fcl6ZmzaoEsQxGPzUlGoJjwTkjI6OaVphNEyfCZa6nWceSFAj8ItAW0AyMNcYkGkfDfq9FnNgQQdAyMlO1QanVMuLZW3FNG0CBwmDAgbXhhURDMuc5YnBwVCvKFxxVFQS5v7HTSFFULji6caMSu/0+TVE2HmnTeWa9sK5nun/tCD1gNFtA3WbiZtm5DjZurLe9+9BjKtb7np721Gc+OibvvrdPunqGZP3apVJWCnQ/N4PHOgTBwcGa6V0DLaTakPO4V96z4zcaTsXgsEFobSph+poLDv6m7kugAd4J5WHWmFbXWeX1iWa/aG/Rtd6cC9GeMnGI9McaxSF4xRnFEcTAQiB3x6HwbLqSgwYzNzhdcFBCiYWqc+AE1+x7OHNU2OG86TuuFIzQzxHbUdPlk6SEOCnLhG8azRs9P+faVCHBDkg3gQcK6TjhkVY4xjISo/1Fa4hGDR61lJ/GrY7AZCzX/FAcnInN0DHCtnWC/bkl4FqjHMuNOZfWj0bjFHH+qGrimD/hnBt+XpblluT4gMArdhDWiaox0j/cB6gJpdSxlFDHet9HbzhUT5ny+vZBnzT2W0FEY2unp81Adriv7JQ4JbflJgckWXWcgBFHFEonVcLmR1qFVAuOSnJS+IZ3IByKXqgqs+lxgloqXBUa123fflDKygpVpj2aTQz/6a13NstPfvJTufTSS2X1mjW6eSSnJEtyUrL09w3Ia6//RYaGBmXhwoVy0kkn6Yb9xhtvaMsHNFxQWH7vvfe1ISg6MPRookFkY+MR1XRBjblqeaVs2bpNezQRxZWXl8upp56qLSj+/Oc/aVuJzq4uyUhPl7POOksOHDyoCs3nnXuuqio/8+wzcs3VV0tudvgu4+GeN3MHqdg6IvMRyZpNzCNt7T2K4ixZUqoOKWklNhVLjJ5pMw4eL2MEeobEjdMBkZbUhvYxGh5TZAaHhvWCo0cFDw6lIiHDY+rgwAkJxSWa6T0wStHjikpgPJbRCydCLs0U4wt3R1sUtOp6xsmbaTO30Sbn2DRSNO8rDg6IHKkp5jqUU688qdYB+dM7B+Xic9dKXgbGNtrdbOqoeH8Rj+Rdy8oM33oEAw+pliCGTYIUKigi46TcH3I7oow4pMHzpJpMHT2qTYQYnKZ0ExPUwWfkvPcc8L5wDggowjmSrA3GsWt3ncokgGQRtB0rxWjlmgyNagpK5TT8priEVAnPmxSNuZ94rbRi/VoCPffE7yGLg0bj/NLaBY4XDhwOIXPIZ7i27lHJSZKTkz6l7Bz0nF5SfHeJ2pe5Pe9I1yRrDdK8XYc4wRygr6aKjnGbvoXH6jCokV9lF2jOinOrVacLC2MWt1QHR6PsILE+NWWOArFN5Uw4JQ7hihRM8K3ajuPB0ZfNU4e9xjQ1YHuNo64dy/gc78giOBpVOJ1ogx0swzWaLGU2HByTnlLBwGCIUjlFhhjN9QrTREnDOAJHHZNEn2O1HiK6rhHnC0hNp0ea+ozwoWoVBHC9TNqMKCFYEwd5dirEVpQkS6IqHUf0VRGfZFMY8ABAJahoYuNdv26Z5GSTooj8C7m3/33scXn22Wflh//vR9Lb06MtIjIzM7XFxIP33y8trS1y2ulnyJtvvC6nfeQjUlpWJj/9yU8kOTlFzjnnbCkpLZXf/PrXkpOTI6tXr5E//IHu2KnysQsulDfefE2dmS99+SuydcsWaW5p1t5M777zjlx11dWSkJggP/vpT2XVqlXaJuKxxx6TO+74vG4IDzzwoPzjP35D9u7dq5267/zhnZKdQTosjOPsVM+wqTNHbOQgUMDEpO/YYDBMpAvmGknZBnkYLVIy6H8oWOps7ImJRkkWQ6S9reyQg6LsyfQsXYfNGHEOiFThs7CJw69gkyfqJSrnu9CUgXjMuaxBjAJGBdh/NgHEcIsMhwHDTTqFaqNY0Cci9B07axQeLy7KC6vOyiZMZL53X4MqRkcr+c898HmQCbguinxSTj7tADHc0zgob209JJ+5YIWkJEWvxTT9mhCaIdcvXrxAK+QSE0nbzv7qWs6MXXfIJ9Cniueo1V1uhDNEny3IFGsG1INGqcyrNjx2u3Vu+d5I0oCMijLkbdtNChJUjefM5xnHfBpbuyfh7Hu8XuXsQTmAQMv7iJHHGbMtUEA729t6pL2jW5YvX6TIMCm19o5eJbuz/nAY2GvXrF6qvD16ejFP2A+CPZryst4NimXuh/1aK1O7PKq9Vp4TWiF49icW+Rm8l4h6vv3ubh03+05OTqZWbn4Y7Rd4FqofNjSqPDR4ugS+VmOHtchhtNJmbp8zpYrKVkCxUA0p0SST1GN20j324sHVVVOrpWz1UiTXMNVLem3l5JiBz9u1HSVlrdqaVuV11D06+XN+PjKO524cHDs+vUef3+jdJBpRu4yEgJTnGIXjv9aD0vRtR0alud8nyYmkaOLFj+CfVqCBUrlUeDALpeZ4l7j8Xhnt6ZK+nl7ZsG7plMq6+bxH1hEQKA4Oz2btmiVKFLWS7ZF+16jHJ48//oS89NJL8t3/+J688softWN5QUGhfPKTn1THhc2V/li0IahcXinHHXe83H/f/XL99dfLxg3r5XBDg9x5551yxhlnyoknnaSNPrOzsuWKK6+UJx5/TBqPHFFHZfM778rWbVtlaHhIag4elE9ffLEUFy+Qe+/9jWy6aZOsXbtWbrjhevn8F74oGzZskL/9m69qy4IdO3ZIUVGhXP+Z60yqZjor37lZTXsMjsifX92qLzjo1ukfWaepo/fe26t9gdgQkYoHMg4lUBjpvBFN7j9wWNM6XJPUIetbUy0u0QgV8jUbvm18iCEkYmcDp6WGaoI45eacv/9ggzopjI11xmH3EEvS51lrtTHZKu0AACAASURBVFpTh0ZrxohRwi+a6oH7E4tzYhVWeU8xurFIDeB0gCR1dvbLqpUVYblOGCcIwqQoLNIV6bzb86xB5To4A0SpwQf7EFWYB5sHpKauVT66OlcWlhjUay4He6xq8eysVe5QNLpDwc8S9G/LtoOazoG3hEMAkkagQskwThucKCNr4DNFKY5Rso5xJPfBPoGjQFRPSpmLMF/RprJn+y6ePegSyAUq6mbsU1/VKYGwgzbAX0OGgXCftQtBnGdktXbYz8x6npTPsGOBlAvXiFRMcPqNd4UKKoRa1y8Mr2A+2z1F+ntSoTU1R/TdBlnl3dZgJ8Lee5F+TzTnWQ4QAVhDY7uUlprKVBp/gmSjSYbwJXM+ExnZ9dyOzsBkNdQEO0YfCAbQ+AWTP58kE0/7uRMGBBNWOSOYwDx5g7NdO3gcQejKFMMw+zUcqoN+7WRj0KnXnj4+PuMJmA7ipm7LnO8AQFKQGifl2ZS28/2kbuZf00bHoKXZDrLiIF3T3SiLTk1fOLZ3CS0t0K/pHQ2oU2Mq2ahOMymn3FS3tszgv/ljgJOANr2kwuj446qnEHOVBjhtPZhPmJnSyqhpg4Hvoi+4GjM7l4aZ/+pr23RjUFXXpAQlUc7UkmC6AWCtkWLZvmOH/Pznd8tXvvpVyczMkueefUZTT5dfcYU8+MD92iLgjDPPkoyMdG0COj42Kg888IDcfPMtsqJqmdQ3NMoPf/j/5Nxzz5ONxx2nDk5ubp5cdtmlisjU1tTIDTfeqD2cqqqrJT0tXZ5//jm58KKL1HG677//W2659VZFfz5z3XXyuc99TtNX/33vvdLU3KTdzTdtulnWrl4Rsl+YvS+MNND/a29sN2RSl4GIiXyJDLlfDAkGlgjcRorRbByca5RGR3WjwMARlVo5BbPGgOcNSgEBl4N0E/sEGj80D6V5KkKJpQsK9HoQZnHKSEWVLDD6GKEOu3HBxSBCthpTGLC09BSNzqNJUdrvwHHq7u4TpAYQHMvITIu6vBkDjXo198q8E3WHOnAGd+yo0cgcbaFYHDKuyzvw1tu71BnguU5HJCi2qO/yyN7mIckbb5XVKxapMYwG4Zw+ft5AuC10CycdAdE4FiSE+QYN2rv/sI6JeUAYlXcc/gQOQrAzFo6XM9va5XOsL9bi4NCodFJp5vWqkx9tMBTuu2zHcvYgeCbcTyQIqV3LrBvMH/drkZiJqtsZ4DF4Y+hekaIFeQz+TpT7G3s8srQgURJmaUA92xzO9nvuH6I+VAHbVX62z3wQv2cO2SfgucHNIV1FKho6BMgy6W/QQ4Iq0n2h3gvXCzu7aRelh+1FZbI7QR2mbVoqKI1lDL4pK7aVVcYRMARbjuCGlFOuHVTWbVjmU/tZKUnWcWbCXmPW8U2OQyu0ghywmcaHUfH6adZpuCnB4+O/y7LipCL72JG/bEqprnNcUhJNpRPCgCAsOFUKA3tN8zUOEBhQJfsMQWwoMzzc45WOQa+p3EiKl8R4tyEVox/kCsjCTJeU5yZIUhwpOuNM2YMKCvLe69dXSW9fv3i9HomPT9C+Rik2PeJ4V0T9fYNDcvBgjaxcgfFPmWB2a/XP8JgMDQ1JcVEhxef6FaQFqSDaubNWqqrK1QNHdwWDwcI1J038z1Hvkka/GOlBlIa7JDEpTu67/z4Z6KcnUr7yYuidBHqya/cuee0vf5E1a9ZqOmn9+vUS746XBx58QG688UZZUr5Qmlra5Kc/u0vOOeccWb9hgzz6yCOSn5+vnbCffOopOVxfL5ddfrk8/PDDWhmWm5sr+/btk49deKEUFBTo+TfeeJMsX75cPv/5O+T662/Q/z506JDcffddyv35xje+IZmoCQeRiCeNvU8bcuK4kLaAb4MqMaWXtsoM9IboatGiYmlt7VYuE0YR54RnHA0RD9JjXV2TbmakRsJt5hjy+kPN2inYVCiZKNS2h6C7dUlxvsS5XaoFg3BdWiqKyQY6jvTgmmhs8M5TnWYVTaNFK0CGtmw7oI4NvaGi4SoxBj6Pg8Sa5D7C3YOqR9c1abQeaVl5qLnAwPG8cXRsmiL4PPaChh6f1HaMS4GvXcVFERBUbSsVHY2NE8HzQ+iPqj24LbEcinQPj+p8sY6YPxAAApRJ1CKWK4f/DOkpChVQAof7Eu36mH5l5h/nAiVsrkXPrfnSX4nkzpkzeGt79h52CNzxmsVAXLZrOCAtA35ZVZyoCHskacRIvnPK+vKbVBApRLS22AtKSkyX8L+mA4QJZXVaRIAMs/etX79ckf/GxlaV9SD1GSpt+aGSjP+aJjF4LNN7LvE7JeIG/FJdECc5KZG3rJ+KiYW/Y3ve0FhAWge80tDtEXwYemQhNIdUN06OJQoPjtE4kUaj8IBMegmbUtflU9SGRZqcaBqyqXaPatuIVnNxvWW56PXQmPRoQ6T8gKYO8fo88tOf/UQXFIRcKpMuvfQSyc/Lm0g98ILs2rNHHvrtb+Vzn7tDKpctcaouTGl1/eFGaW1rk+M2bjTpGad6CGMO7wLDqSJ8fr/yHkiHkLvXMfu8U9BDO3ukVxAia2puV+89Lz/bOEy7dkl/Hx27k6WycplULCpXP2n79p3S3NwsaelpsmH9enG7E+RgzUElDmekJsvA0Ijs2btPHRG6Y9fV1kpiUpIsKi+T+voG6R8YkA3r18nOnbvkyJEjsnjJYunv65eSUmTs0+TAgQNSXV2lTSVfeeXP2k0bDs/gYL/84AffV2Lz/8/ee0BZdl/lnrtu5ZyrK3VXdc5ByUjGki0LSZbtcfbDNiaZvGZ48IBhhmEGMDbvrcXjMQMD2MbweDhhbIPlIDlIMtjGsnJHde6uDpWrK+dw7531+/7nX3Xq1o3V1cYMPmtBy1W3zj3nn/be3/72t3/mfT9tsahrgukvEBuiJ8QFxV8pL7Vdu5xiLVAs+X9UhjkIG+qpMCp1JbS9Q/b0d0+qFJ/P4uRQwpkt+ZKIiPGjNDwdWoJmBXote/d2rjn4Jc44OydIH9QJ5+Duuw8sN/bMZW/zfjhI13uGllEpqq/Q4ckFXQBReO6FM+pnBWE5WwPonTacFoz/jh1tOkhTfTfzRuqOz0J8zfZ7EscElGx4ZFJRPPIIiQRrApmzg0s2PLVkB+qX7EpXt1PIzs8Tbw1ncD3GyDk4162utlJI1Xovnp90FKXcrNtsUI/1fhd/hzNw9uxVrXWi+Fyc6GTf60vhcfJQF/dK0jfzjLn8LeuOvQP6CXodyc+3G2MzdvRcv83kFVtbc53dsZmAIX2roVy+03+W7/apVlLE0mJqa9IY3Oy4rud5Mv0NqB2IM3woIdhBOpu04oUL13VGcVaG0VRJ3kAyznTzf2+/l4MQlHjz7mrYaXFrqYpYR41rVJkqPgVWxgkBguifjEp0D1SFKqu9m4rUnNPlNx36cm5wQYjL7FJc/arg89SW5VtHXYENTsWteyJmMwsxOSVe8VMl2GHYklLXwCmg6sUZLRwapzck5aGAdE3ZNwdTZ02eddQmd3CUP0YQ7Mao/cEffNDuueceKy0tteeee97e97732ezsjH3hC1/QsnjDG94oZ+BTn/yEvetd77GLly7YyRMnbCEQfXrkkUfs8uXLqiz6xCc+br/4S7+k6qJPfvKT9gu/8Iv29a99Tf/73LlzcqBmZqYNPRvQlQP791lRUMrmeigtKdq41j0oZ4lKLvKyXnANEh9wPz17QGt0+NNHa3FRTprUsAtxoNySZ0iIgk+d7tKYEZG7FABK1DEhPa6EOCYyprsPomSu+od54DuiatpHKSnibMiOR+za9S577LEv65l/9Vd/1To2t2oO2XT8DMcGdVu4Kzw/G5SqFgQR0Z3wrQu80yItp4AnxtzgFJI3n51dUGkzqtQI6mH0cADZ7OrKnaDjgVMCWtLe3qg0WDIjLgQ1FrVzF64voxSJfB+tcNZdNGqXLvfqeWk4CXqSi1PCmIGIIGTIM+PYUIXD/eiiTqlutpfry9WtieUATFeRxRqX/k00qlSLUJH8fHXsZg2kewcMAs/IoUvU7/lG2T5n2Mh4wUVSc2jOhL8XAv3pgUWdJ7e15Ft0cTFAzREY7HUdtutW2gZ4RDAT8VLClZe7FfmuT1TTvQHfB0kap+OHXrF/w1JGqcYRpItUBQ4B404rEcj8uay38L3VjX5gRAHD/n1bb1pjKNf5Z+9QSaqGuDs328JizL7x3GVrbKqzgqUZcUD37mjTuMoZHh5X4KkUalNd1kTtcEBFapo9BSqCk9tY7/S8fHrt+9G54fkZo9NnunRGYgNIhcNbYg1C7iZAxFGFV0bQLAdubt6UouIwV0oqVBnlUk1eVG/FnIt8zBEe7tCdIqW0fA/xMEL3CMSeErt8J2pkuE2Eg0Fu193D3yWn5wu3aghVbiV7Pg5uysRxaNRxG/Z/xKTeu60uYhUZ+kjR4PJ034IaXY7PxYIO3g5ipOFoM2hLhDRY3GrKCuTcDE3HbGzONR8T6bfQbHNtvgQHr43FljkuLpXnRkAZokDVGcSDnzj9oAC2VlrOvYfECp1J17uAlhzcFBH/JlUmgYMfB+eDH/ygnBvKpSsrq+z++++3f/zHf7Smpiabm6O3zoT9hx99l3367/7OHnroYXviia/bQw8/ZM9897u2dds2cVnOnTtrDzzwI/bHf/zf7P3v/32VTf/pn/w/9nu/937da3hk2Hbu3GlPf+c79sM//Cq7du2q1dbV2U+8971WXlokA4jBo/wS411dWaZmkhKCQt5+ccnJhZ++og7PHNy5XETuVPmAHknorYRy3NQcEgyENyJOy4UNuCi4G8VZDqienmt2/Phxu+/e+6yzc4sVF9JnLeoa+fUMqQQSgiqERjg2GGMiYL9hQURoW8DPQNRIW3EIieAbfA4jx2qorqlQZQzjxDvwM5w/oHylDLX+acGwaP0Doyp99YdasnHiGThQOHw5NHjOdEaEd0L3BkQgF0RDYp5LUY0HaxKiLe9Ibr23b1jkZ1IeSn2UZyZb8sw67C73ytHDgSMyxRn2SId3MPkOn17hoJycnNY7wklJVrLtnQe+Q6KVvWizbLqpFBX3JA3Y0+OQyMRqLPYtqQp63e1udNU3fidzoDN+OHJcGH/WCNEt8wWfKZnWip/bo8cviIxNSpjPKfKFcxmsbf++maqVUJ6ltP4Vd+295V22/TNNTc/ISSe4yaW1R+Ja98gdis28P/Op/XMr8kFJNhrnCM41TgsdzVHDf+n8kO0/uNNaK/NssH/QykoQQiwXEZ/gCZQbpxL1cVA8RwReaTWU7txzbU3OSvSUM5O5d3IIN1+d523S/GLcJuaiVlWSv4o6kct5nOyz7LuXjp6TA8PZyLmEk8c5LGmCG2MqEPDoDgaPs0CtGnxEG/b8fbUUX+ZhbFUeBSVa4UH1C89FxSvOjO8Lxc/DKp9J7x2qdFp9j5VqrlTPB2rht75/vlXPnfLeK0Jr/vlwsmYXXRNPgBC6f7dX51tVcdwqE3TCPIk5jObQmuHbl+bkXdBTS05cxOU08dhnREhDyApUBwQlcKIC7Q4d+kTGS46AyeLzPbj8xDOunvfEPHikxv9cGj4BrOm5T87JceRojMkr2nmn1DwJ7+B84AMftNvvuF2clKeefNLuvvse+9a3vmXbtm2zomJE/ortzjvvss9+9u/tzW9+i33729+yyckpOUUPv+5hOTOUST/wwAP2f//xH9tv/5//l40MD9uf/dn/ax/44B/Yl7/0JWtobJTy8Be/8KicpZdPnbK+vj5773t/zKorylSdwyFMhMsBBKFMYxJcro/TDWm4HDq4Y43YW7rNxdrF8DtO0GVVAGE0kpX+8lnGBR0g303XbzAMHmkfNYzjoCwtkS0CCWHeQXkw2pDkxLmg58qmOh3S4csjGtd7BuWo4fjQDJLv4e/433AemHf4G0R3EIUxlBheRS4z83b1+oAqgTgQWacgajgsBDHSlUijiMs9gIJ9yoZUVrpDH0SKZ4Hw7aqPQEDSd5H3jgZ/w7ht3966/ExuTpZcm43+YX33gf1bVz2DP7P8meOcTMb4hvL1HIScWyBlkCf9OPMZDDKGmZ8j2EaKb7nHXpKyU837UlQpEhxhHIm52QUpX+N4rZdk7A0cUbV37hLXKrxdNKxKQzw7PgP6xLviyHEuU/FGIEj/spmZWdu+bbXyr58/3oOy/VMvdwWlzyWKhr0Te2N4Qu8E2si7bg262Keaf54DQ0LfLJ+qW0FI05fwOsd7BU3N1rHg/qS30VQC+QifBesxpCAjkK5RS16vxMB6vpe/ITDjPGH9jk9OW6ygxBbKGmxPU6HNTbgeZZzSIFWcSaxZ0qMgT3SjR1+IvczvfFViquonAiV4cyMjk3Lm6G3nbed6nz/8d0zl6EzUXu6bt33NxVZX7igSG3E5BOeK1i5EcOYdHaUwcKIijbFJO3Xqss5J+Iqqolpujil0xl2e3CunxrNyg6aXPLNvYeAOmBUSrzeoy85O0N9p1T0CrzNMJpZDEoxGynvfoueT80HzTFjbEujLc00oLWbtNRFrR1FSmjgrU8Wz48xUlTjUhQtIeXwubs9cXbDiIqD6iHpvqYBouXM3n3SQSjTwkIS0KC3iVG8jeTGXFpOz6IjGVGz5xaKfBxVuXjvI6xj5n4fTMHye9+IdeSf+vWdLoZ491YUhH7gxar/7O79jzc3NVlBYaFOTU/aWt7zF/umfviGey+7duwXPN7e02qc+9Ul705veYk899YS1tbVbW1ub9GX6+/vk4Dz88Ovsrz76Udu9Z7fIwM8//7z94R/+V/vyl79smzZtksOEVgzaMidPnbS+3l5761vfbmMjkzJcpHDC0t3huQBBoJSQFE0uBEdJr1OdMTWjA4Mmn6QdMKy7dmwWkiMnJR5zjRCjUR2s164OyMmgVJUDAr0GjHR7W4OcLwwr84KjATKAEQddoQIJQ8IhhaOWjIzrDTUOitJX8bi1tTTIuVNa6pJT7WXmeAaqhSD68qC+OgpHraCoUL2LIJhj1HhuDDvOCqhIOt4I9+nrv6F3ApVpb6fSJvUxxcHZdaVfRoI0HygOzhlISCLk7VFT37qDsdra2bosJOa/xUfXOFkYAUTlfMrNO6WsCxAGHBTQMe6pKqpdW+SAkrqDk0NVFSkN5lAlsRe6HcE6IKpmMqx8Dw4shyeVHJQp810YCleFln0aLTyKrqv3dc0HJecQxRMvz7VPHH/+lvUAEsgYcw94KYhQ4vigMgxyBRmf30OOZ43gFDCm0jgpLZYji4MCosV65F1Yq4yx+pQ1VMlJTrVecPaoPGMviGwci2tsmJfS0pKUyJtLgzp1YNYPSBvPmE2KhIAGB5XvwDFcDw8pPM6ktgmO2JfZ6vNshNH2Dp53TORIx8zO31iyhvJ8qyvNs+mpaQmossZZp+wXp2E1JCSD//aOD44azg9il674YPWm5bMgHZx1INUe3d2od2FOoWP0TMSstSpiZYUrxS83+x3qoTY0qrOUtcvaTty3HmghDc9e11x+9dSImm3K7AaVUd7BWTlsXMVUuLJKOXjPZQhVNK36eVAtFb63r68PH2SuIGdlMDLdYyOfzz8bzoneMC+usjw4OKWFcTvcUqDUEq86pzJIE1dmbDamNFR7jSP/4pyhWzE5b3Zl3KEzOBUIUXI4KWKlOgvEBqdPvbZ8wdFKjy++yDk+Ac8ncGac1I6rdgpPLPcJCppW0leheVRSD5QHR4tDS/8ds002JjE/ROPKK0p0uIQJpzLQc4v2z9/8psqcy8rKJGQHEXdsdMyOHT8u5KO9fbNUf0lDVVVVSrG3s6PTxsfHVD31Y+/9cRsbG7Ud27er0qq3p9tKy8rktLz61a+2CxcuiPxbU11tZ86ctV2791hfb5/NL8xZa8tmG+gbUnVORXlJyoOMQ5b2EZAPkxnVlE6cOmr3yjGAwAvkKeQqcEgwgBAoMbDuEHXIAocHhzKVLCBLUtOdX5DxA2oGfaMqgT5H0zPzShdNTsyIX8N3EHWHoXCPmDCexaUlNjQ0bJe7rgi927Fju+MUFeQrRQdSRXqJNYAIl6ppQDBZZESBE1PW20cPoy47cuSQtTY3Co6mKg4nsHlTrZ6RKpQSDCAKszj0Ia4LhwnPT4TEGCQjj/IZHMGJiSm16cBp5kDlsAU14QIJ83/LuDHORJxjYxNyDpqbXXVWKqeUNfidp09orCBZg45xP2Bovts5QXCr3KHPHsNJwFDxOX5GdR6fc3o1pPscWse9SOGlI8b6AxMUiTWgctRS5/SCxuEYg5Sst8M364b03NjEtKJpOEiZnK3wWubvcWA4ExxHy6F8pDx4ttXpFoxjnt6fCJg14Kvi+BscRK2/Yt7P6YZxTlBtxzsi3rjG+Qq6TLNfcBC8SKMfU56PFJJPv7JO2fc4U+xZDiZSux6ZpFQ63Kw01b7lHvBwtGcDGYWbMaDMLc9PVSL3zGUObuZ7144nIrNxOzOwoGB5d1Ohq3pFfDOep0ISOJpuXTL3zsm9cKFbIoQ4pgiDci5s3daq4HMVNSTQ2aJ/2v59qFCv7su2Ee+CnfH2KIVSxLq+hjXCnIPEJmttsmpfBIK8QrL+vZOMVZYddAUHpXGpn6A6qdxsU4Xj/UD0O9rjmvbNL8VUwYR2DGRgfr+rsciuj0Xt0kgUCT2LBoowxUFQJiSMVMGSS6YhS+Obb3rSsU+zec0d7+QE/OB1LQznFrku7tzfNxDtLJ22pelJm5me0XMpEi1yuh86LJVec2rHK86W+28OP9j/VFD4aK+8vMxm5yfsM5/5tD34Iw/axYsXbXFxwX75f/llEaxdBOr0Vdx/OvhaDlqwYYnmiAY5CFEulVGfmJYxTmWIFDXMzol3QU6ZUupMEZ1HB3h2DKArby5Zfh6MwMDQqFIdriy8StB1T4/L8YIUcaD4xrQ8L51xYfOjNIzBBk4FBhYZsKRQvY5wgoD0XV8XJ4Lm9WbYvFRR1NZV2oc/8mEpMnNYISZ45x13aIxIM01Pzen+9M+S6ijOeCRP+XvGAoPf09Nrf/XXf2XvfMc7gtYVeXbtSp/SPUTazBsaNHS27ukbsuhSTFUcfj44TIjyIbDinCVevvmnE7trkCOEg4QWCpwonD84IhxElFHjgnd19SnixIiq+qitwTpS8F3C34cxBPkCxpchXlySE8U4E6VR5YWTsHNnu6B6DLR3cv08g6IRtXLYz8wsCFWjrJT/Y41pv3mjsRRdScnT2ZkmsJd7lILxRp7nBymh1QKVXhy63sHI1Th6tIx1DtK03nSXHzO3Nyfs2AlkGzq1rtnDrGmcCRw7kJVstIZ4NvgpzKEv33f7P6Y55LtAEkCMCARw4Pft6RQnDMeZaj3mBiSU1DEl2MwD1TDsI/Y4Dgpr9iyq0Lu3aF9kGgO+d3BwROuCsvmbqd5i3jnLQDjZ14nE/HUfuuv4Q5yDvsmoHe9ZFCWCQBf0na7iTOK2hgKrKFpdMs68sq8p+z9yeKdE+th7rFWkBxK727N/nn3+tO3fu1Xn2r+VCwccxwyHeVlKJIuHl4MTzpmG/0Y/D6EwMpYBZpoMHnJ2azUslu7euXw25b1zfD5t0ICqzJMSeYqbEqSg4K/guGytzbfyorid7puToYcITMm20kOBcnE0GlfkQ3PK1+0pc8qjwzHLI1JcInUFkrO6xG8ZJeM+ocFOOwcpxjXb8QMpwokDTZKDQ2RVZba5Jl/oFAaPHD6ePykaKjo8hyHZGhLisLAouFtKkpGIHT950Wrrqm1ictSGBoesrr7Odu/arfQdDQJTQc8evQB+7OsfEfRImW5xICEvnaU0iVxXajsh0iHPglOR6cDDUAJxD49O6uCWeqdv+BcgkxzgdFPm+fgdqR1xdUYn13QmZ4xwlk6cumQD/SMSLQS9AElYTdw3NXTEeSSthCMAZOzRjOKSAnvs8a8J1fqpn/pJq6+vFxr0rW9/285fOG+jIyNCxOC8oNhMOuBVr3qVHT582L74xS/KqSwvL7fX3H+/feTDHxLaxnzymbraZuu63GOvf909QjAQ9gJlxNHBYYAkSsRPVIhRv3KlXzlskI/EMwFNHg4b0kC8Jw5lmHODAcLphOcBxwW1Vw4lralIRKgZBEmMWSaHwKW2Vwo9fcqGn+FwgjTt379VKTFvtJPtC7e/ICRG5WQStWPQHD8J47+kucDRYH4w2KBXpB937WzXu4YNL+sD9ApUTGnEVtKI6xMpBJk7c6ZLTqZPRWRxdq/5CM+B40DLCt6PcnmcL+bZqxNk4kaFb8reovkqAnu+8zj3wUGUjITSI8VCthhz32fJjz8BC04wFxwxzk70nbgXz+W5IqB7rAmci1RcpMSXxeFlHScK5OUybj7VyTqFh4SS+veIX5z0MeFadQ1HrXsibg3lFLS4gpeR6SWrLYvY/mYQndWX55058U9Qm3ydRSdPXVa1FUTy8HnI/NGSgUAHxOrfyuXSuddU9UcbiWyv5VYNjkez4h1ysPgqKs+N8XwcFgZGZ0U8z3n1/J7P+gXuWzh4QrKfHH9vxzFxP3X3dlHo6ns70q2HYf0CXLm3i2BX7uEQgcTnA27lrJSybnATB6eRkjLBf9XFpiqpssK4/iUVdbRnXiReL7eterMAfcBZUPlyNGqVhTGL50VsIQ5ckR+kgzyPxjk5t3T8Aq6Ixs+dYhoTxo5qLKBOeEWk+WtLTCx9emjxcw4YIG2cNbRPGD8WERG5VyT1+V+vY8N7u3F2ZelsKKTHDx7YIR0bvhdn4NLFbvFn1Hk7ycXGBLXBwUFoijQTh2Ymw+dvRRSHZgzwPtEgKYpkESCGCwPG93GQcgg0NlCaSz+etaWmvJv4AQuLLo0H8TLUhy2xbJo1MDoyad999pSM4Svu3LuGQMwz40ziGIKMEGnzWRwzyKEjY+P2sU980hobGu2ee14lIuumTfU2Mjpsx44dtWPHjsnB+drXxyrmdgAAIABJREFUvionp7q6Wro/99//Wvv0pz9tD7/udUoXwgP60F/8hZSV4UohdvgTP/6TVl5aJlSGyJr3qq+tFApRUV5mt9++S1E3houLSJ8IL7GiyBtROEJUdJEuS1Zxxl6GsKp3LCu1pk21Lm275EpjcQjgsqznwkmhjw/IAQaRlEum0mj/PT5iV3PPtkYhEED5OGk416APzC2CcswNz8m/iYiHT1+RjoPDQXFD+2YQodxbKbAWmRPWGPskEwKZaswYFxwu1jiII44zitfr5Vr44AMUxyvF8r78HGSS1BNoIpIMialznT3RmBxH1gKOIkcSFXE4QuHx5HMgdRcvdYsbUldfLcoCiCW/S6ZSi3NDWhq+iVK16xCn89U3ILW8C2dPNimy9azZbP4G+zSzEJdTU1bkZESotkUPybXUWUuEY3xJW7OfQbN8mwjOOwjKoMWkd8NB4rFjF6yikuCkNet9k83z38rPcG7gBHMu1de7AoJsLlVRuQ86tIY/84bYQ9a+PDvVz1faObgJEMdkmaMjwslyJJvyHvyhmmoGKZwAmVnhN9/c88lbl0KxWyy800LAqfH8FgTzhiYWxI1priyw2cWY9U26vD6HHj8XW8inW3gvhUZxm19c0kGv3jwWscI8R+7zzlbYwUkc1w0ZvwBmxxUU0ZsC8YCfw1qgFR7zUhibt46aPNtUU7KsMeMXipCN7gGVOwsGHhrVBgFa5mDioOSeoAJE/mjESLk2EtEmgwBGFAoSAEEWp4eDiJYPRG2Jl4+m6eUCioCB6eig7DUuBMc5KivRe7IFjSGCOLplc7PIeJ50mrgBgGVdE7lKs7hzOHm3jSwLBQmg/FYKsYFGj59rpTXmF1SZwlg5fkKTHEnHXYjY+MSkferTn5HWzutf/wYrLiyysXFSiPP2sY9/zF7z6tfYnr177SMf+bDIh9XVVbZ582bxoJ588kn7yZ/6aauqrLa4LdlH//Iv7U1vfovWKu0mfuWXf9na21rkcHD4tTSjglxgL7503pG493TIYeA5fRVZYomwT/lAZoRDwfOn05rB6XPNbB05kn9xpjFkpLZwSnO9WKM445TFE4VS4p0JsUv8DhAqUA4QJKU54Arl5y87x6x9SlIlupiEexK+H8+DgzM2ijPhOCS5XqQZSJXi4OP4Zvs+HD0YQI4xgrTo0qK98OJZabqQhsIxYY0zzutxAOSkBDwhxox1yr+8Iylt6XGlIZ9nOw7eWXS8tSkha+xL1glcJ4IFHG2nVeTWkcQWVYE3rtQWadJcLs7IxYVFGxykTHtQ5w8OPQhBtoKZuXzfrfoszjFOOvNA+savP84XKhs5w0lFhx03gixScnt3d6in0830tLtV77XWVsQUMNNlnNQbTm82V95XTgwHvagCvZQAy/QIiBZfQjsFFli4wSb/22cRwhVQye7hqolW+BdE+nIbgnvo3gF65JylcMuIFWJzLs/H7MfjqPlSReQ6J1HCNkGPJlGs45LHnl90zdy4KKGuLy+w3kkclYjrwk35tdo3BG0t3JPrju49XCsFpabE5wkIYWvaUbjx4/BwyNQKqrRq/Ja1hlbmYM34hQg7KhdX7IO34xwsnsEhXHGrKIxbeXTSpoYGlQYiT5tqcXvGPQcIiwlnhJ9xsVno6zQ5PaU0SyyaZ9PTM+pIS1QMeY2IjEgSo84GCwuScQ8hJNOzysdzsLBRSWVs3dZup06fsttvu00aOKkaU/p7UIXC33Egsqm9WBvcg3DU8sKL56QWKwfnFl0q+x0es3Pnrol3cJuE75AWdzoNHDikNzlE2axeTwfnjzGDgHv0+Cn76Ef/Uo07N21qth07dgqxIW31pje9yfbs3WNPP/20DfQP2MFDB1XhVl9Xb//5P/+BHT5yxFqaW1TdhpDi2972Njmhn/vsZ+1XfuU/WntrizRXSLmRlmOvuXTdoKIjUn0Y/R07NgsBSKy2UqQ9OiFeBdFiLrlwP+Q4OJcud8vBWs/fO/0a19QznZZPuil26aVppU8gOvMu/mINkTKCx0BEn4mIyX3g6Hhdjmydk/DzuSq0PqGlpBWydUZwboYmo3ZtdFGS/rGFOQkdwinDIcABYLxYX8lIwuvZBuw3EBMI2ht9ETRdvdqnoIjUipNUWNIRwDyQvmPd+vQWa+n4iQviGhGA5XIptdN7Q9+FweQ8cm06OsTlyhYhyOU7N/qzEqvsH7br3UO2c3u79lP4uUGgcZw5b0TGDqQ1KH6gopIApSagGGz0s230/Ty/ELQfG+M4jJmvNSTjVaTS4O/DMXTYYU/2WRme4O+Sfda5BCtXLvdY7715IDgoHOgl+XHbVp9v0/MxlbNRcEsZN2XYHi3CQQByVsoNhVq1OjCDMOyffQ2usCym5z6zqqR8+cEhjgE7utQYSIJnnKvYyRU8LV8iBYO+BIiY/0X4M753Ff/C9+GzSgmC2AQihTQErSmOW2N5nhVYTDo1qo7Y3rbG8fDfoWidtJ50j4IUoIQf3TjmFxbZ5x/9gvgLb3/b22xyalrGkvFCAJArP7/ARV4o8AZ9vajIgidC08uRkRGbnpmRk6V8fnm5xeNR+/jHPmavf8MbrbUZITJXHj0zO2ORCFo4tTr0IEyCDlgkIsLn3NycI3rmQSTF4SlWS4myoPXD0WMXpN4L8fVWXR7hgP+AgYR3AKqE84tRAH53UvuujBytEdAyDhsfhVI9cbmry85fuGAlxSVyYs6fO29jY2OqZNu/f5+VlJTayRMnbXJqUs4M1W3nz1+wy5cvqU8WitCnTp1SPyzG6PSZ03bnHbdrLDDGIo021bq0aSDqR7kxz4ijCeGZflXwf4Cy77xjn/VMRA2u48LEiBwx8ve59HryYy7Urn9EKAxGLNt78Jw8G0aPFCYNPXPpvxVe16w1nxbCMYbHEX4+9fqi0rDJaeSku3BUKY+HIJxOogCDyjplLYQNqO+uDlqBw0aZfTbGlX03OT1nL3eNWv9MxDqr45a3MGXbOltl6HxlGQgnDs5GEUrhroH0UdYOSul4N9mlCzLtOz/HOBrwpOrqKuVkEmSRwmMMG5tqbce2Np2bzNPC/KI0lDLNU+J3e+OPc+R1kEQ2HhjWniG1V1lx8+0gMr3zen6Pgw4d4NKlXp2NVEw11LmquHBqn702MTFjp05f1voE5fJjidMDx+7fClrFPuFdfVo627Ya/y6qqHwVEfawKD9um8pMFU+U2C7FgDyds+H8EFI5K1k7rAAODohMwC1ez5rUhuRwo1QchMcjJzTAdBo3y65O8BweKXKokXphJXyzIGrpSTjUCKSGz5YXmlUGzTkhqpUX5Un/xqfiOEioZmBD+2aXuSHNeRYpoGHlp7TRfu5n3mfDo2P2j//wj/baBx6wr37lK9bR2WH9ff166MWFBXvNa+4XEkG7g+qqarv99tvtS1/6opWUolcya60tLfr3Rx58yD7+sb+Vlg6b9f7X3m/PPvOsDQ87wbc3vPGN9k/f+IY98sjr7Nlnn7POrVttcHDALpw/b9t37BCSNDE+Zpcvd9nP/uzP2J6d28UJ4oCEB7C1s1n/smE4EIgMN0rJ008PCMBLL52Tc+DUUZ0wYTIDSHqCA520kEcLcIA5nIjQaBEhocCoQ89IpXDQ08NI4rMibrp+VJ6Qi1O5IrKZJ0J1awsRXER8JbgwTgm6SIiSX4ukHPgexgeuBRVWoGP33XtkOeUZW1oUeRijgmx6NsY4vGw5nHEAeWccCwjtmS7vOII0oXGRqQ1DuvvBVejvG1Zak/tSSRUWPeT5RscmbHxsSr/LZDhBKOGtMebMg8bDV2W58izNC5+j2gUHVwhLIe0+TCnD/sFRq6woDdIj2TUqHRgcsSvXBm0hUmrXBqesta7YWmuKVNLtjRZrgGq+mupKIVUbYcxwrDA0KGKz9nAEcmmnkWmupe8zM2svvuhShDh8KokOOaWeA4mTTFqbFCOOKlWH7nfpv0Xpm54hrXEcKJ9GdhWNyAhM2fDw2DIZOltELdO7bdTvldI8f03n15Z21z8qVWqUswIUx3MPeVccd5DsTGt7o553I+7DuYTNYh0QXGWbCpaDIzJxkkqdZD/3vI41vWkCvkfiz9PdI6x9I+cih3vw+Wyfz/F+aFzpqoikIkzOOk6ZrXMOXGrHXUTRLnWFY+E4O44a5DRnsnnHxOdTtYY4QDB0ViqDZpdcA0yei8t74HydR2fQ0wE98mnA5bJWc0KCxQUBvyZiar/QVE6KTU0a1jhFfrFNTs3a9WsDtnVbi0i02ZJ63d+vODizc3P20z/1kzY4dENcDzpyf+HRR+3wkduELPwfv/W/24/92HvVpfuDH/h927lrl9SPDx48aE899aTd/9rX2mNffsx+7dd/3b7w6OftjjvutK9+9av2rne/286cPi1Y9YknnrAffde77ehLL1lnZ6c0dyDUPvPMM7Zn9x4bGOjX2rnvvvvsqW98wyYnJu3GjRv28z/3s9beCvwMajUj0h1OBDA4/y4txYLqFwjV2RObM21Yctw4VHspma0C7k4i4CbCO+W7C3YNuHhzk1JCmS4OZe6NgQZixgFBE2bvvm1O90J6OFF3aOe5Kil4P+5AK7SZ6Wnp/JBqgpzL4Yhhdo1QV1/cl2qrwwe3a7yW+20B7Y9MKAKEaJzL2vFpLlAinD8MWKa/53ADYTp//rrt2b1FGi65Xn7PUAF0jvvs2bLcdyx8L48igKjggEEwTnfxeRxCnMjR8Uk5OjihVM9RtKFGiYFgJ6kVEcwDcjt/C+ROpRoOSC5ICEicRfKtprFJDm9FScRKC+E6rV5rpCNYL5CCqRTaCGPtHU54SqCSVVUVG6aIq3Tu0KhkAeA0hVOEHm2kqzSoML87ffaKxtchpJuXlaX5bOLlqAUxm5udFxJImjMZsoURhWOG44rDmKg2nuva2+jPE0AdP37Bbrttl4oT0lWZ+rlCTgFElsDme9kx/WbfXT6BUOaonTl3Ra0lMrWOCX/nchWVM+aONBau9glXQAmFWG7VsFK9FObjrOKThLg0ih4SKoncxg8qjNDwkOSvcyD8pIXvHa7QUnl3kDJRm4Xg3umeT6rCQRWU3lf/KyBBBr1Y+Dnl3+7eThxL1zqfz48rSAvoTWGei8T9u8OYLy+Mi/MjLk/cVaLh0IxMR21mMaYqqJIChLzco4ijBBpkrlkmDhpS7nub8q2swLVxyCSRzSEyODQmI5yNeujqheocnP/xtx9XafI997zStm7dZo8//pg1NDbYc88+a/fed5+IsNevX7Pq6ho123z085+3u++5R/8bQ0BpMwgNjTt/67d+y/7+7//eDh06bF95/HE7dPCQ9fX3qdHn5z//efWq6uq6bG9/+zvsqaeeUtdvUjcPPvigjY2PWWVFpd31irvsscces8GBQbvt9tvtyOFDVldTpTmGK8GhRooK40qKhnUDCQ8UgXTJehVpEzcx94SHQ2k5h2OiUSFSJL3w0tGjNjw8Ig7N4SOHrQZERH1S3SZ0Dr9D9hw3LaZojOgF/RXmjf3Bu90YGRY35/Wvf6P2MY7Hte4e+8xnPmM//wu/aCdOnLBNm5psx9YO1yA04AUNDY6qWg5ip2tXshL+SlDtcq8IuYcPbVdaQmJtS1EbGECif8wOH9yRE4rjHA1QkklxeajkcCXYycNucbWmZlXVRCNVnLL18FxktAJjz5zgvCQjyfrnO3b8opCBbHL9jAfoDI6jVwhOdrCDXl682GOb2xv1zl6IkIgUjkQmRy98TxwjCNDNLQ0r52AS6IJ5BumgsSvGmkKBXFG3ZO/CvFCQQKk+40kKZD3zknhvxoSxxJHHgU5EGXzq3J/JFDOAROO4IHVBxSYGHMQiOLaXuYikJXFccDJJV+PcpOvXhWPIOUUlXS7O580a9Ux/j7PC/L/y7gNZzaUcO29bk7QiyfR9/1q/Z+2CFoJ+Mmc+dZisV1yqZ1SrBm2sEIfEW3QP3SUmR/TxQFfC33iFmxJOtTgnYa0z7X++Oi3jDH/ivVewldU+eS73cG8gx235YRwZV0TgNaOTy73TPJ8qmlxLBhAhfCWlmoJ35HtJURVHYrarId/qy0mZuW2J5PX5oSWbj8HXcErEsgGqLnOIG2KDoD84OLUleXawmXJn97tMF8x7DAdRT+4ODsFjgb185px1dXWpQ/fu3XtsYmLcent7rKKiwpUwT0xIi2VgYEBNN4cGb9iNkRtWV1uvcuZLly5a++bN1n39mt3zynvs9OkzVl1VY1euXLH5hXmrKC9Xj6rJyQm7eo0Dvdp27txtPT3Xrbv7ujgpkHAXFuaVZkIhGWeIcueJyQl73cOPWFsLPY5K5AQgBgiUjRYHmiygFqRLEKHjwMPohBszZhrDVL8nDQKBEdSICJcUVdj2SG22f9D+5r//jTgzKD3v27/fHnrwQVtaXLRr1927NW/aZItLaO+MSzRxZmbGNm1q1RqYmhy1nTt22MgIRNJRm5mbtS9+4Yv28MMPywHZu2eP9fb12F/8+Z/b+3//A3bxwgWrrKy0Hdu32eDQoBC3hvoGq6qoEMIDgoXzl1/gKlV8KgyOEOkkxg1dH5whIHJQKrgnr3rloaRlvJnGjntQTcZ9qRxKhSyAcPkmenx/tmW8vjIHJ43xpqkhByUOEqXgqdIqcj6nZq27e0Dk40wIDu+pSqqRCQNZ2Lu3Q4hosovPse8wtJLch0sxv2CV5aVKh2VzcLv3iilNqBL5kE4R58TYbNTGZ2OS+qfvHLIQRO4DQ2PW3TdiRw50Cu3YiMvrQrE+XnHXvg0JELgn882h3NaevlO7J54yJoztmbNO/ZuLvYf8A84Xa0YBKzxKST6UCv1Jl+Zwask9VleLJlh1Ts7nRoxtunsQGMAVuv3Iru8rxyvVM/tqPwdQrKVaJP4dcyUBw4ERcTzVs7GwQIEo50UuzqYQnOVeVEG1D1/omznK+wu8H08w9eTEZVJuil5U/h7cb7lHlQiw7kW1WQPvwunwrJBZs733mufLcO9wr6xb/XwSFiM1FXUpMU8YloJt0FRzMZon1GVnQ541VRQE3b5NHYTPD8dUcs5gqQEnyJLGaKUEvDjfUaB31OdbU1lANM4E35ipaRlibjQxXJd6Z9DJ3CMIpEra2hpWCeb5hYsnTlRG9ERKBGOD4YR4DNqwbVuboGWQFdIs9FNBWwOdFqVuApE1UhVoqJDWSNRQke7K6Lj9w+c+pwaf6L/QG2tsZNrm5ud1sEFI7OjY5HoQFbhDDwNDyoKKDMjLlLlnS2BLt6ERunvp6AVxVSBjhg04ZfZXu/vsf/zN39iDDz5s586fVX+ut77t7faVx7+ilBvvc/9rXmsVVRX22Je/LG7MyMiw0BhWwKOPft5+43/9TfvWN79pFy5esLvvvts++5nP6B3QD/nRd71LTtKHP/QhOTgIA7a2tNqm5mZ9DgO7d+8+e/BHXqvICGQBIwFBtaq6TORuoPzTp7sCSf0ltROgeoY+VTg3rGP4MES4HEBeD8cbYVfg5wIAvs9Hkr58HJ0cxglD7dWHE1EMnHDKh6kwStU2Itk8sOZIsaFxwloDNTpyZJecj3QIhndCMH44fJly/VInX6CBZ59VV5epn1kqR0VQ+1LUZmfmhFarQpQWL703NK5eTTudceO9QKIwcBCKw2uVs6ZnbMkuDy+qUhXu3faGQvEOr/RR/TZodx3qsOqKzKnQbIy0L0WmAu+euw9k5aBlui/IDejEvn1b5YRmG3wp2p+Z1ToeujGqNAZpDTiG3Iexh6OTTPMq2TPh4IAafj+mqAjI4KIh7ZCLsc809rfq91T79U4sWUVhxKpKCJ7Sh+A4NV4lH4QXZH296OC/C5LxrZq4TPd1xGJHFsbBkb4LlSjqC0VlF46LWVEkZpurzbbWFagUnc/PLcXt/I2Yjc17Z3D1t/nqcHyZuYUlK7SoFUVnbU9budVVFmXUNgDRwKHYtct1Zc0FHvdPwqEBFIzoGhUiRLzJ0jwcFnjjXBgpoiu+H4MJvHz67FV56RgGVYdMzaizL+WbTtnVfSP3eenoeaUqQGDWbJMIsvtOIwNnqqaqzGZnZu2b3z6qUnUiAPRBwp3tGUevzMozoSGyETl3ngHOD+OyZYvjqvjLOzh/9md/Jk4MDtmv/8ZvqAP7f/ujPxIhu/t6t03PTqvtxXe/+7S6rH/jqaestAzi8hY5OL//+x+wJ598wk6fPm0PPvSQPf744/bOd/4HdWPv7++XwvEnPvFx+93f+z39rrGhQWgajs+b3/JWy8/Lt+7uPumB0KiRNAnPC+yPk6mquIJ8zQtGggoMmiLCOdlNF+fCApFYQWBwBtD0Ya6IvoDRcbQkPBnJEzGQtCqwP04H6AUGHQga444DU1tbsUbJl/VFRA+iRHlotgcd64jqNEV8eXn63ttv253RwOFIknqbn1uQVk8mVGVmIWaD4/N2uavPWmoKrXOz0wZK6fzqGHC97XD+cLp5NsbH93JK7Ti7SrJz56+Kv4QTmugAcK6MzMTt8nDU+ieR/M+z9qo8lYx335i2Q7tabG9rbiXVqZ6HeYarxH4Cqcx2btKdm0gV4PBhvHO9Xxi1w0DGYlGpE4d7hWV7znkHh67V2XDjMtmCjfo9TiUpY2QoIBj/W3BwCPCvjCxZ3/iSHG76N6a7OB+QEEHEkUA02zlLds8fODgbtfKS3EcQqrg3TkHYk5T5KOXiAGPwajjs8y1qW6rzrLOu0IoLXGpreNZsYCpmtaX5Ij5PLcSV0qIXlppnBkhbZVHcaoriNj40ZA3VJdbUkJmngBNBewMOSg7WXDaKiJjzC+IckBvlIMIpSGx54IeEqIyDEJ6L16tgo/qGiJDmcHAwmET3s7OulxEVGpQzrjgGUZW383c4U2si8SDVigOB4d1FWXZBvgiLDfVViuCSRYQS4ZtbUAk1iMRGODgYcxGIrw+I0FtbU2XbtjqlUd4RBOe///Vfi1T93HPP2hve+D9ZaUmJffjDHxLPqLik2AoKCoXcPPnE1+1tb3u7ffNb37SamhrbtnWburf/5m/+b/bEk0/Y4OCgPfzQw/b5Rz9vb33LW+3ll18WL+nOO++0j/3t39rv/C4OzmPLDg4pxUceecSKioptaWFBVUSk0RhXxg49I8rqabMA0RPngmcG8ZuapsVBu/gfjCUdx5nb8ooyO3Rgm1ATeDs0/cQwIPPPPFFFxndMz8yJZEtrBcevc1oeODI4ORgUSuv9egSRGhgYldNLNJ0JUQn8B6Ec8JWoxCHtCKxPo0w6Y2dqsKmO4xe7hSxmUgFGZXZ6PmoL83N27vQlpQ0yaeeEAwScRXX/bq7X33l4fmJyWk4nVVY4i04PzMkpeEG6VGPBeTO7aHZjJm7XR5dsZmHJ4kuLdu1il23fucVu31plNaWIl+Z++GldLywoJQfyR8URKCvzmS3aku5b2SvsmQP7tuXs4Pj7sqaYw+MnLmmtgqDmeq3HwaFRJuO9ubZAZ/ituHguUnFqmLsBjUZvxTMm3lMoZzRuM/MxKy1yZPh0FzpXIK0EPjfj3PAd6iaupoGhyh53SLj0UTiNw899iicswAdSIU0SbhiQhv1B49o9rK48yvXe/vlW3/v75/mSv7vrFg73BmfEpfc0Ko5sTHuIoOCBQxKRwQJbstvai21TpfuF08txwogyBhIrjLg8+5wjH4MIbasvkIrpxNiExNpwJDJ1OMYQkX7gs6QlVF6pxo1Bo82AuJ1sIXoZfjgUcFdARTBgpGGSHXKgN2hWHDq4LSjjzLz5QZcwnpBfuTBOrDlQESJkNjdkwsQLhwCy4bXrrrs4CJAnjKfbVPBmMGpedO9mN5b/Lgw3SALcC54HBIsx7h10VWfwhOAT0U7hda97xJ544uv608bGRmtr493z7HOf/YzV1tWpLcO73/0eldb/1Uc/ajt27rAbQ0NKO917732qXkMFmVJ5uDjc49Of/jv71f/0a/bE178mUcDS0jJVpfHfVKS95t5XBhwhJ0qJvD8KuEXFBbZz++ZlZ8+V6rq2JKA53rnk57QHwDk8cmiHnTrdpd9R7UQZOhcO5AsvnZXTcvDgdqtRObWrNPIoIEgOhFXWLQrFTrkWMnRUa5q1hmZJJkTFV42QNoFz9ep7j6gJ5OLCkt4LEnAmFVTuQfd11hjqwukuX+Xh1Y9xwrKt8vLODOR3nDr6cxE4kD5W2qq9SU4yZd70NyNAYkwccX01ITzxGX3l6MC02bWxqI3NLNm1C5cUYHS019vh9jIZG9/mJpOh8+Pq1M4HhfLhKFKd5Qn7mcqzU30H64N9AqJFDzAc5jvvQL14fdG75+QcO35BSs5U3uR64UiwBnCQsg0ApxdidqJnwXZvKrSSwogVI8GQRN4j12fxnydgnpmniemAjdxwhHZUqnNFutb7/d+rv2PcSTG2bECvLLVqcIRhByX7g91XI/HzxL4hcmRwWoKyHg8NJt6DTb9y7xVZ72T3DjO9fYUR91t9j38bz+fHw6ehSgo1YnJYFhbjVpjv+l+RI2fMJ+fpPxIXOXZPY77tatIfpL00T3T7jrmqrPCmzkZiHs7AtWuDVlZeIvTEOSZ5MjAcWKRUUqE6GDUcpKtXB6QOnA7x4LnQbKitrpCQWbYX6aLvPnNKYnncgzTPls1NQo1YExgSDp7EC2jzwoVucW1y0WkhpYFBrK+rzKnXSTbvI+LqpKsEohx4y5ZNcn57e/utoqJazUgh/iJiWF5eIdE+rsamRrtw4aL9y7e/ba994LUibnds3qIKk+HRYekLVVW57ssgO+Pj4xLhwxHas2e30JFr167btm1bVTZfVFxsZaVldr27W5yftjYEwmo0/1w4LyBn3A8kK9uDE4N04sQlIZGI8N39Q/vX6NvwLDjprlJzrYPrxmjGjp/ECJdKqwPj6VJ9/Y5PsWtzWgdHOiakOCdmlKIEGTmwb6tSZzhKcDtIb4Z1b1IW2OfQAAAgAElEQVTN37Hj5+X8Z2rsx33hCXGhrcK9md9cLtds80owPnnqP1ZVWWpj49OaA9CdbOci8Xs5V6cWcHJi9swLZx1aXFhoh3Y02v4t1VZOhJThEneIZqRDY0LS+D/I2jiAcIBuVupf837iogIXnBz+N1VZfMd6KhuF+g2OykmkiGI9itnso2PHzuvMAolEZiETyk2genV00SbmXDXwjoYi6ZGtBylLNiXwMI/3zFtBXtSqbMZ6rw+I1A7y+f+Hy/kAUcMxpQWLEJybfDFVUflKIicU5i45Ga6NVKjyaKV1QrilQBj9CZN4l+8ROCr+3h79Cd+D3/mS8dX3CFoeJNzj++X5NFYRh9IobUTLLP1Qxb1yBAvy3IJnLBctYkURB82ziaQpo27M+RaxqG2tzbOdDbn3s3H3j8vQELXgpCS7XApo3s6dc5LXIByOzOeIyxzWpAx4Llc9YEpZkOphwZGu4FAnGubv+Fm6tAH3xLDjjSd2pk63dokU4XzQc4hUFRoolNlKQiCIYnFyQHE4/In2iG4RQCO65GDLFOWGv5/5IH1CeTf33ciWDt55B6W4cKnbmhpqbFNzvQwiEfquHZuXybjMA5VTIqJjlM9fsqe/+7S95z3vsfLiQs0DUe65C9c0V5Q7YwAZL+bWSdAPqd0CaAcVNPyN1LyXljSOVELBL3H9vlZK0KkeIm1JqjGbA92PH1wM3oPv5wwhfZVNKik8/n6MIE/SRBFjytqU6nPMtbrAcWINhQnbTphvUvNOugdnDSejvKJU5HSME/eACPzi0bNymujZw3pJdvlDlj5q6QimPojBucPh5DxiHOAN5LLOeQbWBSlV9iwtTbwgJO/tpCrSozVJjSHl4dOzUsvGsY0UFNrXnumyxUihFRSX2o2+PjvQUW2HdqTuJ8Y7EmDAx0L6AJ6V049yTh3pJFLFqr5bxzPy3JyBiCrSNoOxI2hhrkl9w0uioCCbyyNMIGCUxUPEhccDYrUe55AzDhRZIo0BHwvJgHQ6Qpz9S1FoBK4Klio2SLUb4eBgmWnEebx3QUKuHVUxO3u6y3buSI0YQu4dmIyqWWdTZb6VFm7Ms2QzH+v5DGcX5w9ziI0i2Obs2r61NSNym+r78r56csQV5gQGWIhLIMfvvSeVVgcV3cuVTr6ZpnpgrqhHOh2J4B7LjSmd4ZeFT0hX+XuvuUdQvB0WA1x176AZJ8/9r/F83glj8NxzrbRIcOhK0LIhUEd2nRnyjKopyrop9aaSwg0trQyconFrRdx21ueLab4e7xUSLk4HPIdkFwuHNEJNdbnSMYL8g7H0hwRoBggNhwwGkM8QZTbWVwt+5/VOnLyk9FRTIwJl6Z+UyicMSrKGm5mcHJ4FIwaMDy9B6ammWqVSiNBxCIqLCqy5pd6qKspsdHzKWjbVq8oq03Mlfjfv7xv4QXB2hOT1zELyt5IxHp0QIRXnEQcOjgtGLRm8z/qYnplXyXxZSanduDHqeDKLS3IgOMS5D0abtAaGh3eADxHuPeOfhkO760q/DCrOLQ6AT/NJXfh8tw4ViOd8T1h3KtOB5QMh7eMA4fXxkjsz1ooxJHcw6G6/qFYR8GaYY94XMi7PfPDA9uX0K++K44KzTe8sHBt4Vig2+5YYHi3iHqTRGHOI5Bi+ZEaZe4b5WKnKxH01E+lXyPK+fJ1/czWovCPEytuO7ErJE0s3/jyLlKsDpWuhSsja997QWOIoUunWMzRh/aNz1rK53fpHps2mRqy+1GzHzs0SPS0qcBUufr64L+gZ6wonGmKrq5SjotO1GSEYUuVdpXck8vS7bCtfcJx4Tu4Pt0g6S4sEUN1ChtEMyoScMDZeIBC0GCQcDSMQuFwdbT/OHrVSNd74lIQmeT7WWarGnk7OwzU/HZ6OSvaDNjnrTd2tCgC8WC10hvl56+8dVHEAKfxUVZ88S//kkp3uX1TzaLhBNaXZtdXw9izTvl/P77k3KBsFDcy1Tgbt5cVlioUCtT4ntXEAPbEce4355/oByTjHGXJaOr46isXrVISTtVJYY0BRrqU1g1E2vqIRRI/PgnznRFYUxmxfU76VF62vU+9zz5+x7Tvarba6fI2QGZuWKBeofv++zqzLoUXam11QiXZlZakiTVAZxOaooEnHVyECcpFQTDnjXC+emUVO3p/okYotr6fAvemrhPmcRQq/b1iQMqmM9Sq2svHgC4HmQDKFW7SRF8YHYubRo+eFeICWYLRTdmbGgY7FFS0/9/xpHeT8bw5a0jEYEgwY5FmQExzJ1VU84eDD6YUMYFR6bsiYkLJh/qam5m0xGpNjSFrm+vXr1thQZ6VqAQGSEJAJwidfqIksczE+NeM4IhVlcuBn5qMWiy5J5wU0ystMZDOeHHA4tfSbQtuE+QCZoowfSF4NcIOSaZxSUqXppOd5B1AHuFCsZdYw/BqcIRdcOUeW9wABwHDjkKeqiFK0eX1ATqJHMLJ5r2Sfwcizn37orn1WUlqcU8qH6Rgbn5TjxjvgBEIARoVXiGtBvhraurGPaG6b25psesFsZnLSrnddt7r6Gpu1YosUlVhLdYHVVhSrgAGksKurW/spmYHR3pyakSI6a1G94CIRoXmgMfBDkp0NjhHhUGyQG/YwaI2/WKPf+pfj+nu4XNmojFN+z3uiKI2mEMEXRNVsnKNM86aqzLEpNdLlfrybl0RYcYg42+PWN74YVM3m2Za6zFSDVN/tuV3LhjpYn06fp1dOuOcYpgvCKE45N7Rki0txa6mKWHNV5uwA8wMK5fi3K1mbjQr12GMEet29Q8uqyqwT1irVsV6Mkv0NoZr9RcDmVo37f9k6jXJwtOCSCPCk8uKS/TzVF+dyj8CRW/Pw3w/Ph1PjRPscWsPkU/odnvSVAxxMxiFby6rQwUoljYWqMeXMHhYDuSmkXUTcbFOF2c76iODN9Vwvv9xlYxPIwVNt07oqmmRzcHDj4Nx5x+5lQ5HN97AofRQMukNVEhFSOtKnNxakYuAlZKpISfYcgsln5pSqIlKprasSYsNYI1PuxSjx/tGd4TBWI8lsd0DCl/J98H8wXvAA1hsBpju4NC7Ts5KkJ0rZs6vDqaqmcKZ4t56+G4qY6Vnkuq+7Sh94GpQ0V1SWqYLHI1cgdcwXxoH7+gocxOj6B4bFkaFEH+eRyDwSWbRHv/CoNTQ02Dve8Q77+Mc/Zu985ztt547tNjE5KdFFUEaixuLiYtdZPs9sZmbWPXc8bv/0z9+ysrJSafJAdj59+qyaor7qVa+08fEJoRPMmVpJZFh0GMljJy7aHbfv1jYBMe3tGVIkTTk5zgfj6FE8UhnpU6VOQZnnxnFiD5CCAnkgpesRGL6HlCzzD9k5VZdq7sNewriAoOWK2oRfnzQNytBzswvW0dmSlDyfarhwEl548Zw1Nlbr/ICjxpyzV+i7xiQxllyMP04tRlrnWYzqrwUJG9LX6trQtI3OxDQeReWV1lgSs+LYrO3Y1pqyaEHcqoBryToVSXp4XI4u5F7PofHoO9sSx553pToM7Ro6YYedU/Yg6T4fwaMInslR8WgeBFVSnCywH3ngTlWiZVprmc4/n47EqejuGQwq3uAortwZuYDusSWlpOrK86UwfzPgL2cQzjjrkrkkeGFeGVtQQ4IvkKRMCDPjjtCss1kUkWR6W4dCjczE7OV+UuVx66grsM01aLTd7Eiu5oqiVA3PavmSM+UDDqe+zD5k7j36T5qd9ZZt/7O8r54cVhWVUkehyhnX7dihDOFB9IvZpVTcCzt42rdZWEEelsnHoZYMipL8vcP38BybuGuC6A2U7uFc/uDl3XDc0ucLWky4Z/BqxM515Cd+8aoqOXg+n0orL45YQ1lE6aepuajGdGLBOUfuUAmI1z5qDLxRDl+E/NqqIra9Hrh4fSkqDgaMH94xi4cDnDw6xEsOFpwFDBqbg2gvF4SCd+VQB1IG5k/XPVlzFAvaCAyPiYOzXj0JNVrrHxHPgoPT9whinfBMpDOuXunTmsBoZaog82s2WFbLLTD4uU8j0fGa6HGjHRy/mdm8wLPwDYjI4AsA9aP74C/ejTkjLw0PAqK1xO4C0TyiZg48nBR4KGrREPBf0PYh6uTzRMisAz7H/HFgclizRlG1xWn87jPfVduN+++/3zo6O+1P//RPVEo+Nooo44w0ejo7O6Qyfcedd6lP2IGDB9QeAlIzTU+HBodkNBsaGq2qqkr6Phj+I7fdrgapU9NTdu+rXmVbO7ZInDKd0cbowod6xV17l88YypN5JxxDnGXmBoeHNF02onxu3h0ieOLUpWUiPZE+KQ2H+jlk4eXTV2TIQCiTXczL8I1x7S16GqXi9GQ2J+4sw0nFOFMmn1hyzfNg8CCqS2U6qFikjQxoFHOKY48DMzk1LeRCPbHkMK+kB1ORu3GGUSOeml2wydmoxUqqbHIWJCJu+9vKbPf2FitJwVkKv59PcUtHaXBEBhmOjneuEftkr2JXcGxYqziHfC5R8sGjQxBOf/ieQxlbEohDNz0nLhOIGGcN6srZluxnM09qQNuLAnj1mhQ45OLZhbhtayi0Qt+7MJubJnxGZPspl17kHQoK8zXHBAoENrwbQQLB5Ua03Ej2iJIomY7aldGozS3GrChidsfm4owCfdm8LmsdAVHW+oH929JmERgLqmZZwa1tjfq3t29YCCuIIrSEZJW04edQFZUkpwJBrnAVlY+OI76PVNDTwv98uVTUeTjL7NrlPlLqf+GMkBdXE6IRdeQ5fu7v4Z0h9/3u895IbsTzOWeNO4b6XK16PudUyeONkhfMM5pc6vN4viIKu8abSkmFODKUzxYWOKeGlgl7mwpscp4ybtdEc3AmYjdmYrawRDl9LHAYGS9H+hIcCUKyFBNDfm9ToTVWupLr9fjMPIe4Ni93yYDBU2hpqVOUhFHAuLFZIZqmkpVPtVg5TIkScXAyEQt9JHbhUo9tbmvQobBeZMV3E+662ifD47tQ825EVZQSUzHDOyaLaiZnY3aub8Eu9C3a1aFFG5+h5Nk5zlVlEWupLbD97UW2qXzR5ied7spth3feEgfHoXquESqH2RNPPq9GiGx4XxHB750665xdUKuE4kCUcS3s7g93OCak8nh/1ixl1T29wzImOE4YZZSr9R1ID0Rjej/WS2//kH3yk59QGfk73vlO+8iHP2R79u61F55/wX7u535e5eaHDx+yM2fO2H33vdouXbxoj7zh9arwOnr0qMQD9+zZq55XGNcf//Eft3/5l++IPP3QQw/bU08+YUePHbN77r7H3v7WNwvFYX0krgetmYVFReFeQC68FnlWdXwemZBTh7MCIZoIz5OSMx207G/2AGrZszPz0ssB7l9Jhbgy8Y6OFhGGHfrgkAr/vIylKvqiUWtpuTkHh+f1qQfmA06PR0ZVjLCwZCCzlVUI9LnGg/wMo0f6Dh4XVVfrSct6ztFLx85rjYDeVFRX2+z8kp28NGTVDfVycqi2yiWA55xgDkkpepI3ThSpVRwv3pMUYbozhJQiDs4r7zmQEcHxKUPONe7LXEJYXs+YpFo/pP54L4Iogrvw2r02SsFI3FqrCoL9l2kVrvzep6PUX3ApaujAIBnA2mOceDcceQIh0Lj9e7emdLyz/9bUn/QCtaSpSHGNz0StrQal8tXWyNvsxHSarGwKcrzamoxOKGCF65fO/jAenO0UHBCoEUTw33AWQbegPMDTSmdT5OD4517dxiBQ0E2oXvIv6UmF7mVWdG7ClVFhrRxgMs8z9Ibbp2/S3UMIUjCut/L5wvdGhA8Hx2WJVjpy89x1pRHb0ZCvfi84L7z76KxZZTGfj+v/Gsph2bgMFG7R9HzMTg9GbXoxTwJQ1aW0CYjZ+MyS9BIqiiEfm03ORW1iYsrqygtsa1OpNVRwqCR3cfziSuXF+/YIEHOJolbaMTj4l9wmECGLJZdLUurnrlp7a6MIx5mgeaYd3QYiUJAXDHUmWDXZ83gIGmMEAdi3amDTk2rBQFGinAhl940u2ddPzNgz52ftCrnowKlJ9h0MdUNFnrVVzNub76qwVx5ouCVRksrsx6dVQQLqcvLUJY2lq0pxxEiMA84PCBv5Z5Ri0/VhWj5sApRxJXlKim9e8w335/5X3xY4bS6QYH/N0Vuqu89GRkfs6e/8i931ilfYl7/0JTt48JA9//xz0t750pe+aA888ICdPXfO+nr77MiRIzKuR48dlXPOO9EhHlVl1hq6PJcvXxb6Q7oKaHn4xg07cOCAvetH32kxtZRYlL5LuEULByBRG8gWXcyTESjdgeqUgH1zRowPadBs17PPy8MFoLINZ4+1jOHCoPA+lKoSKYtfND6loACODF9OirG7e8g6O5utpfnm14kPBqjKAsHhXTiTXEVQv9JyTqRwbY4hzCHKZS/riAr6OJFGhtQNqouDRaXi/GLcjvXMW2lRnu1oLLKKYtfUOJsLTgzaRaxzxpM9T9AFouIEP2mwmj5fIq2uM3CT9mc8MzD8zz53RoECiBqO1HqDqXQODmkzzhqf9vWfvT66aOcHF6ypssC21BYqVZVNllzSBvOQ6ue1T2ljg8MO4u1UfIPq20WXssPA79+/1aV6b/HlbRj/JnNufQ829qpPg3otNM4GCNCJ40TgiIzHzp3tQqgyrQFfsYdwKDaEPYBTwxlBIQ2od7p7SOjPL1rPZlaBc2gle1JYyp+HKppS3sPtpqAzcth7DTyBNfdI9fM090j13Fk+n0s35Ql5QYRvZfu5kr/a0jxrq8pTmZ5HmnxpuEd3GLZwntN5w3HrmYhb/1TcNlXkW1M5mjhxG5uNWVmh2fBMTJ4/JM/engE5SaVF+YKtaQzJosF7BY5zqrvzgnpJT+C8sCGc97+0SmyPA4VDuGkTujYrSqO8J3lcjALQPChPpoXmZ4y8OcYXSBy+RTbOCosfcjDqspAJOdwyCbYl7l0QGkiEwNoc/r6/zPMvnFUpKaTC8DvMLcTtq8en7dHnpqx7hOgqt6u6LGKPHCmXo9NYtbFEYzbt8ZMXbWpyVvNKHycOAyrVZqZnNS+8J04c8weCWieV3/Z1HdpE+ziCIBf+cA6PBsbo5TPn7fLlS1ZZVWWHDh2yZ595RojM0NCQ2js0NTWqdxV6PS+9+KJQHNbbd57+jtJRhQWF1tzSrLJ0mp4ODgxYSWmJUAbQnUuXLllxYZE1bWq2psYWm5yYFDoFmsS7sx44HjjIIMhiaBG4y7S+1NNNzTTHbXBoRAcgjiEiedloqHA4g8SwLnHCJKFw/ppSYDwPaQGqzlzzxkKrq6tcRkFBCUAZXDViwTKCtF7Dyr7kWUDhQPNGxyZscHBMzhYOrjRnMjgFua1y1ygU6QBSISAGcI5wpBl3glUERXvHl6ymLN9aK+FyZfcNLsU0ay+/fFn7nVQfvBuqnIi80VnKNE44lQQ0d9y+JyNa7JttMn8YVSrSMt0/3Zt41I77aV/O8O90UH3aLJVo1l5FkeMznRlYsLLifNtam29lgb5ZpqHyBQecp4wRCCRBGnsiUTSVMx8eoiPcQo7PTBbObqbW9ymcVvYETheFHb4liiurZw9dF4KsoCxAlJkXUFfQVxVwJBFqTXwaT38hAGEfcA++4/r1QSuvKBGSnw6l+0EVVWhEPTTHgiVQcl6rS6WVFMRtT0PEEO3z3I1cSgDp/A1xC3TH84ddG4e4zS3Gl8v3iHiItjk8+T8cA6TmgcQhmnGgokUD5wnHBrVf+BsczhzywLIirOYXyAARmXFBmFzlAMwvyHiyUEENHMLjS/5Xb00WFgJhjENP95AiZ/4mW/iXcaV0E8PN4Q0MTnQMOpHtIQQ0TAsAyNEeyWBMqBrDaPuUFe86NBG1v/rGuH3j1EySTva5bejDHcX2M6+ttn3tG9OB2SNRL750VkYc54N5Zc4Yf9IPzBvvCKcC55CD5NyF63b3K/atiYhSvU1QN7As/Y+DQ8QDUpRoJL1KNqkhEIKiwiJpDjkBwDwRiVUyr4ytKwP2EDS6NdzPVbZRnu1SYdNT0zZNrry6UkZzfm5OHImxsQmtU5wSYGfKkL2WDwchv+P/WK81iKtlaVFJOSFeCeJBe4hDB7Yr0kuMIP14MQ+C/kcmFCjsCRoXKmKcnpWjA2KztBg10qLMEdU57EXGFuSNIIOqHeYHw+RK/lO3BEm38ji0QbQYD4IPpBBwEHAEiHRdM9LsUIFcVjjfieQDe8g1tU3Y+8EZxZmXKy+QtY2TQpDm27JQ/s33cH5k2vvM6ctnuiT7AM+K/ZBqOfgiCCqdIJHfcdvulOnqbMaHMw++17XuAcuP5MsBIeDwczE6E5VTU1WabxCMF2MRqy+zoLlpJtfGIWc4TJcu9Yr0TyUlc06wk2zNg+6izXTk8E4FpIznRju7mcbFp6I0rxNT1ts7rAbLcD3DSL7vA4etUtn/UtTKy4oVNPDffJaAIhP6n+p52KM4VtzbN05O9dmgispxEZLlw9eiNuk+m+oeq3/uUZ7k35fdPYTvBJ5G+D7Jfpbqs8l+LsLfUoDgBJudzVNeGLf9TREJJ43OxqwkP0+S3OutdkppmIIKAqJPDAIRzKGDO2Rw+N+UafvmmKoI6eq1yekZLXbKKiFhcbjj6LDAiIZRKyaiTdwQwKJ4wiw0IgM2NZ54YndxX16LQeC/iVYP7N8uCfzMW3n1m+LB46gQ0eWyyIFmOfiJCpz4myMqwk0IN8jsH1uyP3l8zJ6/NJdpv2b9+/b6Avulh2rsh3bcPCysruCjk5Kj511QW850YWxRWSZy4zDJhlyocnIZ4jwZYKoRMCoYl0yGJdPzZPo9kDvOBusJo5+YZ/fcG+YQB4m+Vxx+rENIlKQcSTHcd++RrKsleCbeGY7Oiy+e1ToGvt6yeS0Z06eDLnf1KD3Aet69u0OBw9oIMi4HCOQS55y9xwFO6xCI+5Rd8z1CKYfGVJpNigQxxVzGmb2FDIMI1EEaBxQvlYOWaQ6y/T3fyxmDI5WqYizbe2X6HPMDvwRnHnJxpkvk6skZ6RdxVvA3mRA90DYQOFBdeCzrNaIYcVLH8BRTfe/ZwSU7P7QoesLBliKrL8vOAfXO9fMvngmkCgoC9Cx12o4AD7VnHGjOTsqps+k+n2mMc/m9J7uTHgJtammuW6YKJNs3OKi8K3PGf+OwE8BRgctayzSX6Rwc9ho2kfRwOoJ/3ld8FVUQlXgPmbSKP4hWc2acOJ0UZQMHgM/xeS5PcOS/XTO9oM9VQFTWQRS6d5jTw+GU6h783Mm8u9e+Vc/HW6AYSdk2zyaoVgTgqKTxiwvzrDA/YuWFeXYbzPJcmHdZriY/7mxuqgJecSeVJOAmTh05PO5sRIymouh8+ByXBc2DkpBTB+50om8unxu+OHDIiZ48eUlODcaPqJXmeTg8XlSOCAMitVO3zRNsziGPhkquJGV4JzwXUDxROohCNlAlRo+DmNJtIineGXRqdmbOtm+H9FdkEIn/6Euj9p1zTjp/I6/W2gL7rbfW2d623JEcxpnx4pDCWPLfEOxowJnqAOb9JKuPrgjCi+NTSpWQkkw3Xji9GGMqr9j4ECJZFxcv96jpYGODI3ZuxCXC79yC3oH1xdrwzSNBIu75of1CIVNFmqxnSPc4fKQfaWNBdQSlxidPXpaCtavCWWkLk+m52TukvhgrxrqkuFjpS58S9aRakAQ1/ayu0HiQ8gw7JCCijGV0yYndgYARYfMzDB7OPfvBCSKiAm42Nz8v8UXmyhEgnS5RNulY10Txqgj0BCeeLJ8sCMTQuMBzdYVrprFJ9nvWIukE2qB4Xtt67pPN33hdE8YDhyrTvmdMSXGiEcQ4k07PJPiGYCJpMM4VAp9czyf/Ho6n2CUDmkx2AvtzcThqPeMx21Qet631RUpNJV4OWXJipX5O+RnIIeuK/YlD68jWqR0k1gf7gvnqHxgTsl9ZUWLtbQ0aE5Af9REMVSBnMyfZfIY9Q5BF8EHGAN6ZFKLz6T+Y+izxYIOnuKhaO1D+d+Xg2Xz72s8wlgibEriFpQiS3U0k45VCwhUBHV8iLrPqlW65A5UPkvFaqSjwKRv/Bf7BZaiDz/p76BZBNYJ+v+wk6TdJ772u51tz75XXT/d8TAEIDimqfJ5HpcjI3CN5HbUtNa7qhNzr1vqCDUdwwpME3H767FW7/cjuYANkXhAsRHgFwJ/TU65SCjG5ZOkk55jGbGhwTBA7mwSHgVJI3/AQGJ6SRaBIIkocW7xw137BVTNlOqjCT+25QhghdFwwBNkcrC4ff80OHdwuB44DCEXmbZ0tKoPGiH7kyXH73DOTmQdpnZ8gXfXbb6uzuorsOTkcSDiRwLlcIBMgbb6BX6ooH6Srr2844JEQAc2LR8WYp4tKGVd66HAoY5xJ0zQ01qjMHIO/b+/WdTcx9MPmIlAECyelwMvaIrKkPQKIIocxBobUUzZrg8+7SM856b5NB1WAIr22N8oB8U66/2yqaVRgFaUMf8nOnr0qR4k1wkUkCfkV5xGSfao0KeKBNOyEzAnSyf0IOHhPOEM4L4mHu+9Kf+78VRkgzjOaNTLfGDecHcYDJ5959ylAnFnWN6kVxo37+pYUPj3M9/M5/w7cg9YBpWVOC8p3G882jeUr9ChqIHjAkUzXU86PtVdNdk2U3ff6INCluJ3hSraueRe+i3QL7TIYk0xGblkxun9EPCHPv0vlNMPz41zg3nS3Tyf+mO4YYL+9+NI5OUl+7fB5VRXNxsRN6puIWnttkTVX5Cl9lyzW9dph/ItDDKqEQQE5p0KIe4OsOtJ1Zo6TKmTnlux837QtTgxbdH5O6wDE0leneRVv/nV9Bp3j4//NlpTuAnvHteHs4O9BxjwXLNPcrfOYzfhnjAGEY8401m06WRAhOOpFFVQl+FJI30XcEW9dOshXNPGv+3movDwg+C6jNsEid/dOd4+193b3Xbn39/L5xDGIOYQKteHwu+tgR+jM9cYAACAASURBVA4/FrO26nzbewtSVOHZBU0Bnt3a2RosquxcXuYQR4c8JZHsrp2UwGYHmWNcKM3kX5UQB+Su7dtbra6uWlGCr3RhkYH2JGs14OfPbaZkXnjUXnzpvNAXJ/aUPPXJX/I+lAVinDCaOJ0jI+NK25C7hhfx3MU5+8A/DEuL4lZeP3Zvlf30a0LiVBm+7Oz5q2orgSNIlOzTf+nSF4wdHcjhqeTlR/R+RGle/j7V3/J3rBlQPE8UBcoGccBIY+wFuSOKlwP/ye91Dgkno+B6Q2GQQTWo/BgcGtNBy/1BieBd5JKiSRxGDAJaKqdPX9Hhj+En6udswBlway68ttx/h78Th8CVJlOB5FIiIDGsX1JnkPaTISS8L2kzxpD1TSqAn/GOpD84VBHRSxY0eJIle49ULGnUyopyKy0rFipKhRLPALJFOTMEctY16CRj6ZEgVIS9c8j3MF/05WFcMDC8A8a8uhrSs/s9DmY6Yrbfk65yZ0HvAhIhhy2Lnk38PeW9XARQOGLMTXlZqd6Td8cx41/XDX4luudnzIc0m0YnxGcqKsrs4Ph1wVkjTZQ8Wy7TTubk4HQjq0ClVjZVnqm2L8j4qZcvrepHxloZm4vZqb4FuzEdteqSAru9vShlvymfiuq62i8kaXh4TORabAu95BgTHFcMtE8Regc13d6Btzk8SVuDcZubGLe25jqtY5BetTVZWHS96ZacU8w6Yg1DVSCw8i1o/LHsv8sjLoyJ402Ckg+KlsC+Zh9l0p25lWevv7dS2zOzajuDgnmqVhV8/gck44QZ0cTGHJG4MH9FJovFwP8uLzARjqtL8qyp4tY2L+PgI+9P1M+BnktqgYUNBIp44LatXsQs8/ITxD/tUjw++qEzM94y6SGiBCE/AUwIMnHwAJo4K6gGv8Ogstn8wZm4YXm+5188Z1vam5RTZnNSFkmUm8ipUjVYz5AMQGWVUyalqgr0AEQiHim0939u2F7YQN5NqpECvfngu+ptV0t2qSrQL0iqcAgQWJR4V36+qzpIASczNjhvHExUBRUWIReQOjIOP6s3JMuHQeAQEDHiGGB4kJp3hslF/+kuD7GTlsRZ8wGQM6oFdhfp0zynHcUcVpQ5uP1mCZAeXSTVhnPLWiJ9A3KEYBzGi+oNDDt7loOXAzyscOrL8UmxUukE6gePC2PC+Ce+O0ZBPLPpWTknVAqCWvrP8XscO1pGEHQ4Yvja8ePZ+SzGFqdSz7qpTmk4UCCMBYECToJHv9lXu3dvcQFESNgShBPkLvHi3USClm7KdTm/3AsSajKEzxtb1gDPAJFb3xno/2RKbfD3OEV0e2eMeQeMM7wK3oOfSXhxZEKoMOrEEIM5F5xgW7/OEM4UxoPUQi4cDCeM6YomyADUN1TrbOH+fgpYmxRoMEf3/vDhdadruI/rbH/BOaER58gRiMXzC+zy8JL1TTkZkS1VZh31qVV+mUu4VdyPlcJ7sD8oA4c+MHRj1Kam5kSOJwgi9cM6JqhJmdpVU8+oxhoUHIST8Qw7KH69+JTs1PSM0seeQM/eragstfraKjkIzB3P6J0kr1eD3YFT5kjNKwK8mS3JrfuE318ondOrjDMy1fUDByfJyFDdBIqzqpJKLTHjlheLWmt1xNqq8m1iLiZOTkUREtjZoSvZTjuTSIoCQ04UiRJtLkaDjYRxBXHKpmIh/Fx+o3B4s9mJFDHSkJfDKQcMBuRVDhgiFJwa0giS8Rfp0zHm2SCJBsVri2C8nNPk+FtsNr6Xz3OQsQlHRyZ1b4wU9/dOGAb3wL5tdqonbr/z2WH1W8nmKiuO2K7WUmtvKJI65+D4ol3onbOhcaTJM1/v/uFKVVZlc5E3x7BBiqNyjHw8JacHD25bJouvNV5xVSkw/0WFGJP6rPrxhA81vgM1Y5R2aVTJAU1ag8MWpAVHkueBh5Ku5BSjgnHCmHpOCeOP0WUt+HnNhNhlM1bJPsP4qcVI37DSX3wfUTBOOCgJaTiHNLqqLB+toq9DFYxI8YUF4m+AAmB8QVK4SL8S7dJ+grFhPTM//LyxvsbaNzetcph4R35H6TPG4r57MaKpOQjA+/Nz9GhyfXZIz8Cp4x2kdYKDFqBI3Mc797wLKTKelzWfVgso7sQgKcFmL4FwOk5HKOBAVX1yRoiY6/zueph5XapsAifeHVSD50drBgeHTQsCxFmDA+6dKM83o7CBqJ9x6L4+qFQtKRkcnPWomntBS7hsfAfpKtAjPwdUH77w0jmrpYfVno71Ljm9B8EljhJirMh5sN6qis02tTTZ9elCG1vIs8rCPGuuMGuuiqzhYhLkcQ66Z561l89ckTPp05S+zYIPSFhX8BLZZzjOmQowcHDoAYazisOOI57q4hmEFiEeGvy32mog+Do7Z7Go03ObGJ/W/Aj9zecMBjlGMTx19dq6B/km/xB7QcUcTjOBAUFjsmBDDo7IPwldvp0OgHvxxIia35EmCJv0lXYKKz91JMI090hIX/iu4GtKFZM9X6Z7J3u+wIguG4IU9+DrKOvmQg+Hi2cTD2cxZpXFZgdbCu3i4KJEsBor8vV/IkOGhAlznUOlAoByWYhLUUHIODeQUXOJdrxzQfSL8eIe6704+CmFZdEnbjod+EJXBoMN5FIYDQ1VOng4OKmmYaP4jsthI8wmw+Dyvhzk3IvKFMuLi8PA39XWVGjjQ2gmmvLvxu8hve3eucU+8o1p++ILU1m94t27K+xH722wQ51lypu7uTW7OjhvX3h2xB59ZnSZMJ/qhtuaCu2Pf7LRKkrWGjdfnh1+TwT2UMaFP4TBhQOyL2h1kaxyR88UCIDhHMGzwFiwvlgf3gFVREV+PYQiKEUy71IeoAGkQvzfMtbsZXg8GCscBgyBMxLJkQiM4emzV3SIkn7IxcnOakJSfMijhDKsNBi8TIPBeXFa4IrgBHC4Mz44ABh1ovvqynLrG3B8J35GVIoxgUtBdMr/BjHEONCzDUSL3+N0+CZ/vkyb9F4yDhHzd+LU5WXRxEwomH9FEBDQFj9HWzuaVQ2TOKb+nY8fv2DbtrbJocj0HTiBpCwIanbv6lhVWYKhhdhPigs0GP0l1ldrDi0m2Nc4EFTy8MybNzcHsgGr+/H5tUvpOaRxEADOTZAsV9XmGoCu5/JoIqkqZCfqVUnkkA7+D6N/5swVnRXZCj5meo6ZxbhdGVnUfolMj9j41IJFq5stnl9kW2oi1lGDc7P6LqIIBL3ikPNgHy7ML9ltt+1KicJ7BxItJ76LPZuOnC4EfXhcZy97grPS95MMrxX+O50D6/qCzctJ5hyhKnC985NpLDf69ziDZDjg6cGVS3aGraqi8hVQXmHYH6RieAd5OQaWS3ycwInwvBt+ns09gDZlCEL9r5TbD6qobube636+oEJLWjjB80VjgaIxhOM8xzli8eZbzJor86xvMqbeLbRxONBSLIOJ2mdNab7IaFRYZUvE8gcIkRvRPiRuOjmrzLYku3SIX0CCr2edBD1R2qqGZjmuMmB28u5ExzgbyQ5jv048fuL7cvFVbFZIl/RRgmwZfkY4HKwFyJ4rKMIKCjM3tyjnikhq795OGVguIg+MNYd1VW2d/eYnh+3SQGb05TUHquw/vaXF6iqSi2TRuuFT37xhf/3EoJyeVBfSAP/lPQ12pLN4zUcwvG79rpx6ODWnTl+2XTs2q/rmypV+wf28N7B0KuOF0YLoSgRFigPHhaie+zHHRHogAWFVU/4G/g5rhvHBiSQqA8WBfIlR5X/zet3dA3bl6oCgcpdOiOjzrHEOORxODmq0mXBucXK+F4efIuj5BRsYGJVRBY3iuXz/M8YLo8kYjo1OCuXcuWPz8j7xzhHvw38jlQDaA/cIB8dzy3z/Jh+p6YwTj2neKCEH4QJlSZwfInIcHLgroGFZ60H5ACboL0arCKpgUhUA4Ggx3/AM0BdKd5Z49OSZZ1/WmsBZQwnY35tnpk0HKSIRNLPowB5e3P58IgVUWVVpRdX10oApR9QuwTdmbbI/+R43di7wwbH06Y4cjyF9HAcVp5z5Fvl6MSpHDvSDM4GvQq+INN1GlLyDTp3uX7BrY1HLi0etIC9u/b03rKikWM5hTWnEdjbkW0nh6mCfNUYlIw456wcHHRQxU6sav+5ByQjc0vXR8vONw8k7j467AI8zFp0cAh8uAhzOzUycP4EWge5btjZrPXO4kX/jG7IinQIIkMyRy3v8xI24Xj4gGa88QNCqwYnWLP9YUxn0Two/bDKikneENuTeOT9fwnMHs5aYp0z37r45prpQxV0nVvKuQK4i3wYNQPWe6lUTE0+ntgxEp8Baq/NVZcVGYe14hzA8blLKnJiWB01TteLiAjkkVHmwUIlOs4GQ/T09hwDOBZEfqEc2lSzJFh73IhIDUsbAwbvIFEkm3ofxZsPKGalyJDWMFgcSDo4csBQbkPHEQYLEyjihMQK0Tt4fRASDNzxbaL/2sRs2NZe6eSPP1FpXZH/401uso3GtUxJ+5oWluH3g77vtn09OpN2L//GRGnvTnc5h82gnugxUXvDO6NtQiUbOm3FEnhwnkbJQ0E8OanFsmuusr29Ef4NhIhXpCIML1t83IkPP54i0cFpYD9JBCoieODuNjXXWUO8qyViXRDUcslSrEL3X1VTJUcH5Yh5J1/BZ0jE8HyRookGQERxjjKEaSNJGgSrCWExROyXXuSKJuR5ojANNJXHOdc7E4ho3n9ZgL/AecEEYA0iTcHE8Ypjs+5yS9pgUe7k/Dp6Tinco4ypDHqC6pPcYRxxQ3n21kNmS2o8wr3BxslFM9t/BWuF5QJ54p7r6KkX4yfYNEarnnpWVl2YsA1aV0tiUxmdsdEqICSgAPydgwvjBYQJVZV3sImWShZrsyrM7TaCLVwasqq3TZpfitq+52EoL16J/nujqddTYv4jmsf51pmWpyOydVZwb0hFUeO7bA0JVqD0BAooDwVzwFLTSEM9tnSiRf1fO/umFmJ3sXbSxOaflAkWhODprsakR27Gz08Zno7a9sXDZwZFEw41xIWkQvkmVhXWnsjnHpW0mVNKR0BPP7kT6QG/fkAIm7AfNgRln5hqODY6feg621DsuXw5zneu+/df4vNoRDQzrjOAMSDbneV89ORJfJmkFVRJKS4XaHvhqKZ+C8Ye6T0ut/rmrPOIK96IK34MD3CNCK7n7lX5WTp450NUJpchW3SOL52OivWca7neT6/PxefpTSeE4T4k3oU2u/fxKU9AlDPJiVOhNfVme7WqEYZ9nV0cWramqQNFOaaFDw3zuFe0LxgDjQtRRXVW2Rmgvm8XDZLOYiRxAXTj4t3W2rlsozBvtEyddhIBRzNW58c9NzpxNCyEU6PXylT6Nm56RA4/+PikuF1G70nU2PLlmCHl0g4ZY1zVaaP/ly7NpERdu/RP3N9rPPZxdqu7pM5P22x+/LpXpVNc77y6399xdvEy4VvpyYdGOHbvgCHl4wkG+CgQGzgrVI7ffvkv/TXQuhGR2XgcPY0DKjYiLKJsDC2cH5GY5JZUf0WcVlQcaIUSzvicS80QYhsNMJRz/sq68bhUoDdUljGH4sPUaG17PhX2D4ROB03WDDSqWNpZnlji2rvpvztCo4b8h2EpnJnhvPo8BYMzgBVGBhEyA4PnQ5VK9VJD4+XNpLsYJngpcMsYi3XqWRhQpsKt9ItdDEPdvz7MxP6dOOQVgInM/nsvxoIsDl68VKQ3XwuDq1T6nUpxGeNEpGztHis+BVuC04Gimi7Ll0CQ0T/YPgvNKLznOBtaad56Ze08Op8miWtAEvA2CLafJlGcLs3N29mKPVW3ZbkNTS3awpdhaqzO3DfBVcRBqVfZP498MTogPcHxzRsYchxMn6Wa6t2d1nsbMBieX7OxQlMjUSgpdC4aOiqhduXTVmpobrKCwyMpLCqysxBVGcE5BKwB19x3SQZkY12wFG3lnrY9r/dbW0rCs5u0RNI9A4iRyT9Y1XDMQRypKGRffzNopis/Zxcvdtm9P5yrCfDZj8P3+GfY5gQtjwrmW1MGBg/P9/iLfD8+ntJ1ky1crKGPHCAKXD78g1TYHiQfHpcgU6ZCn3VpXYJ31hYoEQDDw9jmst3Q0W0lx4bpfk4kmkqe/EVEpQkxEa+t1SMIPQk57dn5BRoEc/npMnM8vY3Ax7JA6Bf9n0HRxjrRrDnr5Sq/ehzQPZEk0Uii7vDpbZ09e35R27LDRf/S+DrtrZ2bVYG40MrVkv/Dnl61/NHXa6+7OmL2mbVARJFVmOCIcahBx21obJPqGgBquPGgAhEgI2XfesUcpJSJzUBocFRwOYGTprcTc+xKFZqNLghGkfJmUAw4RYn4i5ULEhJcxPGF33bFHCNr3ij+z3oVMlA4yJ2mDHZuVUkrk/+EELrcY6WxZLv8OfyfOCagf8+L/3jtPExMztndvxzKfK92zYtRBRErLSq0C8rsFqfVIvpDFM2cuiwuyaydVaXT6dmfE7NyiFZcULwdDlCfM0L2c9hv5ZgMDw0pDk3ZNxcHya98pwM7IiPE+7Gv6Uq13b4MeqZnp0Kj2IPdjP4EOovoMMkILAtCL+YWoTYxP2Oj4jE3NLhiUs6rimC0smZW3b1eA11Ebsf3Nmc8un/pDwRvnDBSNUvF0rTjYB3wex4HP5qq5td51yN/h4I3OxKx3Km7FBTRENqsuyrOSfBrlTkpMkMIK9i4OFwgPhvbCRXowoTVV6KrxunqEoMITyQbB8c/M+iCo6+zYpMpR9jSoPHxE7gN6TQor0zrg7+B9cTbdDP/pZsbyVv0ta4rxYJw5X0GtEq8fVFHlMPo+OvMeoe/hIw50nllhxFVeuYMuIAzDyYjQO8r1viGXWzk/bJH5SYkwsRmSdcHO4bFkECkZxDBQ3QBkni0vINP3YHBIiUDcy7SZ0t3LR9X0CaK8u7Wl0WpqKzJC1aoG6xuxM2e6hJqRYgG1YCxvP7LTvnU+an/xVHrl4pKiiP3FL261na3ZtVqYW4zZ//yhLjvfm7rdw77GOfu111dYdU2VxWnOWhhRROrE6pwYImgBc8K4ke7AiTl0aKcqc3BmOAzRO9m5E1XjSq0RUmTcg+AWxexMl4fwnaPjjD/RMeJ+RNxwIY4c3qH7a12aS2PFLWZFBfkuUg/gBTjXtzoFlep9JOg2PmWXLnUrbdfT44jYVHE4NJEmswt2qavX9b7Jj8i4hJWS/ViAAPHfpLakoeVy5DLitDIhqIDwnekitUxZ9af+7u+sc2un/X/svQeUZFd1/ruruqo659wzPdMTenIejcKMQALlUUIgARIICQOWyQ78jQHbD9uPZLDBxkYgUCAJhAIGJCQklDPKk2NP6JxzqPzWb597qm7XVHdX94wcnv93LS1J3dW3bjhnh29/+9unbd6iHKpnnnlGmpubdcr64UMtut/Wr2tUG9DR0S0/+emd8rbz3i5rV6/S62TN/+DWW2XLli3ylrO3yuDAoKoWQ/AGzTvBydsswkGyFY2KRBWOp3uLUsRc9yIIGGvy1dcPSE1VmZZ5KF8Q8MDjYO2BWpCgeSjnlRbK0vpyWVBdIF2DETnSOSxxr08KS4qVe4PI3fLKzEjDliRMcMi6JAhYuLBa+ULpDhwXopW6DpgrNkWnzEzvcS6/Vy5mzPxjKhTmH1YTa5W9zXpqOtKuSQWB7th4SNfL5k1mXh5kdErM3DcaWATBmb43M0V7TBM7tI0ITJVrNB6U+fOrtbNyuuDY3jNrh+QXZIlGD4Jao5o8l1R1Lk/yzfsb/AFlS/YGbfdTlqhUldKRUE7sLUfITwmTKV0aGAyrnKmZhlNy4b/dZSl1ao6asdtwWiG/1HNQSzvh3M4mz/j6HJHA/4zrM6gOC96U5XAejHjwKiHZyNBrlcMRUtTSVjQqtYEJWVxhdFAoTZxsvRhkhC4JDDqZ0WwyhZmWH90rbBK0U07FYYYidijhkOxxJqlvYOmXXtqnwnEFBTnKF+F5cT38/dP7JuTv7zFdM1MdOPqvf3BBxgjO4GhUbvpOk7T2hqY857krs+VPzsuWZ559VkZGRuSiCy+QijLTBo6TgE/V3NKhUu/sIQQbgebR7vBkQTQ+Jl6PX520QdvM+JHXXt+hZaHTNm00qtERow+kKr4uLlzqhWFE4fUQJNA1hzZJawsZYI0GvTwz1mpv/5A89thjsnr1alm7eqUMDo/Kfb/8pWzetFmWNy5WQjOH7dhizVotEy1ZoDjslGa5L7P+TTss/2/WMrwzw0mj9IEh1lK0DfxdRGy1C46uB+XVwYERVc1GmmBoaFw5aWSqtFurQevqk+xAQIUrCeRwMqrBEvDpeQj04RFx36lKubwXRBBxlvzefRh9H71zI0yqLbWGc/J/PvsZWbRosXzowx9S9PGW798iHR0d8m/f/rYMM/28FWftk4ULF8pA/4DceuutctkVl8uSxYulrbVNkbp77rlHzj33XDn//PNk//6DMjo6IqWlZTJvXq309vRKRaVpu+7u6ZGy0jIZGByQvr4+ndQ+f16dZOMwO3q07EjXjHVSs3VU3BcoKln9yuULnbZgg0iRNPA+XzgW0rE0g50dsnbFfFlQmS+5OX5N1HpGY9I/IdpMQQBUGIhLad7Mgbh91kqknQjpOiXIWb2yQTl46Q6cF+W0s7eudfRu/ns4ZdOIEtVAZ3jISDEoVcEjirRpN57PqwrxVdWlGmBgmyllZjo8ludhBr8azSIr7Ig9IQGYjUIz7xxEl6QB0nMmyPmpsPVv9jksUk053QZuqd+poxoSNX6XkI/tRuIP3PVl6nvWAFrI2xgEg2uYDhKn/dapBWvg454j5Zxj0rmnPEdKW6wTbM10fZmd29SqT9X1ReKm6yo7Ky5hSMI+QzCOIdLmPPl4LCqrq3xSkuuRkWBMinNP1FCY7cLAYNFttGFD4ynPcoj8eXd0cpyKEgfvraurT0bHjBOaLrjjs8DBO3eZWTTr1y1Vw4FDs9eyuyUkn/lRt/Kepjs+cmGVfODtlRk92lcOjcpf3nFM0ZSpjuvOLpKt83vk5ptvVt7ItddeK2eddaYcOXJE8vLyJT+/UA4dPiDLly9Xh/nqK68azsiixXL02FG5//775aKLLpLTTz9DmpoOq4FEnVPXrS9Lli1bpihBSzNCXvNl+fJlGjxPdfCsIOZiUCvKihUhwACsXbM48ay0K6u5VW79wQ9k29nbZPtFF0pre6d8/etfl0su2S7btm2V3t5eqa6uVvi9ra1djXZdbZ0cO35M76uzy5Tlli5dolyQgcEhOXrsmDp+3hHXWlhYJMeOHZXevj6pq62V+fPnaYbL35aUlkpTU5MU5Jugrq6uVgO4jo5OzVCrKiulMB9ODYKTE/Lyq/s0AES7ZmRsQssVTJcmSMFRoqDL50BlIP9jhzasW5rQU0p9XrZ92UoO8HtbBsURgCqQdeO4gtRiPCJ//Tefl/n19XLZZZfL8NCQPPro7/VevvXNb8l9994ne/ftVXXY8rIKOeecc+See+6Wyy6/XNra2uR3D/9O18DePXvl0ksvlYqKcvn1r38j+fn5Mj4+Jte97/3y+GOPyRlnnqEB2gsvPC8XX3yJ7NmzRzo7O6Wjs0Ouu/Y6aVy8UO8RRBWOB6gRnKvZIrW2RX3PniNmjESJq7MRAnQkLq80UyqNSWioX8qzJlQrCgRCtVYUEXM6p5LEooz2leWRUJ4leIFgDY9uKg4e6xkuynlvOy1xn8qANICcrhGbUP93CH0MCjms88jYC5rElRSohtPJqnuD4MBjJEiycwIzeujOh5SA3j+iiNCaVYsU+fyffvBMKOOxD6ZK7LWLykaVqrHh3LVdOG50xgQChiBsRxgkgh0n8LBE4ESw43AtbQCk53D0b9xkYjXsNjByNHhOOPdcr8+5bs73Zl4fpFRsInV2Np8j35N4ZjxLWpFjyGd7Y8r+3ro4V7OhuR4sXGY0sbnWrF6ccVt6pt9HdnLsWIdyHU4Fj4PrJVMng6MDZTqioSoiO9OmqcHTlaQEdRei2DUYlU/c1iV9I45w0RQ3trgmW77+wYVSVTw9XwClgq/d1yq/fXlg2kf0f64oleyhHfL0009JXn6+VFVWyfbtl8rPfvZTWdjQoIHLt775z/KOq66SQwcPyUsvvyRr167VLB9nt2vXTjn//AvkzLPOlC98/vNSXVMjGzZskPGxcUVwLrnkEnn66adlaGhIDuzfL9ded51sWr8WWHDK60L9GMOKM2LUAOgGE8vtYQOcm7/zHVm5apVsPWur9Pb1yg/vuEOueuc7ZcWKlfLDO27X/25oaJDbb79d9/r733+9fPWrX5VQKCg5OTnS2tom73znVXLppZfJF7/4/0h+Ad05YWlpbpY/+ZOPSnFxifz4Jz9STzQxMSHvfNe7pLa2VpGN3Nxc6e7qkm3btslrr78ul19+udTX18tPfvwTWblypVy2/WIJ+FG/5W/NPCDKSZBsdf6dkypod5czEwuOU2t7r0GpYjFZoYJq6d+z5SNAdufvWUu2G+PAwRZ9ZpQXCKo0iAqG5Mtf+ZI0NjZKYWGBDA0PK4lz//598tm/+pw+r7O2bpWlS5bKt7/9r/L2t58nL7/0slx40YXy+uuvaXv3e97zXv3dsuXLpbenWxYsXCjLGpfJnXf+VM4/7wI5cPCA9PYa5KZu3jwtZb3w4ovS3t4mR5qa5OKLL5Zzzt6qTh5xM1AqNIDY71OVd6ZaJJQy4RWREBEoWekFPk/CtaNtQvL8WdJY6Zd4LCKdlFmYg1aUryWO2SJG7uvgncInIgCoqCyWai2XGIXcdAeoJ/9sPWut+ALZ0twfkeFgXGqLs2RHW1goJTdW+GRpVUACkCH/iw+L/JlJ1xENRCxihgr7dITymS6d8xDg7t5zVFatXDinNnhKk3AXV61q0HVzMu9ypuv9z/i91WBjvhel7HQJuOehXX06bFNdsqsV2w2lbfmMDAAAIABJREFU2Z+7O6tMJO2gNq6Opkk/d7ql3OfWUpO75DWHc9ggyT7EN/P6LLQ+5b277lG7rRDqU06OMcUejyn/2WDNwPExRXj8npisrA5IdaE3ow1qO6/IXDFU2k4cDKvYE4YCXQ420aksUQGNap3T4b+cbDmNujrlNG2RLSs2xi1FisCsFyMiSI2bbAOSXjoiNmDg5+7sllePBGfcU1ecXiqfuLRGcqcJKH/1Yr/8y2/ap1VFzs/2yhffVSCP/voO6enpkQJ18BF53/veL7/85X2ybFmjnH7GGfLlL39Zrr/+epkYn5D7H7hf5s+br84Qx/WHF1+Uj33sYzqc8M/+7E/lL/7iMzJvXp3cf/8DivTg5F579TWFwvfs2S1vf/vb5fLLtpsAZ4rMGRgaOBu9k+de2KXP48zTVyWG+NkA5zv//u8yOjomixYtkr4+Jpz3yjvf+S5ZsmSJ3HbbrRqQNC5dKt/73i36Hj704Q/L//sPfy8VlZVy4w03yle+8hUNRq655hr57Gf/Ui6/4goN1p977ln5sz//C0Vknn/heRkfH5eXXzKB3Vve+la57dZbNUC6+uqrNQi682d3SnFRsSxavEieevJJ+cANN8jypYsSJS3WOYEaSqUqJZDyhiElo3FDgKKtwQ7vAX2h1NlKJDZ0tBw73q7IDwEz5Sf+rqAwT44d69SyV0V5iZabVENHPNry+6Uvf0m2bDld9u/fq0t1xfIV8uyzz8jnPv8F+f4ttyjaBkfnnrvvlu0Xb5enn31GLr7kYn1/Q0OD8q53XS133HG7bNi4UYYGB8WbxYiEZfKr//iVBq7Dw8Py05/+RCorq+QDN3xAguNBue32W+X888+X559/Xktb5739HAn4zGw4Ag6IwrTxE6ilTkKfbiNwz5Dd4d3wTG2LOwgoir3ovmyYly0F2QalwVbBJSFbBvE5GaeozRCj41oeA4WrrjZjEGJxj4yHYzIeBvk29pM13tHeIwOjYamdVyXhGMNJPTIajMlIKC7hGO9HpL7Io8EYWjT/XQ6r5G47q+DGURrCjp3M8+PdU4amow8u4mztvBVWpXuV68lkyv1Uz5T3FKabMBhXRX/WCvpvDCElESnPy5JCypimCdMk+9oRfaIw5FzfG8kHfE72rLuT0X2+/0synuvTneLvbLcVIoEEO24RMRYBFAU6zbWzCKGqrKhqSVQXpEdxLHHS/DuqJEkIgSxOyFW0J6NnYUnGtLRioNkMZk5L5mKDUz0KjGJXz4AGUOmY6pk8QlvGVKn6XISyKrSmT7nD5/NqZ5md/GWhbLJyT5ZfSXxk9YDjsVhUyzkEBva4/YlB+enT0+vW2M9evKlE3vOWcllSw0iI5JX3DkXkgVf65c4ne2V0Yno0aEmNX246a1hu+/7Nyp0I+APS3d0tV1xxpezY8bpUVFRqgPOVL39JPv7xT2jG3nS4SX784x/K5s2bZf78ekV+brrpT/QdfeELX5Av/PUXpLS4SO6595eK4FDC4TPvvfY6eeihB+XMM86Qyy7driT1qQ7kAcjQTtu8XKHbjvZe2XLaioTsgA1wvvfd7ypadM6550pXZ5d873vf1Wtf2tgoP/j+LRqwEPyAuPh9fg1wvvKVL8vmTZvkxg/+kXz+c5+TsrIyef/11ytKNTA4KNmBbA16+NuHH/6dBjaUZvbt2yeNjcsU0fjJT34ip2/ZIldd9Q4taT3x5FNy9913S1lZqVRVVcmHP/whKXDN4GHNkMFTgqId2z0Ph4yWjijKGAi76X6IxaS3xzjw1WSptrMpFlcyLcEQzgbUkHMSZPNM+B3Lz6g6J+dzsX9BG7/xja/L9u2XyeNPPKrlO+7ngfvvl7/7+7+XJ554Qn772wfE7w/I1q1bZcP69XLPPffKxdsvlsGBAfnFXb+Q+gULpL+/Xy688EItyf3whz9UZGvevHmKeA0MDMgtt3xPA+U//uM/1v//x699TcoryqWosEjOPvts2XbW6Tqc0qIEiPhxP2hDAdFnWj6Gw8T8Ip6ZHYvCegId6RqJSllelswvMfpd9iDBATlCIflkCaq8Nzr7DhxqlpUrGrTrMBgVHWDZNxbVLlVNBkG7QyGJenziRSogYcc8ku33SrY/S4ch5/lESc5IcPx3OxSxGh7Vpght/ggw8mDu18n5mP5O1yRomhmTYoKITA5T8h/RmXI0t7BuZnM9NlAhWegYjsqx3rAMh+Kq+o81RujWKmswhLQ4x1wbAevAWEynApAcWsDOELeNvtxcDgJJiPdhlJ+nUMjWACeBxKQ8Kf25C6HgIkzyaKBd9zHtOVJQG3OeU3OO/67XZ5+T1c+24x+wG6bTSqMcycmKqxpmRX76twzUSdSOkcEg8Q8EW7ozOFi0vkBADTUkMshscDla27pUIwQoMlPjN9UiQ4eCdjwyuLkiOFwnDvh4c7eUluXL448/Ji0tLbJ48WK59NLtUlpshOp4TmTYra1d2olUXJIv99xzl1xxxRVSWlqqvI76eXWTso/n94/J3/ysc0YtHHt/lcV+HdWwoDKghrxjICx7jo/Lofapu6bcz2ZLfUS2lMKR6JDLLrtC24iffupJGRsbU2f22GOPKqIRiYTl6muukWPHjsmuXbskODEhF110sdTW1alDW1Bfr2WeH/3oR4r+QKTdf3CP7i3KFQQ2lVVV+ndbt26T0zZvkpyAb8qxCnRq2WnZPEOytI0bGtNwcG6Vs+HgXHKRtLZ1yD/+49floosv0hLV9757s5aTKBv97ne/k4aGRRrgfO2rX5FNmzfLDTfcKJ///OekvKxcEZd//qdvSEFBoaxctVKRjYLCAvnud78rOdk5smHjBnn097/XcxDg/PSnP5UzTj9drrz8Ml3/Bw8fka997R8V5XjPe94j73rnO0RikwM4ZuXgyFFThs9AtwSOAqSKdUkwuGLZQiNISKYYi6lcQl0NCIGZIG7m/PQpGRS9DPhABEF0r2HFQBUYa2KVi5OZsUfiHq92PeXm5UkwOCE+v1/X59DAkCxsmK/f19c3oFyxuroatWs9Pf1SU2My7OGREQ0SWf8gLnQkonNCKZJJ4DwHEgiuifujDAZy1Nfbr8RpM3HbOHVTTouqw+RvIAZTpgLxy8THcW2UT9C2Wr58oa4Pu59fbQnJRDguG+YHJMc3WZ0YYjOBJiiqdrCdpIieChi29cjwRFQWLayV9hGRpr6YdiIamoJJDi1/kT2K/phtNKEcVZ7rkQWlWZKdZdCDTO5/Lk70ZP6GgASyPOV4EEOdO3YyJ3TIzcePd+msOrTJzMDRzCME1gBJAZPG6cbLVJ9H91HYdHm2DETk2ACEdK92YureczTnCH6ys0TmFXlkaDyqpHTLl5oIixTkeCTPZ9ol8vwemV/il4oChgnP/sGw3wkgsXkkQOkG6Hoe2tkbV6VdjaaS0aBtc2ZTWW6M5ePwkOxIBhv0sNE53BNHk+dwSMbOPbi7MWz91Zw7KVDlFub7H3F9KURq9/OzxpdMxSd0m5gHwfiHlVVZUg7ReIpOS54JBoFhbRAjqeUibJaoW3s8cuR4i+zft1/6+wfU2NXU1MryxuVq1NHMUEKZBUjUfNjWWYdx5VwQl2XiVxeZ1eNRdIiNyrgF3RDpPjfD+jSIVUSzj5bWFuWqXH3Nu6WkpESN+qGDB2XlylXKbQhk58i8efOVe7JgAWjH0+osd+7cqSReyjUlxSVKzg2FQlJes1B+sXeBHO+JzH6XzPIv2Ih/fkm+bFhgBgxCFsXAkJH3DwxJJEznXESfE90+hUVFmjUNDQ+pMaoopwMiW1rb2tR50SUD+lNSXCy+LJ92TSkh3+vVrB8OB+fid8zpQmMnFVq2nSkQaEEo+HuMF8Eu32kPnGx334A8+OBDsm7delm7bo12W/385z+Ts848U+oXLpJXX35Ry2dwQaKRiJSWlSnycNfP71KiMxyTH//4R+IPZMvpp2+Rb//rv2oWSWBD1w+BGgHBCy88p8TcvNw8fb8bN22SRx55RFavWi2nbVqvzrqrp0+DIQLAz3zmM7JyeaNAwncfrBkQS2YsofRM2RLbQLBCiYXn4Rb641kwbVyHEC6qU20SSizA88YIZmuJh3Zz0E7QHDJBggbWOMrak5+v4frYf7g2ylYERMw7YtYQAQ9BEpuHoKGjq18J9IxxsCNITLJoStfJji2j1EywBRGVE+j0cO0uxOgbQ2GSQfNUbIsyawFUoFhJwknh1JFgVJh1W5xDB15EUV7QKsp5dJuAnBAgIgpnusw86rTeaAtp4rWyxgQ47vzVtixD+IUUXMpMskxhgzT7q6NnRF7e0yqxokopL8qRkTD4LfOk7Pgfj2b9igbE48ppzPZ5JEuiEguFZF5ZQCrysyQPT+ru4uPvPWYu1X+V3EFyr0U1sGadqAbNguoZJTEyMUUsI+VR9Q9pNxwlSvhRs1EphotDUMDcqdqashmJ6hpIBKNyoCssY2GR0bD158zCM5xIXZ6O8rh2VSpX0PzOEsPt/TnaoervA1lx2TAvoMjhXAZWk9hT1QhOmNE3qari2kVlvtigNeQCNtjQi3OCGesUzea0P3dUedUhJj2o0Z4w2hXOXAdnOKdxrJPPoewWEwHaQp2y4x2F4ISz/Z99feQfGBJgVX3BOjQxJmtrfFKW550ECadb6BhVEBoCFnekinN55PEn5Rd33aXZHYTPDes3yPuuu05aWs0cI9psCwuZRzSREJODq+N3Slg6UVYRh4hmmfm5hoCGI0CwbiIY0c3JLCrgfD7P/xfk581K6p376uoZlPaODvnBrd+XM888S85561v13X/rm9+UCy+8SOF+0INVq1bLq6++Iuedd75yNfj3q6++qtn+9u3bpbAgX15++RV5Y8cO2bZ1mxwIrZSX2jPrksrEkEz1meV1AfnqdRVSmOdEpM76ZL1rANE9oEhVw8Ja5QzBkaI1e3wsqFpCNtuyLsnSjwyB1unPdn25DSbZwHAXlixJKj/zvsnE+DffuX//cXX8HGhxUNpzd9lomTPukbFQVMaDUemd8EiOT3T94UDQ3aHkSbBG8IUBUimDvDwle7Ov6RaidZW18sSTT8ozTz8jV111lQZkP/vZnfKOK98hZ5xxuvJvIBTr9ZPVZQeUzwGHCAcbDCNJf1RRnQULFsh7332NFBUwEdkVXIsoMokhJ1Ch/R3jzjMFmbSE4EmcPm3tNsKHwNbwvZAYIBix+4YgSdukVzQY5VdnxAEBjpubYAntPF+ug2fMQQC0c+dhnTbOO2aP8TO+i3PzeZ7TyhULM5ojx/3gdF56Za+WgM88Y3XaCeJ8t+mCCuq7XrJkvvhzck2rfky0TLO3IyR5vphU5omioMzV4toZswJyhBNZtHieauCYWV1mJEHbUFQKsn06Yy+VJ2Gd6sHDLWYKenV5RgGEdWzwNbB9mHe6qQ92TsjhbiOGaIMaghLLVrQ8TbwCQRfoTX2JT0ckdLZ3aylkxbJ65Uwx1oP3RjDHO+AfOgC5X5w+AeZsEI6TsQ32b1nvyFsgUkiCAV8mHbow1++yJXwCTibUE7hPN03crhv2LIE4z4V2dpBR7MS0Qz1jprOuqS8sR3pJvnimZsAv+8MI3xo3j1/L0uYag76BvLk7rZ0oIxEQhSNMXI/I0nKvLCoPJIYfz+a58KyxWTt3HdZgD4TRUDPMWTwP7ug1s6icrh9bakoMzVSjaPryDMpjbsw9YJP/txCTu7vKfY5E9xIPIe05XOd29Da4wMnjHpLE5nTnnvX1OS3tWtd2xlTwnRgBG8Qpj8YOBrXXPYfrwwBBlMv1OyMp4jEZnogoorOi2i8NZdN395DJksUyn4rZOAlH6fHKr3/7kDz44INy5ZXvkLe+9a1K5CSb/sVdP9f/RrPj+g/cIDveeEOee+45hdo3bdqsJMb+/j4tRWA4Ib82LFokV155pSIKjz/2uLz4hxfVSFxy8XZpWLxIHnn4Ydm7d4/k5xfIlVdeISuWN55QVphugZIp00nW0dUuv/qP/9BF9d73vldu/s7NUlVVqWUeuAjBYFCDtcsvv0KDHwitdJvwrq679r2KbMDfgPz4lre8Re785ePyanCbhLxG0O7NOj55SalceRqOePJhESp+Cs+IbJmBfEjyc4Ac0Go/m0zL/Q2gBEDLqKYSsPJ9cFDI/vkdkDVBBC2gkI1B/RBIg1OSerQNRuVQT1iQ5F9Y6pe6Ep/k+WcH8+O09h88LHf+9CfiD+BQ/JKfl6fid7XVFScgMe5rgHu1c/c+DYjYXR//+Melrroyrc4P75dghSN1mn26dwDa8OprB9ShaHCWn6NztXB69uCcyB/YAZ08S0pg1PN1ECloYyhipqdneaWtrVsDLJAQqx7L86VUzGcmB5Fk2CF5+dX9iqJlOtXaonAMTySJgR803bF7T5OUlZdIbmGxHOwJSWNlQAoCXtnbEZQhiO8yrhk6rdjYDA0g5jhygwAQzs9BJyjMRGGba8d0Dk/E5Hh/WFoHI7re8vxeicDY8KKNZBJhgn3eFRwNFdJzbG52lkfJw6BSJTkijeVe8cYi8trrBzQ4BSU4dKjVqIjnZWsgx3sjYOQdc904f8r6/5kH10HwwL29WerBvEvWOh20OvJmUd20t0hiQJs5NoRSLPaJpGXLaStPGHXiPhHv71B3WNpH4roXSGxB1whG8ZNW/FBFHGO8L+PfDFdssu/kb+g01uAnUVWLS0kgJsur/HPuJua7KNmCnNK5xj8WwTuBZGyjMXdJLNHkkjpfhSeRmEKafCwWdHGjmDOdQ+Fb15NNdw79Oida/J92fVx3MCIKybkDShCR3CyQHL8U505di2SxUH7AsLo3DQgOAQ4dHJSmFi1qkNVr1ijv4bN/+X+01IPeCt07rc2tWippOnJYHnv0UbnmmndLfkG+0FWzbdvZsmrVKvmXf/mWfOrTn5aa6lr54hf/Vt7/vuv1nMWlpfL8c8/Jy6+8LBecf4G8seMNNZofvPFGKcrP3IBArG5u7VD+CgJ5TzzxuLzv/dfLU089KXt275bTTjtNhodHZM/ePXLeeefJhg0blefx7ve8Rw7sP6C6IO99z3s1gLv9jtvl+vdfry3WaIk831ohx2Xdm2bLllR55B8/UCfFuScWjHF+O3cf1lEZvCM73Zi2WIIayglsPAIdN6oBgjATR4rNi/Is52TMA1pAWs6NxbV7AAFB/htiMWUXyLaUq1gntNanHppRm0kigj4eU+9nWwO3WRpCgcgeqPqyL0vyc3McIvpkJMZ9Ddg9SpXjE3BasmRkcFSRKJOB+3ROlB3IyH3CYSC4J6DgM1OVRzD43T39KmlPezxdVWbGUrIVGWNIFrtv3zGVu7d6IDhFjD//BhngewhqSCTg/eDUeW9W9BAH2tzSrSUlgin3wXUwdRu0g5JO6uEuUU1Gn2LaFk/ZjeA49cA5UH7i33RRZeflSDxQIB1DUZ15xzvsHmFAbVjW1vokP8evZRwy6dmQSdMFjjwzxrZY1e10mwyUZihIJ1ZYghEzqy834JUhBRWTe0YHpopXBxfjQEJROqREAt64lOR4dD1Svq8uzFJH2DrIYo1KTaFXfNGgvPjSHjOZOy6GF1RulK01D9eSFQT0UZ0gT5CZOqssEwOhOkBofjg6cLNJTOhqpSwNZ5F1dDLPPt21KmoRjsrhphY9vwbwKWsw9e8oRTMnj6BXuw7zc1Snh/EuU9mfsVBcmnojcnwgpqgNvobghsAGZG2Sf2c2nqqiG+oF714BWweT5V3bAo2t9aDrZQM11mttYWaK2OmeCXsOhPLIUSOVUe20jv/fLqpMVvsp+gzlASP9bcpU/GMG2kVlQTFzXZhVM7WzgQsDXG+HEKrZcAKce++5R4qLi6Wurk75DsuXr5C/+PM/0/Zf9Fb8Ab+89NJLcvDAAdUzee2111SMDGG27958s/zRhz4k69dvkA/eeIN8+MMfkZzcHG2BhQS6oH6ewoDf+MY3VPxt6dKlMjo6quTaD974QQn4vGa4XMqEYEv6BH4HgeL3DCRta+uQhx95SDOuFSuWa5cIyr7PPPO0nH/BRdLe2SmvvPyyXHHllSqY96tf3qtKwWPjY/K7hx7SDh92166du6SsvEyWLF4i69avk/vuf0yeG9gsQ9H0yqgn8xpRp/7khfly+enlk8ooBkkZ1W4byhMYGsoTGBBtc3e0aSiToG7MRiQAIrBlfIJBALwq7qdDN51JyyYDYYAfMuvNGrRgjNBnwVcQUGGYCJwok1jjzvlBcJicDXoBolNUnJ+RrPvsn0+q40yKck51Lta7bRXm/hcurJWRkVGtobNGCBww3pSKeGY4B+B0EBfaiimtsta4T1N68akDg0uDY2dMA/wXPpeODMuIDEq9PF8gbeu4uC7eCwEp+4zfUfagZKTvJEXe3n4Xk5pVoda19rm2AwfJrHOV1GwPK/NASYXxDQRAZiyHCQ5xPAQ4/BzkwX4nDgHUs30oKs39YXUk4yGjtAySye/hmeKUY9G4lmdAQ/hnfolPlYZp2T2ZQ2chtXTp+2DN8g4SqtUMxA3FFaXBGYajjuArEQjq1gyHnYTyG+SG4IV74X/4Fw6PpoulFT4pzja/x4maziry/7gE4U81tWopgmuBk5hKlFUx0e5+6esdVB4aXC2vN1m2mOk5aDIaDGmJiYCWUTogd0VFBU5zR4KFmDZ4AYVj/7MObSfrTN+Z6e9VYdtp2CDoB+1zd8NNdR7WK74Dcj5kdt4f6xbbkRrgaLkdVfWWoPSNeyTmcfhgvEtv3FQ40nwRr4mGRKvUxWds4sQzxYZaTg4JFsk+qzIUiUlDiUfqS7LSTqbP9NmQAMJ7ooQOuq37hy6qxKiGFOJYup8r2c4pHbm/eKqfpz8Hy9WIdk2OAtOf+828vgRs69yMrRuf6uvjRdMJwean5s0LhzzHC8bpxyJhWVyeJfUlfpNxJR6ucRosDOqtLFIWtTXMBDi/efB38uBvH5R3vOMdsvWsM7Qs1dLWru28lAzOecvZcqy5RduB165bJ3V18+Tee+5W9dr6BfWqT/Lhj3xEeS833niD3HjjB6W4sFi+/W//Il/96teU6IuQ2/e+9z1pa29XETrIsUVFxVJRXiHNx9t0OGKqOiYGneCGWjEv2nBGolJeXirFJYb8SlkDAw+8iJPPzi2QY92jMjHcLzFvQAI5uVJdlCXVZQUS8Pu1i4qWXM6HnDwHpRk4OSzsX704ILc9FZxKKibTvXLC585ali1//c4KyU7R28Dg0JrNgUGz8D0aDYcPtyrqAnyMkcXIEAzhRHFEGGHIpfkFuWrkmUCu85VAebweHS4I0sA8IIXaZ1AftRPlKdEQDDFpF+NPnR0DPRsjP+cHNcMf8v4xzHAUmKadmnmy1mllbm7ulsbG+Vpio4MPFItAjWCH52imrvs1y2YvALsjiU+Zaf3apU7mnLwYC5kz/JB1yTtJdYx8xvJzQMKmy4q5D0j8vGdQGjePgWAAJ0eZiXu0BwEcvBj2A0iRTgX3eqSyolgNM++XIILfbdxoOFQ65sIR4YMI3DeO3TDcBoMoGVtB1kwHWjw0ocKTfr9XeVZ5ATpasqTqJLJjrt8KL1IuZA2DsiGwJh6v9I5G5UB3SIaCHnXotHBzTZYbFDOW3swEU56n4dbgAUAEmIFGoMMnvPGoVOWLliwM8jS70mniWoMMMzaTpkEy2WOZEqMT5cKdh/Tdci+syZqackVhsd0EygX5OY5Cv0MGJwyjc2pwWLteCZLz8th3c2gRShdA6BT7cV3nzKniOuD6ZTJZnXuCaA5HELtDSZbgnPXJ/nEHOSAtaNu81ByWcJyGB9OSn4r0zsW3sw5457xvOOLcBJpwrN26Iq+sqZ2Mhk5nTiydxiR3hv8IMgzXkcQErqjnwZ29cVsrM/oi5pREcMaxJjugLJGS37u7q9x8HHd3le2W4vMaTTm5ryomO07bKiNzkWSpHJPO4arlWW7MdNeHyqhCYK7ur6muT8mPfq9UFDDHxiNBoM3xqAS1E8YEFWmvzz2OIoPr47lSfuL+R4MRbbcz9UgD9RHzogsyHopKSa5XllcHpCjHK9neuISQjR8ek8LCXI1KgaY3blimxt0IJ3nl4UcfVx4NGiSnb96oBNG2zm75+7/7O3nX1dfIW7ZtlY7Obrn55u8o+ROuy/Hjx1X7pG5enfz4Rz+S6z/wAdUxQXwOMTfKVV/+8peUBMbMHDppyssr5I47blMjRScQmh8XXnCBHDvarovKrapqoWIVCYxGpbqmXA0M2RfPlbZJjAFOBmLsy6/sk/KKEtnfNqobig4UApihwWHZuGmlNNbk6gYz3XqO1XPqmAYC9igsvGt/q/zwD1lyZCDzstlMzrw4zyt/e3WZrFvIROnJB/f28iv7ldBa4wiX4SSPHmvXwIsMEg4Eht862VA4LJ2d/crPwbBQB7ecLwwnWRaEVZwnSIYhlrs659JcMOdGFA+IFuf71rM3GJn4jl7ZveeIwtiMbZhNW+hMz2Uuv+eegMoJBEEi00H/oFujI+NyCAje71dEh/VOOQKCcgJNQWMjEtM1RSBJ0AM6tLihTu/djeAostXeq8ElXKh0pQPsEt0pjLmAv6Ty745icuq9WmhdRyc01OpnOUz5IKJIDIRw90gI9vGevUe01HbwYIsGoKA1fJ6ggfImzwc7UFG/UJY0VEtlUUAJ4HAh9nZHZTTsFSaIgGqwFjUL9noM2TwGaTMqBQGPbKrPTrR7n4zWiPu+dU87wxuPHO+U2vp5Mhbxyv7OoEQEBNKv8/gQ5PPEuR4sG6NrTFnDNJgkk1t+Z5BsiKLm84pE0SzhF6kvzZK6Ip/46eqa5WLjWrErbY6oKOthplKw/QrlYIUZCNqiiClCctgdOtBAGlknPHPEEpkLxX0r0uSUSNvaenXvM/OJxoxMv3e6W8TOsH5Q28YXgNKVI3A3Cw0ka5PxbSC04dCrAAAgAElEQVRUdHjBrVqConV5cWK/UAJF5+ZQT1yCMaKQmJYTCabdUw84T0a+3WnAsHFDMrBNdifyTIuyPXLmwpkn09t9ZuensX8oY7O3QRcZBYIvwl7oqAa7fCZXzZPdUqkxtFEnTHZN6YU7byf9OU4wDwmDPvO5k/Lsp+b6ktdNcFGa79euEngJeQGvbjJIbRChMSxxmOKoa9JRonVFXop52Rz8LrH5HAI1QROfB63hxTHNmgAHw4Wh4gpMkOdROI+ImU4BIlkWsldiqhFQW+gV78SQBEdHJScHIbO4oh04U0hiejCpurVD2tvbtRuFOURZ3iwZC4bkhRde0pJVwE+9tVQOH2mSjvZ27VIaHBxUoTEIvQcPHpTGxqXaev3U00/LkiVLpaK8VI63tEjz8WbdwCtWrFCUpK29Q44cOaqvbXHDIsnNydM2XETSIHJSOqHji/WBU8fZg0RQ78WJk7mzsWhfjcaNAi3IFCWenoFxySsskDNOXy3F+QEZGR6V/QeOycb1jZotTdVGiPGhmwK9ILrA9raE5Oc786V/dGoeyGzs5YfeXizXbktPXiYAfOXVA+rkIH+zNyD+4rDgK/CeJmVH6Kb0DysRGa4FDtCiPoqCOvV1UAqeCUYy9Rz22rlvNvdEMKydJDhwUAeeOwiFKeWYyc08d/g4vItTYXCT12CSoHQ8A1N+NU6XIMTMj4srWrFqRYPC+OmuhW4rAr3Orl5VHzbn9mqwzxgKnpf9O84P4pEIEMeDSqa0Gi8muWGd5WoWrpyamvIE8ZRrg6BNVkzdnt8TlONph4cHpbamRgpZe5RZ0hwEQ4wwgQDNYXVqGG+CmBr3aA8cFMEmStODQ2TgMS21sB7oWGRT8e+o1y8DniKZEJ82H/DP0b6wNA8qzKcqviA22A3KOsYeG8QEdKQy3yOLyxC/y1wEDltFM4k5pwmg6J7BDmHrrO4f9q5nOCgv7ekQKSwz4zEIanw+1UUhQNFikk0QKcerblry4eFv+B6yeEM2NfsUkqruAQa3qqBlXJaU+6Wh3Dcnnhhl9daWLl1vtn0YG44AJAiIaiplJx2qDVpx/krUHw/qtHfWHOuNPcm5WMd8hoSKANwOr2QvNh01StnYNVrD3cKRs7E5qZ9lXVCq5lC9pIK8xOicuXB81D+FI9LXOyTDE2HxF5RKVTE0AwNutA1F5PigRyJxBkibUpOpryQ9vdlzs/PtppnHI+G4R/yeuK4rTffjcdU1WlKWLKVqZy8t585gUwIaksNQ0PzbIji22xF0jfeJRIRqS0WiBsFJRGWuTiJlRzs3oC7ZSi07ZSXNRp2bs91L3Kq7G8meY9LPidgdhGWqc8zm3LqxnevTVrVZXF8O6E2hXzqHQvqiMAjAZ9QEC3N8iZdK+2zfaERZ3ohTcd9FuVkyGiQwSr5y7reiwK+y4zk+r0xEYjIyEZWCHK/+P4ET6I2NQE3HGYYFpAiY2dTRWWDjoYgU+OOyvtYnBX6THZA1mO6QyfV0EA9zOK32zlKEdErGgeAZGw2J+MmHXZ3GQmqGFY1r5gIaUaxZaXJBW6Nlf9ba1i3Hj3WoU2hoqFGOzfGWTjXaLEYgfNqHIXySadh1MDoyposQaBXHAmLBhPGxiGgp6uILtuhncQg7dh2WdWuXSn4eCEZ6HoF2LbR267kwRjiM+18dk1/vyT7pUtWZS7Pl8++qkLw0SqlqEKOUKgxsb4UQ4YEAj65FhE1R0aR1t/Xzl17eq0Zq5cqFGXfauN+d5QnATUHwDgfOO4DXkoqKsKZAhCgDovALemHQ2tnmxckrsFwADD5nUREzx9HyKUovOBECA1qaIV5yzaBZDIUlsJuKuDkeDMs9994nO3fukqKiQlV+PvdtbxNPPEtYOw0N1boXKN+YwANkL6pJBQEGASZquZR8eP7sHcaClJYWqP4HKJARy8zS97bvwHHl8BCEs1eQqDje2iF33nmnlmPXrlquHSSc2yDDRiGc/2fdci2Wa4NTJbjhe81E86QDheMD4kO7e1WlCabcB89Uzxv36Myl/d1hRTbgpOxqD0vcC1kaHhst/QQhFgF2qJzYEjg43piWeZZUBgwZ1LGJbtusLdtOVyzX0DMmGkSRZEHmxRaRxWMTG8p8igbxN4PjUdnbGVJ7SCkVm0E5IKrBjeFUGIDVKS85PEN7n9bXhJz2YhXw0yoB79AQqHkOllNE5W1RmVcWlPp0nM1slqwtNYFS6L0zjb6zX9cl17hhXWOivdoib0eOdqjzZE3DbyOAIWkiybBSGiQSHV19OkuLIIg9XV5WqLwqAh8SUN47Cd/J7DH32rDlbRBKyrRcr4o8Ovt4LmUwGxS39Idkd0dYCvNydF0ReBOUDoW8OiiaRN+WHG1Ak9a3O5wbm2ykiw8URdKGG9M1p/pvCN76PLKmyqMjQjh4ppTj2MeI+ZE48zzplrPlaVAy3ovKAZBIuhYHwSfacf+rScYEOLXFAQ08eIkQ5QbGwpLr9yosCtrCZ9hYBDOFOVm6wfGzBDh9I6g5JpdhaZ5PNyhBDcRbPt876pwvyyg7psMUNKiKUpN0gh+t5Yp442GNaheXOWhNGkXoqbICjARiZgQ2ZKyz2WhkwCwWhJOmOwigcK44aow3BgCuB8iEzXhoC4cI6HZmFqng3DhI4Hzq5ZSt1q1ZkuA+ADvu3n1E0RGcz1QOkc1PsDU8NK68DRb7gUNt8v2nI7KrIzPIM919VhSI/O27ymXVgty0j0FRlp5BLTWw6VAW1drvGPN2WqR+fqV2LbgdmZZ5I8YJ00oKEXXTxmWzej82QCaQQ3YfbgD19OlGc5BVUjZjovC8eRX6eStCN+1LnuKXBJPcAygTzwG9lYKCHA0yWWuUbDBVIHj8B8+HkhQB2EwjRAaGRuSWH9wqx44elc2nnSZ7du/RKdwf++jHlOze1d0lA/2oBVfLgvr5WupsbjWlz+7uHkdAsVgGBvrVWVZVVauce0Fhrhw/3qx8ssrKSkUf8cg9PWjlFEtfb4/y1+bPq5dgKKRde0uXLpaSkmIVZmTiOb+vr58vPd2DGsDDMSN4B+LnHseYbD4R1ICTsq2bm0MWzrrg88Dn0ykCY1dAUPZ1RaV3NGIyaX+WMAIG+wNvBcTFBjmOkpgGCYowhE1n1aIyn/4bwzMSiikyMxyM6QwhyuDl+QQzHmkZMhksgdXweEQ/Z2xbTHJQpi3xy+HukPh9hhSNbSNI0fl7ca/pfAJNymAxGckM08HnDvH0fqKmTKVjbbyGp9EzHJLllT4NctwjJDL4qkkCjWbfiJLHSUIIgOGwaFdXNKbI89GjzL7LkYULqzUAhq9CArVk8XwNXkCrCWoo+WJzOExw71FkkZKWoQ+cXOda6r0Zm6l3oDxMuFy1NZXK22NPzXY6uCrGa1kwLr2jMdnfHdNnr5IwKvjr0c4p3iuByKk8uA38nVX1J/isLxRpKDXlTe4VjhCJNgkHvERN0E/gMtmA98TAV2fPgeBAMj6VF/8/6VxFOagnQqgiwPFqYDMwHpHiXJ+iOGOhmP435StQGRAcAhheuv2ZG6KrLPQbDk8kpufTAGckLAVYCEcNMt3z0U3nUM+Vk+OJC1zWiTAt5HE5q8FkApkYD3t+DDuoBkgKqIbdhJm8HzIUHBecjakDqLi25FJuYq6N1mNVyIuNYTJcwzlBLG5qtIBFSBaNA8ZAuMsWlB4oAVB+Wb9uqUKznBeHSlkGw4SxpT2QbiU4DyXFzFfx6u8feOao/OK1LOkPZmdy25M+w6b+2AWFsn2z6XRJPlcjiEhWqIRhFaCr1sBOyXo4CacUwRRsuDO6ocNGQE/bjLXzalhGhse1vg+Z1MAfxoCdkKbanzsrwHzUKy2tHRpAlJWCTnCdLggl5Y5tOYugiMAKWB2kTdGclA6hdA+L94QzJ/jlu8giQRPhGBkCKhyYgEyMhzTIAeKHO6T6JgG/ckv6+ob1Hfv8XsnLydZnyPOBb6UUUzJHr1eGRkbl+z+4VaUA3v3u98gjjzysz+7Tn/60vPba6zq4tKa6Wjv5kDdAWuDf/u3batAgv1NyrampkaLiIjl44KCiMIhKtrQ2y443dmjg09raKn/5l38lR442yc9/9jMl3g8PDylH7brr3qccs7vv/oUS8Zkk/vgTj0tPd480NTXpHC8UnY8dadP3zjogyKfbhrV/jDEQqpGT5DXgJA0H52hiDtRMWTejEw71RrQ0RcJkyLqmrd8SGq3ir+4/tRHA/WYdgS7ChTE8P1N2MhiLlZWMC74Lu0awsq7Wr8FP35jRNBmYMOWKsjyPIsqjIZHcgOGSsc614MioZo8n0fE000azto41nNRCMX+FTeXGyOopjeX741Jb6JGeEXiRUVla6VcbfbIH128DdMrKOE80dVjfcKMswdzucQQe+RkEdmQacLqggPB06NTCVpKo0PXH7w2iYObsvRkHJVWQKJAm+GkrZyDEp93Psbh0DkelqSesgcywEsTN4FOzTsx7sOWpU30f+DuVqdBGm7isqPRKRZ4JVAggGaJZXFTgcINMi/ps0DvdAZRJmSauugwOudfeiC0TuaEofmdhTrcAnwKkVtTH1UJmITB3Cct+sYVI3cjCTOd2G4RTcX2VBX4tOUEuBqXJzwahiUhJrs/wcmIiVYU+GRqPyWgoKghPMSyMawai1RKT696riwIqac1GJXgiSAL5KS/wa+fURJjuKUfR0zUEk3OwqMKRuCJJkO4gXPGdCAGurzMbezYv2MzIGdYsAziebGUmFMe2dVO/xEhv2bwi7bpWEl7I6IbAz6EE9WYcOCwc58FD1J49WoJh3amTbu1WBwunhOslg0YPBgSF9cz7efqlg3KsKyJPNxfL4ETmxobnfOHyiHzictj4dLGw2Y1QGtk/yBVS+cwKwqHZjhz7DECl0KioqjAtqmMTIXn0scd1JAEzm3JzQBKOy7p1m1QNuqysUJEB2zFiyPamBDM2Pm4k9cWjXRCUYjCguXkFctttt8nateuVM4UtBcJlNsx0yq08G4iuBDlcW/38aikvN4FO6qF1+lBEgyjgYjqb6BABtodcCUKRDoZnbfB+QOXgZkH4Y23hQA43tWn5TrNDFEe9XkX4tHTXbwKgnNyA/PDHP5I3Xn9d8vIYhZGls8iYsM60c9bc1VdfoyWkw4cPyZe+9GX5h3/4BykvL5OPfuzj8qlPfkIaly2TG264QW6//XadrfW+971PhgaHVECSAIhxE5/97F+pLhTDR6+99lodknrrrT+QSy+7TOeEcX7EM5ctXy4T4+PS09uj4pcTE+PysY99XLo6erXNnTXB+8HBEZRThmLWk3tOEAEfQTjv+LTNZgDqVIexmyID41F5oz2inSyUzViH2nnpcCATwu8aHFpEx5yV7Bg5CkpWhu9nVIRNs4dxJEZh2GRWjHZYU52l/+Z7+seiMhLyyHjEI23DUT0PpbP8bDNqgvXJ/xMq8V1a7prB9it6adEbiMdOxmb9BDph2T4ztHFVlU95OIXZDi9HWViUNGaT5k1tlaycAgkaiIu7I4h9Dk9HxR7Li6S5pVNtp5KKq8sSCLM+86hJ0AhyCJr4W5I0gltLdJ/J7s7WdhqNHiPcB42gqqJkVvPBQAYHx2Pa/Xao12hYaeebJu7m+RLc6BpyAgV+pmMZnIs9Gd/OSZAYMkFuXAoDIssrvJIfMBSNo0c7NCFySyXM9hnZz+uoBkvWSagDu1jPullcHVCGKOioGjutiqldSvaF2m6pqc7h/jl7xnTIOBoKDhzlPof7+lTozMGe5np9BDhkjYa975GJCOPfo9qLnxfIUrgO+BZol+CEL1xQlq2QMQGLBnxORxj/XZLn164sdYRORxbPZl5JtvSMRtSgTPf8QjFD5iNqzvJEVfaaEfSra5IlqkxfNM8HcinOoWFh9YzzRsy9mAnN8CUIGChtpTu4P5zU0SPtWsayU5szvbZMPwdS0t7ep4JdQMVqePLz1HBQlkETA7iW9UYrtEWOQuGYvHSoX0IjQ7JiQYnc/WS7PHSoQELRzLK/C9fmyLkL+mTh/AqZYLZPVkAW1RQpcgO/ggAmMeMrzc0YhGZEmpraZcHCGuns6pbbbvuBXH311VJdUytHjx6RgwcPyebNmxRRwOlu3bZVZ4lB/O7u6tLvooS0b/8+qa2tk02bNsnvH3lEnWtObq4O7Xz00d8r+Rt0Y/euXVqKOe+8t0tOwHTsTXWgYIpIHca5u2dQGhbUaHCYynEiINl/sFnLYPyO0hb3XVRYoOWS6Qy3dp0cbFFDnDpeRInHUfAI02575Ei7Bm10nGg3TTwqd931Mw0CQWS4XtAbUJVbbrlFVq1cJVdceYVOO0co8pvf/JZqNK1Zs0Zuuukm+aM/+qCsXbtW/vimm+Tm73xHtWKueudVOvcK7hHKy0w7/+xf/ZWMjY7JHbffLn/zN38rgeyA/NM/fUO2btsmixctkp///OfaaQgS8ujvH9G5Yz09PTr25JOf+JS0t3XrhG03kdgqTrN33J0pBJUECXCgZiJ5Y48GxmPyWmtQglFHI0c8EvCaFnGTJNmSRbLrVPkNqrLulJd0ZI7pXSUBTZLBTUCkbdkOCZjAqTBbZGOdCbzsecbDIof64tI3FpNgNJ7gwfDuQXnMEExjiPmZ4UGkvz7t3nEcG39nu2L5LkQCOQsBTlmuyKoqWpNnL0CZqW3hWRFQ79zdpEg1ZRCLuOhssZExRYEJcOwU8JkCFcvjAd2kbE0pEiLzmzEqAkQQNHDRololQs/m2N8VktaBiAxMxCVPR42AKpuGGe2WSgTCBtCwXdYawDpZ9mS/bCaEawDrxAdT+XZddY4IICVNxB1XV3qlJNejs++gPLS19uiMNRLHmZ75TPetXVR2dpS9keRiTbLz7YkscmMIss7CdqE/7o1nFry5cfe5052D89sMYPI5HOnnlHMkzu10D8zl+nRKLbCcnVzroCtkCaY91BHic+BfU9LyKMrDYjDPKXl9+lKd+9WMyUnJaUPvHgpreWuq50d0DDxIEJTlMZ0ntEqW53m0bdyMt5jpdZrfs/jRq0BvAyVPK4o101/jeNARoEWXEsZUEue8d9MKzfC9yhnnoMz0vVP93pKMMc7M9UEnRwdPglI4ZSO6gyDQ0iFkNSfgaRw63qvw/LzqItWjeWhXVJ44xiyt6a/mrStz5WMXFklsYkQ7IkJxpkkPy1vPXKXOuulom/KEyPqmclSKyEUi0tHRp90ytMg/9/yz8tSTT8q5575NHenRo0f1M/l5+VJRWSG9Pb1SVlYqo2NjOniUkRm7d+2WZcuXSWdHp1xwwQVy7333ymWXXS779u2V1avXyK9/9Ss559xzpK62Tl5//TUNmj760Y9KtXZzTb1YVBDOIXMCv5Mx6bBIexDY0x0TiylMDHKGMjIGB+5IJgRli/KxRshu6e5j+KXV7LC2Q50CtXIXv2xoZExuvf12GRsdlQ984Ab5xS/u0vvhv++66y4NEAk8mLbu8/nlk5/6lHztq1+VtWvXyEc+8sdOgLNOg53vfOffNcABAfrTP/20Bpn8DWMibIBz++23yd/89RclkO2Tf/7nf5oU4DAqZNeunYq+IZXw+9//XgOtT37y09LfM6AlOjfPCpTt2NEORfd4Vux3nB3cDu4fBGC6g3EGXcNR2dURUnvgzfIpJ4IAxM2Yn8q22p+bhNEEDRzQRg1qTlnKBBdwYPL9HqkpytKGBrROIHu6loH+TcsgPKCYjERolDAkUYIP/s11mRELk7/PbRet7eda6AAjiNGmBkdTDR6R5dyQ0TObqApuUGb5yKzMi0WpeTJK+t7VpIrWBDh2z5jSurk+9vhMpUT3BWiQGY3pfrJTru2ojFld6DQf1pJwMCQHDhxPlNO0HJNmz1vf6664IMa4t4vGGnNvrDOCDi0XOVVut2+3yE0mvt29/uw53L4dnED5N/GIjI+MGNAgPyyR8VGJhEJSWV4g1dXlilqL1ydNvSFdczVFPhWtnK2kkOehnX3cmx5KozCh/STOh+VXaJeS82EtzTi8C0OoSnMOl5BfunPoxnPOoQJQ7nPYrMB1jv+q6+O6cvxGZREBJJPd2M6yKe5dVR9hhXsVBobDYwyMucl0z8+2TpIR4VzqCswAvXKUSHNMlDzTweaCQQ7BmNIAgQrdDibjnr7MxcYhW2460j5JtC71OxWajUUVcue8C+prJk2Rn+kaM/09wQsdOPAcyIhtO7U1PhgpOB8gPJQ5Cgvz9ToorfT2j+oU6oX1lYnM7N6XxuXHT48kgtPU6zizMUc+vb1UygtN501L94jsP9SmJcbCvICeFxIhJOqZMgv2BudgM41OBKW5pUV2794tLc3NsnLVKm3rB3nJDmRrYMPYArSH0DPq7+tTFecHHnhA+R+FBYWqTH3ffffoyIodO3boCI4HHrhfNm3cJHv37pUFCxdI0+HDctNNfyLzama+Pnvvyq0Zm5D2th4lZ0Ok5CC4RAl5cUOt8gsw1mSm8Ioy1dLhGSjvZN9RDYqYYD2deJ46PAYVjgfl/gceVITpku3bpbWlRX7zm19rgNPX3ycP3P+ATl1nXtr5F1wopSWl8sv/uE8alyyVS7ZfomgOatcMZb3//vv1nFu3blNEZmSEMlihzotCNyo4MaFz3K597/s1qLv33rsVCZo/b548/MgjcvbZb5FgKKijQFhvlRUMTszReW3B8QlFAWgHZo9xUKJqbu6UsYmgNC6Zr0ExPDI6p2hjnao0ZUnFRn8kIsGoOOVRiJ4moNBwxYlY3DY3YUNdiaZ1bIYEbGwU5yFmIHMuDHi0WwrdLYIKVZmdYmOSdOGYmPp9vD+q3BxLC1MFYkewVLN94z4cf2CHLpuLjhCwOeUPZQIpSdpo5eBcKVGU5SKPIZKXMtE8U5sx0+ewj3Bp+LfpTBqTVSsRdZw9T2+679IhsV19SjrXKdencGQD56bkSWeR4cCZhDg7L0+7FLHzI0H4bMangwaSzBO8IlTa1BdRhWLxIDlgS38muDH422x9uxM8ON1z9rkYAWoTeNkOS6NcDU8sKkN9/TIyNKzEdZLpuooCWVgekJL8gF7X/q6wtA0aKgiVkS312bpeZxP4/q8mGc+0GezvTbZj9HD4J1NWNkgQ3B6CGzcZedqN4Uhdq85FNCJ5vrgsqfBJRb6BbGc6QFaozWJw6XKxLXW0rFJKmg4utRArHQYgM0h5T3dQewbRaFhQq/yDmaD3ma499feaCY2Mq8AWAk7cg3UidFhRfsMh43gRb+NekxBqTA41takUOYqi/JyN8vNnh+XHTw05hMbkN56+NEc+dUmJ1DC1GKMwFpEn3+iQkkBENq+okfGxMeX38AwzUQ519rZmRu2dPfLbBx9UEitq0WVl5dLZ2SlVlVXy/PPPavsqRFhGbTz88MM6W2vjxo2yb+9e2btvr3b8nHHGmVqiOvdt5yrRlXP84Q8v6piKI0ePaOcQiNDll10mFY6M/Wyf93Sfh1ODiCDZLqhOprA7hhc0EZ5U6twmG9Aks2ojkU9pgEAbl0sAS8dKJBY1gbrPJxOhsAyPDEsswiyuQg1wIZebERl50j8wIFle2kf9MjYxIeOMxoCwn8tE84hOR6e9lGnWBFEgRQUFZshmb1+/RMKmXRu+U2lZqcoA5OSYKcolJUWqy6GBSiwqe/cf0y6WWg0qTdcYWjcEOmvWLFaUoKWlW7VvpkZEDR/mcG9Ejg1EwFeUE0Gma4ObTNFb9ztkHWu27HRdYT4IRiBzQt5lwGoGJiV5Ssr1wbi0D8ekbdjwcAhQTNu6CVbcds6mcjZ0AvExEiG2S4pSvuEccp9ra/1SnB3TDrE36yCoeX3HIUUUKS1S7n6z5kVBQt6x45CW0+GsJUfZGAHZuR6U0FhjBDogydg9bGXnSFxKqmvEk4UNM00yPOzuEfSMDJgAz9T8mBY2g+pR+pzL+kq9fhMY2e47C5KY0qgm7zrCY/L3cU00YLD+sYPVhV5VsW4ZiMqRvqhkAzPy99GYrttV1UayINPr1QDHLNUTj9n83Dr91PPM5hzqFNJcy6k6B+efy/UliFVTrMiprs9+X2pANNU9sjp0XpXDLocfxGZnU26an61tnVNFrwbdimlZhNZsSlNsMAw17al0B8CFoH13qs1luDVBaW3pVg0IkJPpDjvU7nhLl6xYVm9gxVN4WBIfJD8yLVAa7o3MBcNkSy0YD5xMKqpCdk1whFCg7SJjo939/LD86KkhCTqaRJSlbrqgRKqLDRGZz/SOROTx11tlQYlPTl9dl1D1NtnIzMaJUjQ8LQYFwu0ChSOjCkU8ouwqst1oWPK8YZHQhKo2854KCwt0mCb3y/PnmaJNhOPn7wsK85R4TXBHW7YZJKluQ3cPdvMU8TAnvcn2zl55441D2vG0fl3jJH2X6V65jjTo7teuj+XLJ4+b4D4ONbVql5xBNs09sEbhPkDU5P1xDoIjyM3A5ewTDKPqkXT2qWGE72K66rK0PEAHDOfkv9HcgVDNM0TtdGIiLHUOR4Zz83NQKbhV8I6QfGf9U07i+dJWjIgkwTbvA74SJQ2Iv3QSoi7euGSeBjDsCbSJ6OxjfZJRc1/wPNytvJaHxPWC1hzpDatBt7L5NmigNK1HmpEF09lFDKlm5w6ngn/j5OqLs6Rcu+PNWpntwd4YDcVlX3dMJqJmth7fQ3BD8GQ7tqzts4iANlFYeX6HbIwiM9dpSlYxOX1+lupNzeGyMr4NiMM7dx3WjktI4G5eScYnyfCD7lJ+YrxIwK/8Eu0mnGOXFWuWsi8Be25Ojq4NeIc7mkekN5ytSCRNKjpQ10MFwYSYtolBbRit8bFkWcre0pS+aRrfqSV55AmcANc0JpmZVBpcOCe1beHudcczgoeD8B/gAd1yyyuzpLkfcn2WojvGJpsBo9UFHg2AqKZkcngeYlSDE+K4WfBGGCk5rsCeLP/iedcAACAASURBVDFmQQlgToyuUZszZsFVBrG1TC0/uRjYiXO7z2E5Nlr3TDoRPYeTFmBQ7H7//+v1sRR17DxTnj1xWVRKm2REW8+XlPukKCC6gFPnqmCEOzp6tfWYjIFWXlsDhSRJFkk2CS9ABzamOTDO6Dyg7bIsxRml+zznx4Hs2XPUmWlihNfM3KNTU0DX7xgZV90KUJvljfU6k4hM3pImdVily1hYXgcih+0dPYq6EBzZz7CcfvPKiBzuDKuRv/HcYmEcQ2KTO2KPe4/3izc8LmuXz884Y+AcgxMxaR+MStdIVMYi8LnQVTJpEm21RmBNJIfgZqBDgsODmo2BUmF84GppebGmTH9Opwe4IaiDHWPAO16wgGF+ZgSKDQ5M6SBTjDETE2E+QxkLTSJEt7ZtXTfj9GK3vSBoOHCwWTveaLG1ZSoCULr1KINxH/AKghPhRFZN0MFnUCDWid6OQ7LnZj2jkExXHa32BBjcOucyDsSr5VbePQGOlm0QEBsd1044sl+bBXNOnB/oHMHlsmX1qmVjBOhQfWVa8ZiiQTwLPpcdCGh3GUNUQQNMp5LHDFk90qbK1qXFBYqEVuhcKcIKk7CgIEvgl8fw0Px8GYnnSOcEgnm0X5uWcF0nzpBJy2lJ5Ymos3LbVtv04JCAKf2gJVOR75WS7LjkKmoTV40vGhhyMnQU7pWCVs7O9ojy00wpzDg4zsXsKzJ17FdZnkGdKZFQ2h8OiRQEjJItf6ejHBxeEHe8Zb4vY8eV+cqd/EmCA5Btq2g9XTfbXL/D/Xf4S943a4exIthp1i1rm/VBAGxHPWT6fRb5VDlFx160DETkQFdSDJKgX2cAKHLNGrGcUCdBIPj1mo41GyrM1bezVrVRxxm7oY0yirIYWwa53owWMb7dHTdQ9ud+LCIMnSPOxE49hy9h35SgHqKbL6IoTn2pPyNeqnZRKcve2Zx2A+Hs+G8lWtkuKqfTyf7cXlQi2FA7m4TfTFeUcw5nzpU1MqnnsMGQ+X5D7tLITVsS37zrSyhuOkaC56AdHinXcUquzzGwUz4/B8oje8Mw5XijsqbWKHjuaAuKNxKSMs+ItitinO3zB2Yn+2xqapVFDXUnSOBz7RhvhJPY0CA5qQfPmXbXnbua1AlR26VuPN3BeSFQMtyRjgHOTVs1rcGz0d2ZaWNr4NXRq908Z29bN2NLJJ9vbetSxwNKYB1rqrAabfm6kdJAHqzpQacbgtKY5Z1kgt7sag/Jga6QPg9KDSZoNdkty9moy8alLj8mVTkRiQQnNHjRDN9jdD+Q5K8qMgMHGVGgo0K8HhkaHNX3jjO3qtaW2KgEPyc5cJd/FOLFkOj0aRCfzFAo93shEKCjii6yc96ywfluM/RxpsO2gCM0CPIBIZzrGBoelbb2XgedSd8pSDcL7x6ErlDn7li9IFFHwe/gnBHsESC6HRb7gsCKoZD8zh6UjyA/D4+Mahat79fvS5QQKMUx2gS0yj2g1D5nAiSUuLu6+xRVQsWY7yWwoVwG7wgEamRkQvcav4OzRikVBKitrVtbixGvxNYwvTy3oEDG8uskGDfDNc06M+uGcrUdd2CdAzzAhH22HAdrLx27TbBERybNCgtLvdLab/hVCLyV5mbJovLMM2H3OyZY2dER0SnTiRZ0SKo+kWWVfhkNxqQom64sgnvUj9HziUnPWExFB+uKsgSNn5FQXFEGnE9lnsiCUiOq+mYevEPe//79x3TN2LEfJ1Myms318rxADLGbDJ0lUTFjRUB4Z68uzlrhWR7sjkj7sPHVjNbQoILRPyhMUwJEBdopSRH8mLE3kM0NaDCVX04CCercE+i/6WI21Qb8VY7ftHyz3gimK/IZUWOUrzuHIjIaThCzjIaS8jgN545nokmq44NBcVSJB9VwpCQc4jP7mYaEeCwsa2tzVMJFB89Os2Q0wLEfmNR6mLppnLdo5wHZPngnpkkO4XJ1V7mZ29yMPSyaY6J/83OboWhQ4+7QcpGPT/n1eU07OF1OaANwjcMTEYX08rJRDWVkQtS0VLoI1m/m9RHpmtp7TPJ9jGrwq/bEeMiZJDswoGUaBgpqVhpnKvWAohw4IVR/3fLwPE+FSieC2smB7okl67o3Js6CScYEJvBvMg1QVL48GtWNol1GTW1SWlao5YXU65iNIbCf5dq1lHHYtCojuDUT/4MsjREPBA2gSdzzbJ26NYQ8M9adQRByZwyuuO6dHRFpHYwlsw/Nxo2x17lmkOyQuJeInFYfUCJ5Uk5f5JmmCekfi+nPNy9wSpMuAr7d/NbB8dwpTfK8KdXw7qyAopIPs/3aERYJR1RtmUnjqROEZ3o37AHQGyan82xwzhhmnm8mQR/rhIACwu3YaFAWLarRIA0ZgFWMj7Cz1VIuhO+EU0aArkRZJ6sDUWEdMAeK4JP7B6lbvqw+cQYMIvN7CNjdAQ7PiwCHfUCwQmBp51DpdQ4bqQScD2inWwgRww6CA1La1t6tnVElxZRHzT4jwAFJJdGg5ZU2fFNaE3VoPHemWxMUWSSL/bvjQJv4a5cqfwJHYm2dJQiT8KSzf9xsOtuqpGVNhI0wJUGmleIgiFhRHdCulEyhfvdrUbsd98jxwZgMjJvkk/I56DIt3jg2WxLhd88emZDuURDILHWAtAQrlyLgk/FgTMKxuJRQaZnD5PBJ1zVFJ1Hq2uY9UaYCgUP6H7TbKOXOHKzPtE8y+b1NPkhKKbNiu0EgsZuWrJ7JefgMCAmCfTvaIjpSQhN0UBNnwqRKjqAz6/a/s/DtfEeyu9nVOe0E4CE4VMJID4/MK/LKvJIsYTqZ+0CFu3vEqGhHYjHVVkKnzKztJAGEtVick2U04yL4wWSLur0Otctoc4Ui0ljhlyUVfp0hOdWhQn+TOCZOucpNMzCItymkpf25S2U3CZGnfNZ42lmew0Q+b9b1AZ8W5mapZg1BDWMZuE8yECJDG2XC4EaAD84G2Q/XoyMcfAQe5m8J/PgZAkn8P7o5ODWCR16UtkGSjWvh2RyJ5+q6R4wVhgmDVuCLyZoaMzTPEjEJJuAIkAEy4A9j3d07oIYYQ0tdNnWjKoITjmhbIRk0pM1U9VoGDBI4QdYFMp1LRoMzVVLwwWblAPFdszmAb+GbID8eCoYT2TDOjOyY2SsEdTNdG9eBU1Sl3crSEwIty7sAFSGD5xmS3WhpzcWxwZnR9gtqQsYFqoXmxHSdQKyZXR0R6Roz2krGCJl1YAbZGQifKdA+T0zW1WSpc+D3ZEMQA188HtESBa27FCyoORcr/+rEVIVs9ODhFulo79XnsmTJfO3yoj19794j2q7MwV/imDEoOrwzi7KZT0m2PFOCFco2PA/gdHhNBCCsJUorOGZKN6+9cVBlBGippnWftZSpY2DtUjYkgGCt2U4tgtapAhzWkpZW6yokJzdbDTXOmvXrVmFGEoE9snTJvEkBDmKUEIC5R3uAHNGdt3Jlg65XCNCIihEo2YySThv2GMHP/HlVid+xVvhbncK8ZJ52RrlHiLBOKZtRsgIFoiRGgN7TN6jrUIckFuVPCjAHR4Ly7IEBkTxTRuU9k3VbbgNr0szssXY4xS66fp4oYekgYOPsjC4tWaNRH0Y+ASZYdYHRSyLgqC02SPFsDtAldG2M/TP6XdhJN0+Qd/Lc8YiWp/g+uqQKAzEpzDat79bvzoUPZK+VxA4UDzSPAB9byDvhXVoUINVmQBwnuDUz08Z1jtx0+3o2zyXTz7KO2X9wCim/s07gfpGAZJI08D0k5rvbQ9I1jl6S4dVYDowldCdjiGn8r7tb2QEZTLfwZD9uBCTNHWLHWKvYMYKbhSVGiPIEnqt28hkrxL8gFI+ERHpG44I7JKmAe1WVD+Dg0XuiU69nNKZaPeYvk51Y7AyQnKo8AnVDOp4ywPnfPKqBIIbhmBBKCd6JBOG6mCm6Xg1SqCUSmEyEKFuZl5Prz9LghhlWVm+ixJlDxYZmJlX7YEiDJBYATotzk73TUTXdoaJXUUpUcSnwR2VNNRFq8gVaRAPtl66eATX4lsA41awmvo/sT7PhI+1qeBFVw0HgnOBPNTd3qRG3c6SmukbD60nPYldCaVe/ciJwNLM1GGS8OA94QjjAzo4+RYfQ8aF7B2czk8Ac103gMtA/rErO1dq9kBxSyuX39A4or4XrxYnbeUnovMB9MZweE1SabpqYBjio/+KAuBY4GO5yrj4Xas5xj+ztiuqgOoOwTCZ7GlKmR3J99MpEpQAVz0qzSXFGkE3bR81MlrpCk+lMhKKyri5bpQJSD5wwQQdq0gSFcD9ACEAOyE6Zh2W5JbxrAlmdttszqM+Jg/eO0jXPQUvTXk+iI21iPKhOgwAAMvALf9hjNIdyc9QY00I+U8CZbi3BrSEQQEOGNmtKm+mO114/oI6qcWl9YlJ6uu/jXDr0dWHt5ABn3zGpravQNWQP3iUoy7LGBYpuIJjG82N92WDNBOtjjpYUA0pNoKjdKl19cuhQq2zcuEyn3LsDPP6O50hg5W6Lx5FxpJtKjn2grDkQomPEcCY0SHDImejTpHLuZnKiNo3CnhBgm+EMZv2ozpbC/YYVSjK1aX5AyvPh9s105sm/x1Ye7wexjGgQvricsiycDKcFPC6yvzsqA0FTKqnIjennyvJM0sh3pwvcU6+CNcCzJZjhv1ULi7Enqtg+pMRukDqCZuwOiYgNhEFGLJ8qsWedki3fA5pD2R9UMpOxJbN7QjN/2iag3V39GuhAqLflKsszVCfvQhds9YPhzXs6wjIUQazPQGd2dpSl4s32nVqbxXeYcrr5x5SjTICjXDdN2kGHYrKo1KuzpDI9DHggWubkZF4PgIBBiGjKYFxIU29MUMiCv8h38f1cB9eE4nZDCVyvqUtUBE6mi8p5EqlRYzpnNv1nJ78Ebjbd5y3Kk/77MjvHlOee9l4mn5v5LjVFfh2OmZvt1VEJPSNhfaCMZWBUgg1mGOkAAYrJ4gzaROzPijbijMrzfapwzAso479HIhrgECDxd9m+LA2IbN1xqnsHttOOBG9cSYErq4z+TrqDDTyb0gvvguADng3lFrJ0sh06PkCFyOKnQ0i0HKUKu7ZzZ/JVYVwgA1MmIHDINAuxZ4H8B8eDDikcKARm2s8pMU03mDD9s4mqFhBoAygHRoPzYiRfe/1gYsI6mUBebkB9CeUoDAuBX1VViToYggO6HjDCJsjp1nujFEiWDjEWUjYDNEG+CorypDuULb0TtPkCsdoAx6B4uBkCWN4v3x3wxmSLU6YieN7XFZH+CfP++Z3O2grGJScrLlsWmHEO7oNxCJRhzjxjlepfEIQwvBT0bPXqRRqwpTuswwDJIUgiYCbAU66PKuCKZsQ4ecoxlGJwHHv2HJHTt6yadfCaeg0EYiBGG9YtnTZIoiTGNYB+QNYlAE/XrYeD432AttiDoILghYDZHeAQ4B092iYrljfo8yTYoXuQwM2thwJXAjVwBpPy3TaQ4eeQlymPgRC616adFs8gziWL52XUWTgWjstrbRFdF3AmyGqtYzHaJLaM70p0tPEoqVlm79mWP9LZF9awaR03qLihGYJAR2VJmVebGGY7zBKdkldaQjrjiu/G8YAIUWJlrhXBVbaDGJo1h92MKUEUHZ5lik4ansV0BwEZCQ9yBThEyNnsZ9AXZjPBbzLl6CoNMLl/SpCgIv0DI0pk532lQxsJ+hlpQyDP+2Sdz9Z2ZerYp/sciNKefcekorzI0S4zo2BIXHW+lTPjj3Nop+doVAhwmvriGggw0gMUzXayKXan5fDMfKr11coZdKoIBKVYLYLRiYhBAPF7dl2qflI8LjWFHmmsmL3ivvt5YP86hyNysDssgxNo3/gkPydLOT18x3DIBP41BaA9Jriabtlgmz0P0kXl4ISWcMSXuh3xZM6M0XTR8osTGvJgbB3YzZK2Ms9chCUqp557EqdHmd9J6XHzIpN1OPf1qRKrA0HOfH0mq+dwX19uwGQR/aMRLS+hEUB5ihkuPo9HhoJRM03VZ4KavhGYUiLFeSaAsQfoDPcIOkNwRHdC11BYXwbnNGUq0TEQ9rlOfn7J62NxgQLg4Kry4rKsIkuv8VQcZDsEMzhyWl2p/+LwLa8BQSrT1mr0PAhWcOTUdnGCfB5HoJo6+bkaCJhNJ1oSITipqGDEg2mvzfSwgRNQLaUBnFlNTYWiMK3tPSqYZvV8Mj0na5JsjyACBwmyBC+CcgctltaZ8TnWBGua8gP/z70fb+7SoaeUFDCQLEzKf3yOdm7eY35etn4HpSsMkDWmvpxcKaqskSODhqugZQIGSTrlL+2U0QwopqXD+mKP1Jf4ZV9XWIZCBDemREFmr6VJ8Wj3y9uWnBjg4JwZu7BxY6NkecloozrZm/diSzhTPTNr0FTJO8o6SA5J1X0apXsIUbEeGRmlvCUqNwBPgCAP5NAM+cw8c7PXQlmI4AFkhNJjKvpo3l9UXnhxVwK923fguL43+F2pB6MQCM7JxDl4lwRQcHMWL6rVd2SdFusBDo4tSxHE7j9wTNEkN4LJ3tBOr2MdOqWefYANYg9ROtuwfmliwKpFNXleoKGIJFK+yiQwB4Z/vS2snASUfiEUY3M4QF6S9nmyVL7hcoGAOGm2y27b8rg5R5KnY9TVzTwpBXDULsalOl9kVbU/o64q1iTZ9K72CWkfIsumXG/WjmlOsXbbOFYtndBxxR/GjYq24bhCdhZZX5c9CaVOt16x322t3RrggFDybng2rEPQv917j+q7ovwHIZ3SLGgee5vSLGrmBPCs19TghXeGojcILX8znZRGpvZnLp8DvUHfBnkCfZZIGIQiDnIV1kQAtJN9HZMs+cPxCQ06aEiwvC3WjfWpc/WdvEBQZi2jC5PpmdUYl6gH4nCy+QdZEgJaKhOM1qDUPtcDe4g44R+OB1W5G5QPakhtoVfJ6hZB4t+UwfCtM3lFbL3TRZW8rEQbtjNWQCNAG8jobtHmMwN5Oh+2UJg9iz2HiR4dBU43l8bpAOAFJIMksxUzPbfZJJPPnUCGnM6txHUnaS96ifb6yvP9Snoag3PjTBMfmjDIC+eGcMzG5fbV4MBlYZBmbpYMjEE+NkFWfsBMJQdaK6AnU9BRCet5KF3x97R6Q6ZLPD/3c3Vdn1H2FJVTX1gisrDk1AU4OGCIxJQjaFHkIKPCwINOaMkhL0d5JxhpMgoWNARNeD7VlaX68Mh47MgEOpRwRLS8AhHjZDA4mWZAOKLBwVHlffDfGC7OQWuvDto83KpzneB6QMykRX6mhe3eZIZTYeZycS8gVwQvZtJ3et0eroHNoXV8nGUwrGvGT0lPO5IMDwQkICfH8Co4t2bvI0HZ19QlodxSiQfyVGqfjIeA1ZKC+TcBr1GPjUs8GpF5xT6VxEe3Aji2JMcMPOT/OVB53baQzHKyCUFEj46QLaetnHZ8xJwND6TaUdOOjaMAwodHw70SmBDQziXAgTMD4Zj1tmnjskTWzLnIyrUlezyolw3XjKAXojnvhP9PJcG/sfOQrhHWI4ctd3LNBC04N4v8EKw3t3bLsqXz9Txa5ugfVi4OgRBBPh0oyhcaGVPHqR1xToBD0Mx6tw7UsgQp9XL9EI3NhGdKXieuVlUGjsYF5IYOmP7xmNMBk6WIh3a9mBTZQcDtORyb64ynMXssie5o/OAkffbflvxs3r/paNV16HAotLMvFpPKvLgGOOmSKQJ0MnqGfxq9E8oIIod6wuqMdGiqM/cqOarGXJdek6q6m0tVE+ggEJBR4zF0T3zSUO5zVJDM51LXuZZxHDvV3z+kCY/t2sQGYyt4f3Bp+CyBELpLELyt8i/diJDsU9uy2c/YOlNWXGyG284EKc11Q03zd2g6ob7e2Fhv/KCj7M39EewYDbBxKSoulKF4rhwdMnPKTHcUnKbJQ7On9Mu2A8950IlV5PhrAmcCbc5HAEwMrJps8N40WE1OICAxoty+cV5AVfvnelDqbOqNyNH+qDSU+WVhmU9lUhx1jVnZfHsN2C1FcDRQcC7abgBDVLKD3ZIbZ/LPXe3bjhKVcSjJwW7m3EbCO9NzG8lvsxMs4jL5+gyCdLLXV1EQ0CDE1IvpmDIjFQpzsjQqxQgV5BgtBz6jGbWITvZW0jHDOUNRdXomWDLkYt1w4biemwnjHUMhjYI5pnt+7CkCKIUABeVGoD+v1BaZzT/Xw74TyhDAuTrXyTFKJsiJKteAsgbZD0gN2QREYYw1QmY6PbqhTi+B0hEbC05PS6shpkJOposlUz6GDTwwRAMDo1JTXZpAaUwgYdYNxolMHONF+zkOMVPjYwNezkPAwr2AbmDQ4Vycanl21kjnSFReaRpSkSpQrgjZLTPPtDU7OdvMcM2NTD5tkRgKggeCQ64PqNnS6/gkhPMtC1BqnrwKQHAo48A1AoafS2kwk3VF8Mm+5r0zaPX48S5ZUF81q3fu/h4yZvhgTUdaNVCC/4AzysvLVuSQddrbOyRnnrE6MZUb5IQ1bEd3JFtI4/LGjkM62ZvWbq6TbDwUDivaBGJHUL90KXpGHiWkggziDCE3KyIRjWqpykyp90uEoZ+xmJYsCJpAoFmLlDtxQjwHMmrjxI0dBBkiWOdeQI3SoZjYweb+sLQPmWGHYyGTqDEgFSQVxA/OjUXX3KR3m1DpynH0ROzPlAJmO15sm3iiQ9USTw1yow7TIX2SDXMOpjlja1J5xpyXssGxvrB00gmDho0i+KJdUex9ylOMf2DBmvM67ceaTJqkzoRX5rr5Pw2UdPhwVFvKtywIqDNzppsoRWCqGIN3wFR7xiDYJhT2TlFRgZYp2esgeghSEsCC3vJe+S5sH+VGtw3B/ul4jfFgAtXLZE+cqs9YW0jyyRqjtJkuaeBzkNuPtQ9IU29UfCVVyklEyoCna0o2k4djWt9u1wnPdCbfqerCzsw+RUpUj8nx3/hmfY8mmNGZjLGwrK8LSGX+zKXGqZ4ZI0ogS+dl+2R9nV9FKU/20ADnfzPJWNHaZN5gso1Ebdr1386TtkbEieX0s6lELjdYRCBExDs0buZpZHIQB6kuAMJM8ahke+Oyqsaf6LTJ5Bzuz6gxcWaX9PePyJIl6OTkTgqYWPzwX8hsMbKUYIDvyZLUWOw7KvNqK6WqulThcIdPq1k8nA9QBEjFmSoZ2/IDCsXjY0Gd1WIIniZoTTU+OEH0UjZtWKZ19UwCHP2OSFTvncCG7A9jhyItXTsEbKda5IvAtGc0Kvu6o0JrpOm3M1okk7oPjQ8wbbzOjCCu1wa/BDg28eecBE4Ip51Rf6LuA5nrrt1N+u5odaazZ7bk7kzWlHW4OH3QMDJKSLq2RJnJOdyfsfNzuH6k841mlmgwAWqSk50tvX2D+gQpKzQ0EEDnmtJTa7eiKsgZgPaB0pB9E4wQxNC5xHpmncC/YQ3v23dMgyV+RnAFQglXjMGnmsHqBPhRLRGsXkXJLEs78VTnZiEcMJXbNTbCyaxT16Hh7LQo3wc0NDXAwRcYGD6kSA0ZsdoSUDpIlI7+lbFLb97BPbD2zBgI4xTXVHulNHeyirAtG+xoC8lQiOt1kFmHZGqWsSEKu8Akc+HODUx1H/YaKMcxPoPOLsodrPuibK80VvqVaJ/usAmbXZP2MzhdtLx4t3w/iC/rRXlYdZW6RsorimXt6sWTAgiaDvgbyvHMs5tJhuJUvhlsqB03w5pevNhw3dLZON4HvkTfR9AjeTl+iSkabIJBYkn+jmATVsNcQSjL3QnCFaQcBHrtJFy2XGrfvSKB4YjUFYohmE9D+k37Lh1Oz//H3nuASXZV976rUlfnnKcnB00eZaGEJJSQAUkGIZIQRjbBAYONs98FG2N/XIM/v2sMH37PYCGRBAIkQAEFsIRQnpE0OafOOXdVV3zfb+2zq05VV+qZ1rXufffwiZnpPnXqnH32Xnut//qv/8K5GZlLyuomv6pta3PZszy0avT/zw7OWY5f3o8zsUhbsVgpK4e8XKJ/o1Cwmg2vSGe1RzqqjaoxE+dMJixRbF/fqDotNgWVK7Ik+qTypjxYphsJDgebl4V3iXLIfbs5BRgpegZRpgyJtxQNBws127J0uECgRrm4ClYg7sjRbl34bBxsNLnGQZn/0ahGYRhidH9AALTUex6l2QqJks92uCYQDikfNkq1hki3GN5QrpfPZSBXHh41MvZKJnY69OYy1VqVYPpxppwgzrMIpiUHMmZBb1xW1HmlzRG3smPAGJFmBJmCaAtREmezFCdwsfOfOUDqB4ItzgEE9bP9Hp4NRNAITca0io65WFFZLhs3rJCDh0/ps0Eexekm7cx7JCqnmolonGuwKYDM8G8cHNAeHCPSU0RyIDyXXbpVNzZSXzgiOMvMd1KyqnA8F9L2C+ecs1LnDY4xlS1NTaRzk+oQ8z2awnAUjiH6aqrEKUtmXvM8ROHZcxq05tBwVIZmyezY9hqWAGqQHHcZ7mLfT6nnM9tJMSEfQjoMBIUO3tXoMTkTFTQahLp7PC7dU0DKlNAb5WJ7Do4RZGEXBajUW3B4QQbJwWvEyTHK+UbBvavep4KA8BkXY/dUNftoj/L2QAMhH4NOg9bh4JDmue4tFzgOq7ldECF4ZqSicYhtEUU+W1PyQ5ZwIoUZoEek3glQCvX0s/Zld39MeU84yCDBBlEz8wcEECoETInFVk+5b1dT80ZQWAUcl9d6pcJv6BOaahRTxk35v1arSUJqyhBr9C+qISYB3HgoLvsGYpru3NLmk4bKhUhiCUO54JSUg6MG3iVk5zxDasK5jZiFY93y4JyfbqeQNuW6bbjSVfYOUtdwdSFPXcNJS7nvNvP+TMaw6LVd8uVnfn9ZpXkOFJ2dhlkwfrphmbSWVRxd8Ow57s+S91jQGLrNLV5prT673iwYWxq+kQZgkz+T6IR0FQJ+5KezyaAw1Q8fNg4I6aPsI3sDtBsHKAB8BwxRvvJ2EBjE0dhkEIPLQyWmAQAAIABJREFU16xQ32/CROCgTVr6Dq+gpVFGx6aloaFaK2E0Yk4mNYLH8CmHwufRKiiMIaWlZ1MmyjKiTw9l4jNRj0SoIHEMjTvlmpoLDvmThoNWR0TTWA5p38LJ3DMbkScRk9WNfmmt9ev8cht+nn/nK4c0lXfdtRc6CqVLiwPwrkFCEMCDl1VIluBMDBIphN7eETl05LTs2LZOHYfnXtirCB/OLegO7wdHaPeeY5qO4D6qqis1tYfDc/IkRPd6dea1OWfApw4NKBEVWyqCSOuS7iGtnAHBaWqo0fQsiBF/UrWH0caZQz2b5+VaIEFo6OAQmQomU2jB79gYDSF9Skn85+5Yrw1Q3Q6DCrL10w4ikGo8aN+jrZRSdHRJbFfW/HCl/LGd6NdoKgz7nGRe4VCg5mx4MvBtqGaZmhflrCRok+NspJbEamZXOnhzl7IXtc/OwPBdilrb+9OUVkLC0bisqqfKChqBTasUR7asnAPjj+3hnUEIp5s70hCgzVaJ222bTGHBoPK/SEdC9IUkngtVPpO5ne8zzFnmvEpUFBESNe8lIfsG4+rguDmwRgbA4VY5VU6gOIpyneHeboT5RDk2Fy7zaaBtC3pwTFCipoJrPp6UliqPNqHlva9qAIEpzfaYytGojMyJUkPO7TB81tI+XfhNqIPjrqJK5XWdDcNCgLbfDTfPwudgcNMKhznyfgWuQbRkIwGt93dSPbbSKd+1Wfi2hHU2FJexqZgqYWoUjKcZMO3gm2p9UkH1kmMo3GzyUp7RyFA7ucdF3F8p1y40foy3euaOeNKWViSvz5y4xfVY0NrCYXVnyVUd2dOGNAJGAgY/IlTu/DCbDdL2dFnGkeDdqtlzICuqGew75ufaW6lnSKMLK6CWDwWwqrG7dh2WHTvW5e2hpeMWj2vjRlIKbEhJr19OjUVUR4ayfRSrIcHVl3tlanpG0ywY92A5fB+voiC2iuZsUldkWvYOxmVolly1IVda7g3Pr/lvUy/uKNMavoU1WHbTse+AOYWtmKOij2JQT1I66/wKB8PtcTs5lIyDVOzYvk7qG2rOuJlfPrMBErJn3/FUZ+zFarOUsjHYtcefOKGQm2l3YKpfIHLTnXxMHd9NG3F6TQd5xhBFYFCXDeuWqwaQ7V1HmuLY8T4laFpSMZ9BndqWoBM9swFiK9hsQD7horFeqdzKLAU3SINF/wgA4O9wLo4WPAnegbu7PcjevoGIzMaMJD9cFt61crOcNLmtRFX753AgLWfGzh1b8WdUjc0iU4n7BbybNNfCbf/MtSlHBzUx4T/oCXwYtGlIU1F+PB1BhM0rFUHIEKbrdMDrsv26A1l+pbkPWxnq5ktm3x/Po7bf4ePYa1DsgfQ/a8ak6JISj0a1MSioZV2FT3Wgiu2b2CIQvg0bVug9kZpGlbo8GNAqOG3Y2NqwgOMCygsHhjkHuouoJU4O1XAEbmdjEwrNe8MNHNU5TeqskDgq4wrH8/BIXEbDpsedBndq/2x7ITOG5n25uFyuvVPfgZ07tg1Tjr2da8Ad9SWN4roRG00/jcG9TRoeErJ1ShaTYsXB2TcYkXjSp+gPLTuW6lAH5+HdI0ndYExHKte108qBlu5oprSb3Z8+Pe1NZiZjluzaRMfhuBzvj8jx/nnpG43K5Ezc9EJxbsMumoYanyxrDsiq9qCs7SyTcsq4nZ0gO2+7lPeXnYgyRke3+xzjmjVOKe/b5E8DHlSM/Wp0zvTgWdnIiVhJLynPZTF4r/PFLP7DR3o0TZAdZbCwIISSwyZahpxpNylSGkCupA3YXBgGyLAsajYEoH8kyvMhAdw/ztVLLx9QyJ/8Of2xsh0i27EagieRmr8sKK/2RtRQU4Wk/gTEXR+pQ49KyrdXiyQi83L69IC0tTVJTU2FjAxPqDdC5EYqwgghZsYStqLBOuG5yIB0Wu6dipvGic5Gpl2hbUTlmrB2/rHhqGikI/LmFO05pFAUT83mQmTkScalpdon61qMk6MVNwq1GyNNDy7llxTpJbbYeQVyAaJBGhCHY6WTsjzbNFWu+7A8rd17jupmhDQB8whHlLnI94MAWgVkc35MHXqE31av7lBEhXtjPiKLT9XWiq5WRQLp2I6SM6gNjgx8Hs5lozFcDkMohtND5V2+9KX9XsYcZ4lKGCrLuB6fYf1TOLCnLyJDcxQe+FKVceYdmy2CKWFKuJ2o22UeUtWgbiKf4wBZRzk1S60MvyUUWtuYdW0NVh25Am6SMTI8KONoENSqM+UxVYsgiMaRWvr7M8GuLQU2RRb6qHpPxqnHGawJkrLyapVNPq6HOr/9I9LS3KC2xQZ5BF44tJp+SjWoTc88bAiSAvBxCAZ5/9gp7A/rCttJStbohJ25TXbPdStZQSodJ3zrltUp4nq+tWlR4qEZU7HSN4U+m3G4VfecghlsjqasjBO+cG+3BUSF9yYzdz1a6Vbhp6QfjSO60XtVTqBUlKaQneF5KMjB10bvzd2NfrH2Kft8dXDoJm4NlO11YtZCOjp0/9xukNZLV6fHBYEpAcxZnIatbb4249rOZLZkphRaknJC3Ckvw1PYeyIkO4/MysBotGQ+C1/d2VwmF2+slI0rKpS09nrcX/b4KSS4yPFTQ+woRQY8SakKJGRzq1+qg2cG1llOA9ELi5No5EwXpqIu3UNaNtveQZ64KoUOWMIlEC+Rq+EieGRuliaJY6ZVAAJgddXa8qCqulw5N8wHoHzSXlRf5TtU/6JvWCtuQGZ4DrNxGKNMk0RLKqV6pbK6WvpnRPYPzBudHudc1XRBGp3PIBZV41P1zcjcjIyOTBh+kY8S31GhDLWqukJWLm9XA2FVjXFgIS2PjE1JPBpXojJ5etPXKf2e+qficmzcKFJrObjX6BpZCQQ3MT01dxxHnU2Hxa49ZDwmxWlTugCVVJdA6CvzJGRqPiGrGsukriKtTUGaDk4UVWJUDi2l88EYmgqVk2r0KWclbeQWIDtbo5T9edJIvHtE3WiOqA00D3fL+edvSJNenQ8pEpZIKAkZtAnCNQ4QY4BzRnpNuWI0NU0576YiBwedMeNdIXDIs8Jbq66q1HnHNfhuS7Iktcn/bIkyThXpQThQODeWKGrTCq/1RSSS8KkcBSW4WgLry+wjldYES9tQt23N7EWVTp+7g7yUJpgt5c1AS4xzYu2zMbdG1A0H2yWe7GyYpnrGoElpxeHsa9g9YSnvT6uskmgvM//jWtGKE8JuvY4eRE1Gs8cuO92PEgmZnJxWZ5b3CTkcu4NT3tXVqho5ip5ZyF/3LePI8b7ZEOFmbdm0WiUB+BlcPtBCLf3fuEqDnzNJ8+daF0gNwJujmhNxPxBk0uTFKlEtlUFL9UdB28xYcTBuvE/aJzCf7B6cejeL3JuwRVyP9JMZt4SmqrZ2BKW91lQYv1GP/yVIxiOTMXnqtWk5cDqUSnssdkB50dvWVMgVW6uloebs1BYX+92LOV8rZpIQikWaK0TWNqGovJgrmHMx8kCzJ070KqJCdUCpTRHzOhqkgI716sZB+bgbfs/1Gbg/bITbt65N9YIiIobkB3qDkfQHfHLOenOtQodFieDKQC5VBWefR2Fk0wsoIOFwWDZuWi2D4TI5PoaqMLL3XiNmprwuY6xN2So9pqhQS8iGFp/MjQ5JJGwEDCGeAmN39w6pQ8bGRhrEGkU2MfR+uCb5elAr9DbcyBLf2TeVlBMTZjOBY8Dzmr4txasbjNaI4UjYTQ9nR8W3vHFZXufVSoOh6ZgKpJG7tgcl3K++dkR5JB3KOzqDCVRkyvEsVKPt239SUzE4ALaVweJna+FPPPf8Xn3fONUqT+Dz6oaAM5KLmK7VOfMRLQtm06B0mAN0BfVkWx1ovxWnBQ2csdFJrdRyN4iFq0X/tsbGOnXstJWFEQXRl8gzgwJxPyBKRPjuFh58h6lESsr+4bgRZVOCr0fX+Btpb7C2h/uz92WJq0v9Tku9HmOHPeTeDJXE/AXl5a5aj2xqK0sVX+DcsB6xOaAhBDdWDgMRRyrjrNOC08y7xO5gF+nhhzMLeR6HnUDJzi3LzeHfBEFLyTuD0wbJmO9AUwtnxDjloNSljRJdunun+A+ky/ZPNGgOY4aWTbG0XqFvMkgf1BTjjKujlEhIbVlC23ucjfZNaU945me94R2c7qGIPPrSpAyMGQXhsz2Wt5TJ9RfWyrLm3AJvZ3v9s/m8TiQHmg36ktJW7VGEwfYVyXVtNho2XhY0irikgcLhqEL0GG4gfNovqEDZWW50TOypyRnVKEFojc2zECIE6gMaAj/BVjTo/VL14/STUd0XRT8KQ74GrTF5ZrgR8Zj5k5JeNiz0ZlS7wVMmuwcSEhPTSsLkoY1DwfiqiCI2Uqs/kor8JBMxzfXXyJysai6XztY6dSq0Vw/3mUjIiAMhM45sYERaRO9W/RTRQJsO4j5w5MiV98/5ZSwkRjuESJk+Lk4vlUKbm43QqIag0sXS6tncIRqT797kNOAElXRfi/vGEaTyzIojWqLk2cxP+1neBUaZVBAjeeRor2zfukYj5KU8IJiDxMD9ovx7w4YuGRmeNBwbp4Irn1YIjhDqw5QJ45ziFJO6Y/Mw3cHTTh/vmCobNjoUktkkQPB455CMWV/wcxrp9KwpXsUUVIMFojOf48AxZl3YKisbhdsqEdKWIDdpfkRxR3cpx7PYtTIS5u70WIkbbbHrn8nvbXbf3k6qwhR+TjymjTu3dRgnh6CFKrqhoQlFiVmDOCSsR7hVpMp5v8xfHF0VKvX5NEXZ0tqgchXYItA3NyLJXNqHzlRbgwZUVCjaYgeLrGYjLgSX8URcjQ7XxG6xZrMFBLHb6gQnkmon0VciMGHOmmIHgy7hsPMc3G82WoqNm5xPqt1zU3OxIUoSTooQ/xRymLjG9FxcABMQvbWabSgJVwa90lLnl+oK9I6MPo5qIHkTSggmZfhGPZwU1ViSwVOqkIu9b2FIN0SqL8NWEtkcsJM/TkG3rrRU6hopQpkZinzXgPRpc9H9o1F58NlxHfSlPFrq/XLzZQ3S2RRw2kC4UmyO/kTx+0vDwzZVtxTjxwYIVwNZ7OW1Il0F9ABwYJDPxxiz8FhEECvp31FbR9SaVE0HFkUxyLPY+FoHg0iD6AdyG1VThRwTDAyOFpsL57IBLNWhEXrfiMxMzxktlrKAlrS+1jsvs3Ga8Pl1cZt8roHeUxwspwMvi1orRsjzx/kvLjVlSdnRVa6ERus0KMlTuQCWWGoacXKwAfb1jsjadSYVQoQD0ReiIs5dZ1e7hLwVMpMsF/EHVQgSyXqsDSkrvbs8a0+dXQcBsFwNvDMcRI66YFLOaQuqjLk7F25Tdzg5kLkx2AqrL1IBOt+7YhwQUQOFIz2HMT5nA+Jpi+scX2wuEN2++uoRTSnhNNBp/pVXjqhjDYLGO2Ee4lgawq95L1YJGYeGZ2czAoWhnxhtHLKdPeOIj+j8oCILo0jZLmlTUCMqD4Nl9AHyZ6QmVICSVNhcWDeygaExJeCzoeFI2eaOzInhmbgcGU1qryBVKtZ0ZWZq3250xv4ttC/83p3yP3Pb6r62QRjNvaTpBHltf8o+/9fcnwlSzB6hKZNoXDpqjWYOwnDYA1q9kCZkzlDdxrOwJkF3li9vc1TaBzVdRdNhdLwQguR846Bmqk/jhJCy5BzSv+vWLJPOzhaVpMD+ct2WZqr70o2R+D4a/aracjAgcxp4RmT7tnUZ8w9bCnJUW1Ot3B+ux3oiYLMcP+YffQKZZ5CjcdKMuF/asaAfFdpbVLxZaon2i08YdX2yAD5NqZrDvt8ZKuV65pXTyn47HUKdP3NlsrZqKnzS0RSQ1R1B2dBVLsGgTwOtmkBcti8LqvDtGwmNtE/gkIxHU8023Yvfkho52Rp0M7Eskz6tZmg3QM61L8YsWFONpIuTaiRnhHNe29VzajqUkJ8+OymnBo1U+1IfkI9vuaxOyoPIThsoj6jdlKelGeYZz+66v8xnzGSq24202PjlujYpCPWOfUnZ2GwqqPKRrlgwpv9OnRIv2cTIN78eh+msHFKOARA9CraF5MwZT/LLbIKmKeWZlafnehbmWt/AmPYSovS9LBiUkbmEDEzFZGA6YZAUj8+UVbvYWnZzMEgZjgY9okyFklaPJ+IyPReRLW1+WdtiFK6LHaTrjhzplpraSoW1iepJjbCpgiCAoM2Fo9KxepVMSqVMhVC59mjFFM8BFkAaIHvzstU0uoacigieJxI1qtmGOIjhSmqDu3aUrrPE4XhPGEaiVdI5OJi26qLYcxX6PQ4ODgH8KTRmcDiWWtqesWFs9x04IZdctFnRSCqkDhw4pZE4z0bKCOedUnHOB12DRAqHAaFACKMgOGwGONlsUMwX4+w7lTpO7yQ2LrhqODV9/cOaNqUfUSl9pBgrnC9E2thC2GDZLOELcX/A+6i0nhgXVbU2cy5dcZLizDiRvNpQV0CIA8LzpWyr5TS6iivcc9stxJbR5y91DYfM7Ao0C82/N9r9aWVP3CA2kO3piN5V55WNbQEVRsXmTIzPaLBH6T5znkIC5n9NbZX+HccDZLtUJXP2Mew5wo/8CfeO+YJ5wbFBPwfisuHr+RRR7+hskcmwR471zkh3/7RUVFVqpWl9tU9aav3S1VwmB/YecooHzEtFDsEqMRNMoiDPgWNDChwnGgeHqj63qCrBHLbvxLgRCFXyuHKrTIsN9hNbacf15sJx2X08JK8enVs0gNBaH5DzNlTJ+mVlEvTF1P6sbAyUZC/Pxu6cyWdTVVSWJOY2rPkWTbr02rXwMhakUft0L0hDiE+7hqlru4hwuuE7Mt4PvzAprxyZO5NnKvkzO9ZVyvUX1ms0xUZjKliMmijPaKN/HsY6ZukmZm6jYwyG3TjNw5trOAT2zGdPla5njh/oGaRUr25/CblsVbAgtMgCOHDwtKxZ2yk1VaZ9QbFUT8mDk3UiSAypqbr6Kt00gmVleVEhhUZjMZXKBzUgKrKS+mf6/fZzSugMzcuhU2PSM+eXiuoqRW7QYSjzB7RXFPOMccc/se+Az+ea28qPQS6eqhGna25jMCFbO8rydnB3P4NWLMSo3JmQgYER7Swe8AeU+6ENONE7icYkWB6UhMenmxyVXdyv4RcYiQS4NjmdMT3HEI1jCdKVZm6RhmKT5/urA9xvudSW0xTWkAo57Htgcz9+sl+2bF6l5O6lIB3zTBh4nIgLL9i45CRjNnTQMcjFXF/Jw/GE7N17XJEiInQMPI4PFXxo3wTLyzQa1lLa0LxZCw4SYhpkzmm5OT+HL0O3epxh8ADWElwffrZhfZcGDYtJ67kDPO4HzSjIqaTDautrZSpRLn2hMkmqWF6af+Mu1FAnI49tsAhsRsWoU0q+GNuqDrODwBv7nHZ2lsT2uytaX8f748ZxFHFySCFT5k6J8cZWnBycEdO3CV0b3inzlTQyjgdO85bNqxXdWYy95B2TRoKojoNERSlOE+8QtFDRuzK/dA9H5NCwX149FZFjgzEZn2Wtpq2GrncQ+ka/tFWG5KJ1lXLteU1m7QICsAc6zW9xmknVErzy/aTLkPyA3M9atofyzuK0AIlLOJ6U3sm4OnZ0GDd9FY0eHXNlcDwqT++ekaO9Zw4e8Azrusrlym1Vsr7VW7K9PFv7v9jPa7PNR/eOOfxrYxRtqXOGaJPzc3dlla2A0oXiqhhyX8OW/lmDa8SIMsXzrECgvcaJ/nn5/lNjEolmYWWLfboi56OXc9tVjbKmI6iboW1yaaIlQ9ayOWBNc6i9dGA+p1TSnGrL8PQpXc6dU1JvCi/1blQnwvmI5VWkJ6nhaJC64L9LV/gLlswRdVL2umXLGqmuWiiwdzbDhSGF48JGQTdbFhpRKV3Ci3FmjJDfqKanKNkGVTqT0vTs++f90Aahb2RO+qcTMi+UcJOWYFxN6ad1QA2R11QtWedU8+XORd1OgDaW07yySR2U+8gt+7WcvJTD8qBwbmxqanZmTi66aJNCzW7ThhFCxXZoJiGhWJpAiQFUR9v5Svd42Q0J5Ie/6yao/WAcCdOkmS+krNa1lEmNq+GdvTdQJXgz2gV+Ef3Ccj0/12SjmJic1RYRtD9Y6motvgOEEo7LJRdvdhw2UwaOTbGpKOv4MFd51zZty9xjnqoqrMerG4NpnkqfL8NbsyktLs7n4WCAABEtn015PdfmPuHDgULNhCISDtTIeLJadWV4t6nWBi6BVGsf3LbS2NbMlJKdw9lVrvbcdCm3ceptyp+NDt0bY9ccRKjI+uC7ywNe7c+nc8/lPFtbbit1+LfhEC68tv2Z+xmts7XwGYvfn1avOc1CFXFPxE3TztaALCOtT08rUOfZkCLP6NhQhWdJyBdduHFRnERbUQfvDGeYlDtEYOt4UpQwEUrKI6/OyeO752RgwhFmK8GAgB5ftLZc3nlJjZy3Kt1rzvB7DPeQucp8Onl6QNNhJk2VWSzDsM9Gk7Ifpyqsb92p3kzLvRwfCMtjL00tGrXJ9xigOW85t1J+84Iqqc1KlZfw6K/7KergvJFaNbD4HnhmXPadDC3q4SFC4QGjBwBJqtRj+5oKue3NDdJU4dFSOzY6FqqSPJ2KJo2QtLTSODf8mTYQNgpy8ubOF6v6uINY6ec81hwYkivOkuoU4K07KJaBrvG42axEtrUXFrUCcj9w8KSsXtWpXIOlOIxtMtEy+WHIeUQpQLJA9tkaNCZ6NHlxtX04C5GI7N9/UkUB4TScLfdDkbF4UkJwbPqiMjaLNxIwkLBTkaSIm0ajdkMobTR4XlPh5PTkAcVJJGRHp18JjIs57Ma/85XDmqq64PxzdOwsEmCRExy1+YRPhmcTKnWOfH9Eic8OITrPl1qEECRHe80of8ghbSsZOamyAq3Vptuv2UzMf5C6T/cMKkeBUlebw18MmqOoEQ0o43FND/bT3ysak0sv2aKVSmfL88p+bDhcpGBNtVQm/2Ux78Weq1wnIv9YXEmbOB+WT9bcUq+cDJz4syXju+9N50QsqQ756SnmmunjZpoiLv3BNWkOjC3ke6bCoAemnUJV0CfTYdMTz6YzbQBnQjrzf84y1r+gsYRAJtdxo0f2zikRrq+kSMA4U5N0G7eTb+kfL+OKJsAWXTvaQCKJdxWT7R1lqteSjMeFXnc4q5DUeWZQQTSP4MIsRrGc+QKCzbVIbWXzCV8+HpZ7npqS/T2RM37qqqBXbr6wSm6/rEYFDd0Hc5b7jsRiKe2pXF80GU7IK70xJxVKQ+h0RdzpoYg8+OtxmZgp3fkq5WHqqnxyy5uq5S2by6Wrfgk6ZJbypSWek6qicud4sxdothG0m+DCn6fzxNnXsDnvYtfuH43It54YkzCztoTjvDVVcv25dbKxq0Kqyr0yE07IoZ6QPPbKpLx6YrboFarLvfI3722RjR0GDZiLIibl1a65GCXIW6SsUjGFRQEcHR9rpFQjwrXBRlS7xGjuWKthrmIWpUmFGcfJolxa8eMTqS4TWd+E4m7hMlKQEnr0oNtAqe5iNqtcA6PRvt3EEgnDt4knNMVEtKBGMYuKzzOMhRKyfyCiqZ5lFREZ7etXqfyVXU2qHnq2hpxxOTYckZPjpoElSrFAr6SViNSsUrCFzkqdl4y9wtyuqibGAEiYMuyNrYuTE2BDBqomZUUVBRtCfUO11NWYjdNdCq9zQOjBgo6FmWdMeTaUtK6HmRvZa4bPcd82taWIKZVb0bgsq/VIfblHTo7G1CFE66ezzieNlfACIsrHIRIEpQCtwGEt9SB6RXARvgGbAxExHAYcJiqJltrBwajTRZ77pRpsKUnMNjpOp9ItyfZsZ+vC0WRdnB6PS++0SBQUDpRW+V253i+fz/3e1f/IMR/ctpVfd9SVyegsiJZIXYVfRmdj+vfKMq86KhaVofqOe6FXHk4J/4YsCqIwF0EvKqnOy3TYEE+5Ns6adRS5n7baMnWaON86SHZM9Ukc+5ddweO+hh2xQntQoWe3SA7rBi6UJxGXzuqEBGZHlECs/ZmcEnLsW0VFuWzZtErTlKWWfIPa4OBQQZUtj/HEnjn5f56YlLElchyu2lwhH7m2Ttrr0/YH9BUUlrQY/L58a40mnINse17EGdM0C5yaB349IT3DZ+6AFbIT7Y1++ej1dfLmDW7EulTL8vqdlxL6M/2SjOiRW5jPVI4A3Tt5fVf7BcNvSOf7bTdgd+7aSoTbKgdrPqz8uJX2Nsta5IUDM/L4y1NFn5jrvffKZrnj6maprVyo8zExG5d7fjEs9z+L3krhy/3+jfVy68U07LORjWlWNguiQ8WLeCQUictUOKEN6sZGx5X7EQwGdXOtKhNVd8QQsLkwVONh0coJ+qlwXapyaL6Joul4KKGIh0MQcCImNqiEVAaSsrzepxonpUR56tkPjCoxDdXWUhesNT5AtnBltGQy4Nc+O0CvVtUUkh48guxctfI7IJtOxuTwcFTTLZQwR+fDEg2HdcNb1RyUrvoyfV5KpjucPjdEkxhRO6fyvR1GiDE9NRZTZ5N2bn5/mhRuOiGnQ06bynGT6TLmn3tuK6fFKH4iWmXrCxJJys8TUulPyrbOgEqTl1odQBrv+Mk+bRCpwnLzUaEvDqkWKiNQYs7eoJhPh4bjMjyb1KhLFax9BpmxKQFrzIxjbFuIGAfPzlmiV6vPwjWYZ5o51SadSRUCJKptKBeJhc07hyiOknQpehtch3m2c9chQ6aem1d1XwwufJjXQ+iPMYDH8uKL+5VADCJIFVSpxN+iRuR1OsEosyakdzKm/DBsw5GRmCQ8fkmQNnDaENhNvrhtzWyDkxKGdNIXyr1zKqBwUhoq/TKOOIqINFYFtFUJ30lKniqZ8jKfVJR5NYisq/TL2ExUIrGENFQFdN7g7CCIyf011wSUGM/5c5G4hCLm59b2d9aXycRcTGZwgpQwb/mLJp0K8gqgkyH4mnNuO/oqTh/C9L5ie/ml204RzhzPAAAgAElEQVTwXHZ92GdXMTokGBJxoeUDCuXBuVHZurZZqsr9poBgek4dcz5L8Ma8J/AgZQt6Zxum5poWoH0EkkhS8Bl7PLlnTr786IQG1kt5XLCmXP705gZprjF7G6R+VNpxsAqttWdOzEsoBo/HfA6kl3fwyIuT8tqxxWVFFvs8l2wol7+7vblke7nY65/J+akqKvNhp3mcQ3dkk2MC2QltVVit02N+bkiSJseaAjpTjg8G2dEed0rQDZUy89rONSQpD/xqXPafChd9lpsuqJdP39oh1OnnO1jA//RAvzy6a6Lg9a7ZWil/9ZuNOZEGfSq6HKO7Ejdw8969NK5cK5WU8qmEeVzRGwwbhkS7V0eTMhuOycHuMQlU1sj69ipVJGbidU/GlWhKZEdHYZ4gHovJ7MSE1HjCsrqzThclToupPMsfVWq37Ylp7Zq9ahXk39IjctILbHRaXl5RphsyVR+NTbVmcfh8BoFR42nuAaeAMUALATh6X/+8as6Q8rCqrqpzE09oaSIlzDwjjkprNXoQcY1eN7UH80qt25fFd50ci8revohjfKhIMXwn89odPkoGj8FUF2nqz6YJzU6v3qtTfKTEXZOeMg6OvjcHXlMxq0RcKzM2tJReHYAGB32aSKlgMBkzq010+vSQKjZnw+KGV5SQPYNsEADtCPkZY59ae87mZatp+Hnq98pDMP9WJEvXW9p5RFI9FIlJOBLXc5bX+2V1U0COHjmtTijonLu6MddCUaQwNC+7XjmsYnmUyOIcQV6G44BDR1SbL7XD/FJUKxrTzt2LdcLh05zuHlB9J6qgjEbI0osXFjU6RU6wqWbWBojjkZGo817YcLy6NpMqD2Bg3ELvN21z05wWq4ZkCxrcdphr4eyD0lQGfSlEBhs4GzGVd6SaZubjeg7OAAEVzhD8Gr6vzOfVcw1PJ6lOTW0FzTc9un7phaaFIq49oczvlfoKUJ6YXodHowcgP8PhQYJ/dDpiHCKbjqey1ulhlVbZdaBtZ61auRL7fQ4bMlXMkbEHOfk2bg3bxCqaj8aUK9NWV6bNOltraODotIJAsXg2JAcPnVbiudpwn1dbctDQ1a4Ha/dUHXlqVlNE7vYn+3oi8oUHxmVgYmllTOw0u+m8KvnEW+s13ch9QheAQweCk29PePZkVGaipmKZMaZC83jfvPzoV+MSRRDndTwCfo985l1NcumGpeWDns0tKwfnkd20ajCXcZckWi9diXyGOZxi3VsjayujjCed4xqOR69kKRd730bZNsLW706Ipqd6RwrDaA3Vfvnn314pazuKD+Th3rB8+hsnBUQn37FleZl86YMtOcvcmNwoTBKdY5SGRya1Z9Ga1csyFE/ttdnASU/AUWDDq6yulOUrlqlRhydkKlQ9MhMRmZ03wl9U78xPT0jfqR5NEaGhwMK/4oodypQvJAsOgtPdOywN9dWmR9QiDD/wbXfPsOqMZKuv5horpgAk30NDERmbw0ET1QcB8XF69jmZfNM3hrkRjpjFz/OAMLDEKgMe5Yo0VIFq5UdIpucTcmgoJsNz6DMZ0T7mDQRNhZ0zyvbdpa/p6jQbUVqyXipFaLL2eiBpbg8TTcPliksiFpWr11WoHHyxg+sTZVFG2txYp2iDFQPDOaBzdXtHk5KOs+Fl0qK7+lC5NQ4XhOEUcdOpoHLfH4YLsrJZey7iJxweiNXqZJvIFwOnjg/RfKVHgomQtDVWSWx+XmLRqASDfqmrrVaOht1E3M/Kc4HWDI5MagPDifFJJY2vXdOpjjywOdHw+nXLFfLPdTDPKHdlg6BhKhyGxR4431Rt4eyAhNEP6I10sDZAa6bn4zIZSsiJsZhEkz4ValPbCEeFtgOayi78ftW2OigHz1iKbVWejdcjDVV+0+4lbr+DQCSmqU+QG5CaoN8r43MmbdVcHVDHBEdldj6mCI2uV69HastNg0sCjZHpqMzHjPR/9v1BQm6pMWkxgpeW6oAMTpm/87vBqYgGM/yd6/Id2nZBAwlLSHYqyAo+e7qAI2NvclXnKk8t6VVbQ5AF2bumTOSC5UFpqExrW6XtNfZ9VosDmMfMd8PD8jo6Rl6ZnQvpvCuvIB27Um0sSNjfPzAlr50680qkYvOXufK7N9TLb15craR+7AvaSsz9fHvCwaG49E2b/VqbNntEHnxmXA6cLg4a2PvBFIDsgfgRqE/NGd5WKcfl51TIZ25rLIrOl3KtpThnAcnYks4s2cx+Sd6fOw++MMdqPun+ebFrQw7+j0dHZHy6sEd81dZa+bsPLC8JWmcB/eU93fLswem849XV6Jd/uaslReziM5DK4GKwOQ30j6iDAtyFcWWT4t8pbSCnhBXdF3qWaJO+SFTLE4k02eww/rYjOzdiHEmzpVCpBJLS5CilsuD27z+hOgroHWRW4qQfQ/ki0Zhph7ANDs7CHH2hSUKEQxQDl8LwbDLFo9yfxYDORROyszsiobhJ2xmUxBhw7bNk05UO0mO4S0ZXiMNstMaokSvHxaBSiQiLxpEsaCWJRxNyeiwmODihuE+dG1KFmpLKanOQSj9macC4uRX2ORQyV0K0SZFp12IxSsHOjaZQPOMgJOSKVX4p50sLHLwH0lDwbzA+JlWYHksVkhsYVSFAmv9low8gg0dHEjISEgmrTEAmCTX7Gd2kaG5L+SR2I0zdp9kMynwJQ74GKZwdkod++C1Zv36tXHXV1fLC88/La7tfk4997GPSUF8v09PTUlODk2LVsSOahqX/2Ms7X5Zly7qktbVV0TRUZMsCoDEBGR2b0A28srJCqiorJYzzFIul1gjwPv2B/H6jAm0dP4tgcK5xstKOafZw40xh5JmvlIez0byRDjbswem4poPgVbFGINezBhSUcAjkVlopwy7azSPPHF5gi3PYXH4EgoNzMUwI79heEBpSSHBrmGesY0jIpNwDbOJBr5Yxkw7n83BpTEEFqXdQj7StAv1xHxYNJS0GVweEB0RdeTrOmufvXJfv5D547vbaMnWwLLcne+2ZOV1g/8jeV9ybrwPW2v5JBC+UkVMZ2Vbj1TQ5KWDuySA6hlOkCumRqGot8Scl5j5N8yRUDJAqwYGhcZmcmNZ72zVYLQ8fev35Jsub/PIP72uWxirUmAe0L5q7jUT2GkDodCRkhEZYXyMTUfnW46MpZeJCa4Z3c+k5NXLDeXVyzrIKDciZD0d6w/LzVybk2QPTLlWx3FfCKbrjmlq5dF25auOUkv5+PdfxG6qKanw6Lt94dFjmiuQz73xLi3zkhtJl4f/1oQG571ejecexrkLk795VKS01XlXGZMIDSWJ42RhUzyTg1+hcJ5eTNgIxAZpncVDRBGSP8BkbGMgKn6FKgwPHCB6BG1rUTRS9htFJTTMRBeMEwfTfvfuYNoyD48CmScqD7sdEDxbipyx5cHBMnTHUfBd7gBZR7cPGzDVXrepIdWbOvhZQM8hN37RJXdHjiWyRbsZOKwS3G2A1haztwbGwFT0mN280XNi46so90lWPMJ/hLRFRTpAuxnGCG+QnimSzPrvePXwvOkMYOL6LeyJgrcjBJTaoZUIuXW4cnNw8nHTnZ5RK6SINR4QUSuZ7TmjrBBzkrmWt2n/LPVY8G6T2UxOSKh3X9gx5/Cr2Gcad57CHa4/UFAhOkDqSDpeCCprAdLf86DvfkIaGernhhhvlhz+8XxHDD37wTunp7pbe3h6pqKiULVs2ywsvvih1tXUSDofk0ssuk3vvuUdWrFghF110sRw8dEjGx0alq2u5bN68RX760welvKJCd6Xb3n27PP74YzI2Oiptbe1y7nnnylP/+Z/qPHV2LtPbZfNrbWlVnY69+/apw/T2d7xDWhrRpMr90AQbrJNjx3q1Dxq8nzfSYVET0Lh9gzF1cEASlGvmPJKTSXndbptNu7U2oM4DO1FZwPBN4AORboInw8HfQXFAN0NReIJmk6efGeMPUsPGxjnW0cCBJd2VmmceOj+byAAHh3NHZ6Ia+YMS4dgYXqfhBIEiGQRWZFl9UHon5vWc1+sw6WdntmkgSHlsQvmSrGf6t61oCGiAZQU9raODbbKtFawN4jkM6X1YQvGA/PPjMTk9Vvr9M61x8lATZhwtUlbK83/4mlp5z5uqVF2bDMJ5563X/me5judPzctszNhn+IWvHZ6Rx16eLPo1BKt3XtMs73tzszo22Qfgw3efHpF7fzmSoSeW68KXb6uUt19QrYKpzJH/Sicn5eBoTj8HSz/Xz23EmK1tku/nua9hDJ3mOZ1RmpqLyzceGdGeGIWOD17TLB+9sa3oS7MnFHNw6is98skrUVUJaQ4WJ4MqILRlbLTNhAdqhzRK1IrzA3RPT5xQKCwHD57WhouklCwJEgIvPW7GJ2ZkzaoO7WXijt5JZfX2Dsno2LSsWNGqpYwcOCx8D58fHBxXITN+xyQkmqC/CuPGYiN1tm7dMkWL3IdByzIrHnLlbRV9mI+oQwVHxEbX2YMLZ4gSbcTqIPti8DDcJrGxcO4YdCqtQ2Mrx7Bp7jJ5hfajcf2Pv2MAMJhlfhs9OtVSjnOj3+cgFouZfzyPaX1gUlxUyhGRhqLofKR1InTMnEQbarNUU8FjqS5L6+mknQoGAAlk0jhIxI9JW0uDcqeyxxqC4NjEjG7MOJMVEBWVMGyiZUrF9w8nZTZquo9T3qnVNFlrkvMjCUMuRsVYUZBUtYq5M9gPVOvYVBUrjLLTxMQpuf/ef5f1G9ZrdDoyCtoYlUsuuURefOEFufmWW+Xu//iGbNq0SXbv3i0f+ejH5InHH5NNmzbLyy+/LDfceKOWa3/lK/8qnZ2dWpBw1VVXyYMPPig33HCDPPzwQ3LLLbfKT37yoASD5TIxMS7vuf098tLLL6na9NYtW+XosaMSCoXkw7/1YfnqV78i6zdskNDcnDQ0Nspbb7heKl0ETjOFjTMMBwGBtXVruxQNzSYa2wocPpOPn2BJ2ob3UTztmL0GdN45JNhcxof3QFPN3QNxfUeo7cKnso5N9ncu1rbmejb3NXBOSPnihnCfKtMfhUdp0rekbLhHt8gq1zxT28/3aQ8oUOioqbqqKPNp80WcdhAafovTA3rDJt9c5ZOp+YSm5+06S62nPOv6TO7Pvl2cHFA0cw3juFh0tqXaKysp6GgonbfIvaJz848PjhVFMzgX5+mqbbVy9dZaWd0W1FTg+GxMdp+Yk4d3Tgi6NMWOtW0B+eIdTRKfD2kVJIKF+Xhsr/RGZSpC8GlEY3/27JjsL0Fy5eaLG+RTt3QUVCMm7fkvPx2QHz8/VvCWaeVw86XVsqrRJ+ua/Sk+bioLnoVUFnv+s/m94eDsGU3aXChRlV37KhLlqPhaMjGTUhsUOoYkreybyfS3m487l2xTNHqN1LVNqoMJiVf7H4+MyOhU4RTVm7fUyufvKDVFJfJX956WXx/In6LqbPDL/31no9Q4TcNMztxAfHYsjHEzxpYf4uD09o4oAsNzIVuPTgwkSMuy37P3mPT0DOtk3LZ9jTQ21BkxOZ+R6YegSUSKKiXkS3fKy6Ib9k/ywDt3HtaFCmemvq5KxfTQY7DNNN0TgWgD7hDOEigTEKsp9c407Nx/KBSR1/YclXN3rFdBrFwH8PurfZAFA5LwmAag1tmwIl42P2/JlmbupCvtVF9HuQUiSY/h1OiGoQbZlJni4OjcUc6OEeBDLwiinVMWlNLj4NppKXpzbQ53dZ9RADapKc7nvnFhmsuTMhFOakoIJwU0hO+364B/xGOGQ1RbLnJ+Fz2f0msDsvip7l7ZuWuXnH/e+dLc2KC8HTbeKhoyOkiEdd95H7OhefmPb96tyMWHPnSnVFWUy3x4XmbmwjI+MSvjnlqZ91Wq04VzZfk1trJR55+uG6d9gxjdJA/nOlWQlhuXXn9mvtY7Ds4P7v13ue666+XJJ5+U666/Tl588UW5+uqr5Ze//KVccfkV8uCDD8gFF14oO3fulM9+5m/kvvu+JytWrJSDhw7IuTvOlcrKSnn4kYflbW97u9TX0SIkLt/5zrfl5ptvlu9977tyy623yhOPPy7X33CD1NbUSnl5uTzwwAPS0dEhN974VnnooZ9JeUW53PGBO+QLX/iCNLc0y/TUtGzavEnectWbpcwFSzE3UY59+levaWoLFHTN6s7MeawOnkdJo7wz0mAVwYDOp4zySaclw8jYhNTV1koQFG0RPg5jzlwgfYFirfloZgTvdnDmE2aD0X5jDgySWh8Z9i9dHWTfr3VkitlWa585316b+zIEehNcpCvwXOvD4UWqc+Pi+izm/iy3TdcMaee4CQyUO6a5K6OLQyBEJReoUDX9izweGZiYd3Sz0tVf7md3V9bmuj8TrLj2JsdhdfPs0rwl49ywOYNo2AMeFKnj+vKkXLaavk+l6xJ98Sfj8vPXSpEg8cnHb2qTt11Yr0Fb9tEzEpGvPTooT+0tXDUMQn7XxWHZ0JrUPQJZhnyVhPMxkZPjSRmcNeru33pstCintanGL//8O6vUASt2nByalz/695MyUmCPpmfVO99cL2WeuJzbFVSbC3KH840tZo4US/sXu49Sf68OzsO7RxwJu3QdlFm6ZpHYmNZNQ7SRuy2wdXvj9u+Z1zC3lL7GwmuTN73vl2OCknGhoxGS8e+slDXtxUnGR/rC8sdfPyUTs/mdpgvXlMvfv69ZX0KpRyqqPHTaiZQTUl9Xo+RLq4I6NDSmEvlEy8uWNWlDTEYAzgukYKJ6DHih1BD3A18FEhzeO+PH30Fa4PnAR6AtAOXcLFgQIgwEyqyGrxCQeCyuvaCQ+66sKldSMD+31z51alCRICTqjTDdwoEYmonL7v6YeLx+7U5r+TSGeO6wbGxliEsl1a2YqlG2g9gp4VwrKRxtINfMMHPEXBPnxmxh9nvMrNJ5qddL/z3FAXK+x2oNWYgQo4bthVvTWe2RiXmRuahHDR/Pg6NFxMWCxCDCWYA4Sh4fJKejzqgbkwrAwdn5yqty333fl3fddps0NTbLw488JGvXrJVtW7doGghUp6e3V4JlQenq6pKq6hr54hf/Ucfrve99n8zPz0tVVbXC55NTkxKsrpdQoFFGQsYocy+Wv5R+Xis2aRVpXaXizuQ1o8V9GwdTKxZFpME3I8f3viTn7tguBw8elG3btstre/bKxo2bpL+vW3pOd+vmv3r1Sjl88IC87e1vl5defEnRldm5GRnsH5C1a9fK8MiITE1NSmtrm6xatVJe2fWKbN22TV566SW5+OKL5cCBgzI2PiYd7e3qYD///HNS31Cvzs7qVauksbFRzj//PNm374AiQ2VlQbnm6mukrrZSSev2YD4fPHxadXdAxZjjOODu+QmJdy4cka/9278pSlRTXSPr1q2V8847V9Ot8C9MoMJ583L33XfLZW+6VLbv2KZBCmPDhmz4Fk4Ag3ovbSBcDVaZS7v37FOhwwsvPFcDG/5DGsFWxrHpKoLTH5NIkkolhzCea32k1k32fDbvt9DcNuvNFn0UWHtZ68OuPXtt66O5183Ca7vuz8FcFnN/jC3zmAobctpscLZTdT7bcHb3l9s2aOWXM67aC07937iAR6+o92mavLHKV3TjBXn61N3DcmLI8JwKHb/7G23y/jc3FzxnaDIqf/OdHtlzqnBbovdcHJDfvCCodj+7Gaj7C5in46GkQDYmgLv70dGinFbQpc+VyGllSv23b3cXdMrotfX+65rE70tImccorjP6LVV+mYvGtboW+RAq29SWLiLQKDbm2b9PITipiM9V6aR6DVoS6LQacDwXirpNNZ8xsrrhuHqauKulUtewqQXn/PS109dgZf9i17Q8v3+m6HO8/aIG+aNbOkxkn+eAAf5PD/TJIzsLl4m/+0018rHrF5/T1/LByVklImPoqC4h0rQGmPGhnQLEYxjwmueuqUqhMFRZgfaQfsrlkVvEyCI99IAqLw/odyqPw6k4oO8N5fhE05S0a744HlfiK318MDJwfECT+B7SaDgz3KclVFP1xXvetHGFlJWVLZh0lDLvHTBaHqbjuXEW3O89s5eNnTuu9+sqX86eO5aKrMie8z5Tkz+rX1kaYnfNv6xeaKTB4NcQLUAVUOcVTRi/Kftvq/bIWCgpk/OmIR2zCKKlVmcBY7MOHPQJiQDGllTmlvYy1cbBkXz+xZfku9/9ntz27nfLCy+8ILt27tLN7vLLr5B3vOMd8s1vflNOnTqp7x0ey/vf9wH50j99UT26q66+Wn54//1y5513yspVq+TL//I/5LwLLpL1518lPdOsNyMfoNVoLqDAop12/BxfTl9EauyootEUluUOWdKoR6oCSe2VZT4PV8Iq1FLmE5G5iXEpT4RlxfIWqauulN6+IdW7aW5p0HFRhNdr5hfIEveDE2MrukAD4XThUK9Y0SE//dnPNC2F44Qjc+stN2sgwOcY12PHetQxn5qcVZkDyO7W4IGWHD3WK62t9dJQn7tyBMdlZHxSPv7xj8ttt71b02JHjx6VP/3TP5Pe3l7p6lqm7+rUqdPS0dEuX/7yl+WG626QbTu2yyuvviLjY+NSW1srW7dtlfBsSA4cOqgByqWXXiazs/SUOqGoFYiQFg+E5+WCC86Xw4cPy7ETx2XZsmWyY/t2Xf+D0zHpn0zIlOM0s5Ga6NXYqNzrw10G7k4f5ZnbGQ0208FFCnl0dSJ3rzG+340IuUm8brTdTrUM259iuf9vcH9aeWnWhzE0CQnNxwSFojXNftnUlm6VkGtb6R+PySe+MSQTc4V1b7asqJQv3bVCeTfFjidem5S/+15PwUqlm3ZUyKdvLq36ECd7/5CZi994ZFRmi3Ba0ZL72FtLp3x87ZFB+fZTI3kfCw7PnTc2S0W5T22MKUVxtfFIJhShPr+rXJsEl6ozVmwcc/3+DUUy5gYpZ/vhU8XzmwwKhKgPXN2srdyzj6lQXL79nyNKjHKtz5xj9Je3Nsq12yrPZPxSht04eQtz+6AtR452az+naCRqcuBer1amNDamU1rZqSOMkxXxg8C8akW76emkWhLpHQ/DBkdH0zU+rzYnVEeHCNHrUfRm8+ZVmqJChwRez959JyQ0F1Y0BxG/xoYaLeNF/4bvyaWzoA7OYEySHr/m193kyTMauNfxQ8o/cP5jgwlQxRH0KI+mpUqkKmCc8xNjcemeMj3I7PPY9GnKaUdPwhEsQ7RxWY1ov5uq8kDKwXn37bdLeXml3HPP3fLWG98qF110kVRVV8uJE8clMh+RB3/yoExPTckffvJTcs8379aN/r3ve5/83ef+VtNF27Zvk7/+q7+Wv/3c56Sha6McG4s5Gj2GVG3LvEsZMu5fydPaQdjoYJi4JFMd104hTeWYEEXRjPB8VKbHxkQmB6W91ugg0fdm/bpMkUKL0uLodJ8e0jlOA8PqmgrZvee4NrVsb29S53FsbFwRt6bmRkfpx8F2naaslI8jogayuQ1+gUOgpDScXldbt65RNCYXb0YdnLFJ+e3f+W05//zzlVNUU1Mrt737Nvnxj38sV15xhY73Y489pk7nvffeI1e9+WqJxqKya9dOaWpqltHRUfngnXdKb0+PHDt2TPbs2aMIU3tbp3z/B/dJR2eHXHnFm6Wnu0fmQjPy7nffLrt27VIH6he/eFL+7M//QtqWr5HdffMSino0zaaCco7S9usZoZYyJ/7POQtHgBlIOsdqX3kkriKY2zsCiuLke2eH+iLyR98cLkqQ/p0bWuVDbymtfc74TEx+72snhJRVvgNtmc+9pzmjOCHfudgzijX2DSblaz8bLtqagX30936jdAfnqw8P6r6a76iu8MqHb2pRAV61w04bGuNkG6SchqgXr/CrZMjrCOBo/7k3VC+qsemY3P3zEZkNlaYMeeE6WjXUyznLyqWq3Cez4bgc7A3LY69MyK5jxfOktRVe+effapGVzYsjmpVqNCALQz6lVxSICt2XQXzm5kJaUUPZMPC7KTtPO2qkwPoHRpSgjHMCepOrd4rJOxsYXnPNMW2mZaTJZ1GsHdaSWng4nMt3v/jSfv0unBw2KBAkHKW1a5epGJntx8PWSBRNiuD04LSMJKokGagQgF0MhJZXLyJ3XeqYnc15xkEx6A1QKIjN6ka/1JYhZJZGnjjv1HhcToyb3LxBcJyl5gpv7eJTh1NLw2Kytskva5qDGQ5OY0OjfP3rX1eS7QUXnCd79u6Txx97TMm4Bw4ckGg0Ip/4w0/Kd779LQmWl8udH7xTHnvs53LkyBE9B9Th05/+tNQ1tsjJ8YSiSyBlykFyEKh8hkDdBcfnxaAQnfJqMCamt5r5t7EkNgFo/q7cslTUT9NCeolFJR6eEV9oUjzhaSU1+ssrpKnKn8ElUIcoHJE9e48rUgmqiHNCBWJXV4ts37o2LRLgiIKad+t20A0y8uruo9LcVCerV0NeNk/Kz6lc5F9ILZCOzT5wcEYnprTU/dZbb5W5UEgO7D8gH/v4x5T8fPlllysx+oknntDff/vb35Jr33KtpnCffPIJreyqrKiUd77rXfLjH/9IxifGFdUhpbhu7QZ54onH5P0feL+sWbNaHvrZIzI2PiLXXnudPPvsszI1NS3PPfdr+aM/+XMJtm+S4Tn0ZIwjhuaNzqkC1XBnM8//z2fPfgRspac2OPag+J2QTa0+aajMr8310rGw/NV3iwfNyJhcva00rSaQvT/5xil5+Wj+/Wqro9WWi8uTPRI2wOuZSMj/9d1hGRgrnE67dGONfOHO5SW1WlHZlXu7tWQ839FY45cP39QsFbYay6EhaKWhVsMmpSaQlO0dfrXJr+eR6iZuG0O6RcgsxGnhSnsjNgXllt9WxM+KNjmkYTVlTnrBncowPzcQbPa12US+/8sxOda3OAEl+lDBUKdEsRgk5x7Q81YHVWfAlgou9WBj+IHZ2SQUlo+irRNWBGdsfFpmZ0IKia9c2a6OjpXhxrgfOHTKlHKG5olUYbkAACAASURBVOW8czcsSqIeB4myWjg+bA5wCjhwWIiY9x88pVEK1Ty8T0TcGhpqTd+fZS1aGg/6wwbDNQAZQ8mAeNvXiK+s3FQ8OW0FDJk4LbRX6P0ubu7kniN556UD35vNxfTWoa/X5havVAQWkghPjcfk2JgRxGJTgrNi8vSZ0vJ2bps/E9JaJbKmuUx2v7pLfvD9+wQEB32Yf/va1+SKy6+Uy6+8XNNPTz/9tPz+H3xCy6SHh4fk937/D5SIi7bMb/3Wh2Sgf1C+9m9fk3AoJFdffY3cess7pLKiQmbRnhgT1QHCWYnFDUdIdWKcChlDxE73NXNzmuDpakYOPRvlH5vSeLezZpwa8xMt23d4CfwE1MeXjMr45KxIeFYam+oUydlBEBF0Soc9onP4+Il+VX1m7vJ3qsSqKoMyNDShcx6UkLRWvgOHnFTt3v0nZJuqFJsKNBxv5ioGCjI/FX7uXl72ejg445Mz8slPfVI++tGPakXjD+7/gfzFX/yF3H///bJp42Ztyvr8c8/JBz7wAfnOd76jfJ+qmmolR29Yv0GuuOIK5Qf94z/+d3nrW2+S48ePabn8hvUb5de/flo+8tGPSFNTk/z0Jz+T4ZEhdX5wWkljgQjd9ZHfldoVW2RsNmGUtrVVhuHfWIXsxa+PdDXYUtnWnGvP2mdXire09Wt4CZZTuRS2P9/9WcR6cXtT6eNnUu5G8HNdk1f7t7Hech27T83Ln35rWFGJQsffvr9L3rK9NNoDDs6nv3FKdhZwcHasDMo/3tFSMk/UIFRJ+cvvjsqek4UrtWorfPKlu1bKpuXFdX0O9oTUGZssUOm8piMot1/T6Dj3xsZYZByJCxD0tY0eaas22mbuQwMuR8DVBu9U/2FD2BsJzBeDiDok49GkexJZKXCtGHIOdwWU/bkuWlerBpsHzuhF5bDduUyua7h/rh51IqE9Mx5+oXjt/lI4I5+4qV5uubB6KS6V8xqkqFB7RbsjH88GgUA0dOjI3LXMSOfDazhw8LTU1lZJR3tj3vLtfDdum8vBraHqyt0/hY0DPQUiZqLumemQPP3Mq6q1QxqM3xOFk86Cf8HnGxprZWRsWnqjNRLx4BRBGDTVPnbjzKcumku1OpOzVVh5WOeIo6Cq6aIC6qeaotEN3Tg5bZUia5vQ/ViIf3RPxLUPVJLGdE6z1JSyaganLF2ajiGnr00ATaLxw/LLn/9MNVyWL18u3/7Wt+S1117Tja+xqVGefOIJ3Sjr6+o1XXjnhz6kVUrBsjJ53/veK4FAmXzxi1/UkmwqilYuX6a6PzhY9DI7Nkb/M0PGtiq4tGJQ/ptDvU51tne63bOhglpZQUWTqvMomsU9cHE3F8QqN+u4Ovw7EC14dpDbtTLMm5S2Ko9s7QyqrkU4ltT2Fqd7huX4iQF500UbpKI8rf1D/6jDh7u19QfpJZzofGXZzLN9+0/Iso5mdbTGxia1Jxp9g4aHJ1QDitQXqdRc6wcHZ3JmTv7hH/5Bl0J1dY0SnS+99FJ56qn/lGeffU5JzXV1dXLjjTcqkrNt2zYZGBiQH/3oR9La2iL19UYXiOowCPiQpzkfnZ99e/fI29/+Nqmtq5Nnf/2cIjyrV6+WJ558Qr8PovG73vlOWbV6jfRNxuXkeEzXBWOoFXtOI1TOdatqZ78Di8Bmzz/Ls7OVihnK3G6+pNMX0L0+3OsmU/W7uOp8ofszqJ+pNLXijO77M+86U7l+qW1D0fFzHLbs8UtXVxnH3pbTawsNT1JaKpPaZDdfwHt8MCqfvHtIQhEXMS6HEf7wdS1y13WlabWRtfh9UlSjhVJUFfK525sWtblzW195bFJ+/EJ+tMXe+rU76uRP39mpAUy+gyrnL/6oTx5/tfDefMmmKnnLeUbV3O752kaDFiAJkcYKkU2tRnojm3/DesIpmZ4JyexMWLMQUDAQu+3sbFadsWwl+EKbd6qKyjo1brKanQwWhbEXssiNu62DRn7O3bpJxqlruEtwXVoM7muoEUBNM5yQ7zw5JoPjxZnqZ+OZrGgOyH//QLO01L5+OBkpKpCatas7c2p3aLSKYvJcWLq7hyRYXqZl3xOT01q+vWxZsxrdQu0aco0BDo5VKmaDcDs4lrxsr8n7mpmeMw03/X7TSwu+EP2N6EdVUaaEUtC1nT1RmY0zXjQkxYgbpVI3d4X7se891/tlrmTMEee9u5ES9zVKmX927vAn/BPTiCEpDeVAoQHlo2QfvZMJOTAcUwQHrQw2cp7FRN1pWXg7t7kPhPP4HWKPXdVRCXqiUltVodVVbOwzMzNSXV2tEQel/YwliA02HzLrqMNHoaPx5OSk/Pu//7+qC/P3n/98RjqDTXIsJMoTQjxOFZg1dWbmqjY21DYNhuiNo4KzA6/AQ3sGjzHAxv0EnUoHK7nWr3v8TC8uUR0XrgUSQa80vycuKxoo+0zK4d5pmRoalHM3tMrqZQ3qmNmD6iPm09HjvYrqbjxnpbYR0XcTiWrqifmBEdu9+6hq3PB7UEZbDYizzzgfPdotV1y2Taugcq4BR04ANWVrULkOqdZINC7TMzPqSDK3Ic+DlsViCfn6N74hnZ0d0tHZKS++8KKmr5qbjfEsD5Y7Gl2gVQl13jD7aDVFoqYvWjhs1Jq9Xp8qVxNZToSSsnfQtDAxac9ESjE33/ooZW5n2FYXydgGCaVcw75fXXvONWwFoykkydywU0R+B203ir8wVXDazKSzH2FuIe+gbk2u+1uE7V9gG5xA4/UcP+ZZKOYRv8RV8fjSVczx3AlhyMV/8PWhov2nNq+okC99eGVOfmi2HcJh+Px9hUnGt19aIx+9rjREyH39Zw6G5XP3j5TUauHWNzUqb6i5dqGI4Oh0TO795bD88NnCGjh89y2X18u21RUZbZ94f7GEV7W7OmtE1jUZLTXmC2gtmQMCGvZL9hyKFECFsQvw76BWIHRIY1SyHbomS2AnmxTVnrFUL6pUxOFUUNnXrB66wyy00LaB89PlimnNmMwyR/vzXNdQI5zj2lRSPb6zeFfxs3Fw7rqmTt5/Re7+OWdzXfdn7UujFFw7dAO3wX8Jz6uhxxDzEiEAw88ZHZvUjrU4J6S3Vq3syNnzqtj94TSRoiJCZkIspglnvmuzyT5xJKxGHdgfGB60wNqC1HvMgrvd2jKpueN2IFwtJtzXMKRtczcZVSLOxHZHx1hXddJVwdRURSF51lXrkfYar9SWL4xMeibicnAkoZo8ClZC1NbrmO90G329l5QAvUn3IEtPyiogcdnaEVB0I58SL9fifXf30rndr13Rv3vfd5V8DAJ00QXnKTLkZsTj5MxEktI7EZPREJumaaBnNTvs/dmNzkRJhtRnz4GHozCwuxLGjp8rrWzHz65HG9lat4jnRE0Y4TrEu473jKqK9tZzOmXr8lqtInIfoLzwcyAfY4xWr+5QYczx8SkZHBrXOY1SN3wfnG+cwFUr2wTHj0O7xseTKo3A3yE60xAW52KBjIG+GwuFp3VnbArFOITm4KxQOCov73pFXn31FXW0KJO/+KILNbVm02kZ273rw4y58tJUEyemz8F9cU+M+8HhhIyHnYa0jkF3Vy/ZG7HNJDPmtgs1dM9tIwvlPF/GunGtD2tDXWvPndpKySnYlKQ6ImbU3A4Oc8h+nzulaY2/FcrkbSsqhNPjKBTbeZamsC3u/hZlG1w0iNz2xbV+M8bVFbjYKmGEChF/RjIgGZdLVgRU8yqXbAjj89ffHRG4OIUOxg4NnPdfVbhMfHAiKp/9To/sO124TPwvbm2U686gEGZwMq6I08hUYfFc+yykqa7bUScbuyrUOUP9mrTUE69Oyv7u4t3I4d381o3N0lxnnCQbKDInsF9VgYSc0+yV5kqjJUeQMzg8IQOjcyJen9TV12gTa6+Pjvd+qa/ya3PYhOq1zWuPRwKdTvr61VSqM5QPHeb733AkYzvQoDjff2pMuocKN94sttHn+/36jjL5+/c2SWP164fe2AE+dqJPDSdODSTMQBkoieGtTE3OKSGTgw2jvb1RYXlMD8qtEH/RplnsAQJz4kSfNDfXOQ07z/45MeDPnIxqCTNBHNwQFfzLHews9paX5HyMOpU7GEuQBE8iJstqvbK5PZOgCkoBOgLJmBSVdWzSLSay3BmXwjHcHouQcB0E4FbWeWRZvV8dKetcZGz4KikwI0eO9EhXV6su4kOHD2uFzvKuToM4ZUXRfJ7rD4/PydGxhCQCzAOrjJN7uJRk7Ci3IgJoeoSd+dAaw2TIylwLvk2ZNyEbGpJy8Fi/JMqq5KotLZqyyz5wBuBvgUyiwYSz0tBYI431tdrgsLdvRM7dvi5vk07jTMTkwMETQj8rnJutW0AjM1thLPbp6G2G+wscrj26nMpEdTDzHEa63xD6KYPvHxiV+XBUGhqqtU2KJfHPRpJyctIjY2HzHpRo7OI/LfZel+p8+x6t84uPa+d8yqHny6wulYsY6r4HW9VH9QspB+YFc45gp8wPqvi/5oHN4DlIAbeRpmoL5ExrM473PD0l9z5dPPiGF/qxG9sESRPVAco6ShX6o63El+5oknUdJtVbaENfuAZF/ub+Ufn1weLOifuzyK9g51QPbBEtNVZ3BOV9b8lstqm0ARVcFakLimxr80q5L6nB/PGTgzLvK5fxZLV4A+VpAVgU5/2gPV7Z1hnUlKENEmm6i8L/8uWt0tbamOKt5pp5KQfHAWcWGilbfJH1m3zn5/qSM7k2Cw1y1M+eHS/a+2KxS4pF+ifvaJQbdizecVjsd9l+U/BsiGDhteCBGkVWnwrsjYxOKcJyqntQG27i4BD1wt2h/UM+deFC98JmeuDQaTlvxzrdGBazKPIa+YTIrr6ozETps2MWrK7bPJVUi33vZzt3NNAGKXEqWHjPFf6krKoT6XClITFSEHhf649KOO7TFJWpsMryMVIhrLkzYl6e2yowp3k7JqXH59e3BFQ4TDlALpumizMWl8OHutXR7ehoUjVqKoNAdLLPBYFj42VjPXSkRzk90fJ6GZ6Ny1wknmpyyn1ZhyqNlJpqhaiSk02aZIHhW8S6NhVkxrHCEYvEonJ+u1cG+wakobZKOttpQZLbwWG+49iQNgKxQX+J+ejm/GU3H3XfqzVq6Djt3Xtc2toatV2DO+W62DW5mPMNpyWhqTTI+RAeTbVXhz4T3Dl4AvQfQ1l8ZjYsUlErgfY14i2r1LUBX8kgJZnf/HqvD1UTdqEs8Kr8PuOEcC/oQ1UFPVJbZgT4rHNsiOlJTfEhbxEog6HvdAwV0T5Oqxq8MhlKSvcUncGtLEFayNU+W67ndvyonOXBucZkseN0JnsTa5rnUAXxRFy2dfil1Ql+DcJlAiac4l0nI/LZ748WJRqrffR5BOV9KqpMqwaPjCOaenJWHn55QlAGLna0V0flzh2Tsn3zcuVkFhL6y3WtJ/fMyRdoLVGYNlTsNkr6/U2X1MmFG6psssexm2kHB72hzS1JkdC0HD/eK9Ut7dIXqZSkN6BjBbJp6TLkyYO+hFyyMp0yNPSKuK6zQ4dOa3CkAWNFbhVmJ0U1mjQksXTbBO7MwEuZkt/6c4U3M2X4TR7YANpWWt7sN4ZslvfaLin/dJ7VfCe94R56dkIOnl6c91nsTWxflpS//0CnVMC8/J9wKNwfR1CNKNB8IZwANjDg7oHBcY100UyBg6Dwd5QOy1XS1Fi7qOoprs3mCBoEtwF5+3x9S0p9dM2fxpMyEUrIvoGoxDx+bSRoKnPMHNH3604pufpguVOaVhDOnJuG3ReSFBc7/6wwmnFCVBfIKf30S0wuXpmuEMCYoROxR4ULKXl3Wk/AvTHCGM6zLLw/c88mFWY0HswLZePn/Uoyrk3m6FqcXdLJOEG8hUALAtDUVKuVa6R3WNjArThBw8PjqlbNuyf3TAPY5SvaxOsPyPBkWPqGp6W5tVnnhTod1sFUArJHFUyHZxKaruI7VQ/H5eTkX7+5n90+I+9c3TyEuuJRScxOyPKWKlnTUWNSc1pV55P5qOHOwcuZnprVMnLGZllni0ZdeeejM7ZIKHCO0cMx46tigFOzsv/ASdm8aZU0NtVrDzVtxqryCktvvXkXGMiBwVHlB2BE4dNR7VXfwDN79b4IRDgHAU1df/5KGUrUiCdQrs4zHBWGJ+f6cLVTcNvWUtaHta2aoHNSNtaGprRHbNrVWaco95aX+aSuwit1QVK3BpkzUYpN85l5TY88OmgvX2n6jtl0pQpdepIyNJOQkxMofsPXcnrT6SXsujHzz8gcZKabc+8fhdZeHvuSZ/wMB7CwfXHvTZxPNZVWUsbjWi7eWWf2B5y8k6d7tH1JJDIvDa0r5f4ja6R/vLS0j46IB2eSuUrLD9MAtdTjhi0++Y1zQupAExSBWhBQ0JcQYdliwet0KCF//b0R2d/z+mRD7HO01gfk/dc2SlWF0Q6z78AiOMwTTzQs9TItgfkpqW9uksFIUMYjfm2dYgjJ6QbGcOU8ybhc0FWmyLg7hmKPI7A4fBgBz2ZtSp3rSFVRGcNlSL52wIge1XHn5/rlTlmq6q6Yv7uJqqqi67zNFOEYo29Lb50+V7oIXdfO7sFkr00qpG80Jj95ZlQmZ0ufTIUmDp3Df/vShFx3UUfO3kylTrqlPI8NB2fk2PFeLYfFYPMz97so5fts3n56elZOnh7QyhQ20MUSlO13qbnRyCapKq2HhqJKLGajxSko95v+Y/Z9ZRPKU3PHGl+XZAD7kZuUbqFxd5WD6UacWbZtHGnXz51rWzIz54M28EGMVQiZ/0BCrlhT4fRtMuJex0djcmoiITExOVxtjOw442oXS7w/Zjy2CmMKSZmF11CeUMVjODm5eHA4uyASx471afoRY1BXVyXNTfWaZz5+sk/a2xp142SMtm1dq0RznAREH1m0OAtEcul3ZRxNotDpeZHXBmKCJBKcCVOunG4oWmz81GFzNgd1+Jx3YNtnEOGH52MSi0bF743LJV0+OXZov6xfv07a29vkpZfMRnDJxReppgzCkjgsSB0YI5Y0DWvjCFJyb6SJEMYzMPY999wr73jH26W1qUEF+cqDQX12nAkEAX1+n2zYsFp+9tAjctGF50trS5MK/OEQmTLSs8jJaQCX0CADJ5PvGx2bkiuv2K5o26lTA/puqDa06wr0DkkF26i2d9JU59HOA6K2j/FPBYTpktlicztbedj6DvbduNeHm9Rv0i2Og+93WiVQ0TUfEk9oWtatalGFXXcrkFz2BSd8bGxKVq9ybKXjhKsj5tiFvUNJmZ43GlGQSHF8uC7zXlNY2AtJpH5mHbBs2+BevwvWnmOH8tqXPHM7PX7G0So0fkxyiOG6VhJR2dQWkLYan77Dk6e65Stf/apW6CEAyZ+vTq6Xn71SvFFmKXa70DnBgEf++pZqiY+d1HYiVjoB7hd2AVmGUuz7Q7tm5X88PF4S2fhM7/na82vlTVuqc+7tKj4aS8j89ITURkZl4+oWRW6GZulNRXGLCfJSc9tpiso67Kr3yqa2spxdCw4f6dYxoZAhl05cysGxhthdPeJm0rtJnukGh2mZcSZsWlcjs+zX2psMqfKsiMN6ue5rAAlGE17Zf3xGHts5rZUdZ3NwH+86LykXdszqBsGGogN7lgbxbO7JOH+mpcO+AyflgvPPOWNCMIYZ0tbRo/A8WqSl2XQgP9PD9NZJqGPTPxXTRoZaZeX0iLIaRvYrir1f7iPb6Cx872kSYL75l25X4Jp/LnIlm6Qq+XoN0giCsbZBtPcJf8eY7h+MytAczolBJTDMjNSZ3h8RLA6+SpLHY7KqgQjQL/VOA9fsd8B6AoEAzWFhjowYx4W5QAXBmtUduqGzIdgUJRspfBacoOzSf4uy9UzE5NhITOIeEEK2FsOTyiZpp4IVB1Lk32mHM71+sx1Oi5PAucBR8SXmpS05KN+5924555xzVOX385//nH73Zz77WXn11Ve1vcGKFSukra1VBQ3Hxydk+47tWqo9MT6hGkI4RidOnpSx0THtRv7hD9+lc62nu1suvuRiozzt/B714Q0b1slzzz0v69evl3A4LCdOnFAxvlUrV+TVMCllHfA9vIddrxzWVCIGFlR1w7ouvZ+BgVHx+jxarmqRqDTZ26y16XBCHZzJCIR34+SCYrhJ62duWxeuD76TtWca2RrnHicDBx/9J3RdOmogakZl1yuHZNM5K9RBK2YZ4EnRZobUOusIRBlEOI28inKNEMycjRq9JdYRKbmqcr+Mz8W1qk/RHZh7zhem1m9W8UDutecqac9oU+E47HmuYQOhUu0LDW4ZL1DpzlqvrG4A1SWY88sP7v+RPPX00/JHn/pjbQUCIX7W2yJ/+4MxCccXVhyVMs9KPedN64Pyzk2TEp4LKV1BBWG9Pi0gIQDavn2tIou5+ge6v4Oy9v/23UF59XThRtal3lf2ecuaA3LbVQ1Cm4Zc7xfrOh/3Smx+XlrKo7K1q0KePh5RSQhtfJtVWWt1vmjiWuGLyXldSFQsnLEKDBzr1dQ1ornZ6e6U0F8G3cBJOWTyAnQrNm0OM7gFzs8d0Sd7VioXk/PnpV1DIX3KXpMJeXLnpOw6enYe89WbK+SjV5fJ6PCoStIziCxYW8J6pi/3bD/HSzhxql/LTZd1Ni94SaVen02Mcju82nVrl6kRW+xh4USaylFlRCqHPqU+H0QCjDWpFEf637Eeqbmju5/ZAt1OY9qwu7qzG8/OuT131/Zi1yh+bauYyZUQrWP+rG+imsqnDgy9Wl7rj8h8AilxIzZlMizpdgbmUUq/P4s+aDVWMqEVGTVBI/2OtkSuqlNNFTmpPJAfKgRwUldR9RYsc3RrjOMB6kOVHSkS5e/UVzupGTOEfG/PZEyOjsS0WkHLtpEgQKUVNV1XCqfou3G9x4xKJOfn6kxpsOGRgESlfv60/Pzhh6Snp0duv/12efa5Z2Vmelr+7M//XJ579jkVzgNhufCii+XQwYOyadMmbafw4IM/lvb2DhkfH5drrrlWnn3uGRXee/TRR+SKK6+UPbv3aNuLQ4cOaS8vOpHT8Zz+XldddbXcd999ctNNN+nmu2/vXhkaGpK77rpLairL1TEBwoarAw+IdJ9FWIqtCdbjzl2HVCCTKTA2PqXO64rlbYq8gbrlMqb2uiAopG+OjsZ1fsU1pWnmuDrSWRWqbsdnse+G72QegT4ooq6SAaQK4Z95ZGW9R4mdhgOeVNFRDpw2OESFAiAQfFA2GozCIRweGZcLzjO97eyhlX7huPQPT0nc45fWxipFLuGaoOM0NGP4W6RzWYsmle0ginqRHGtskWvvjMfP+XbVLaIxqichNWVGowVVY+2h5AvI93/4Q3npxRflU5/6Y52bY2OjctPb3ib/8L2TMla2tdh0OuPf8w7/8tYGafIMKZpIatQWnJDqhmzbPzCmewbvM1elrPLnYpRhh+XhF4bkWzvLNPhbygPO/s2XNcjWVVRA5t7bcXBUxiKakKpAXLa1++ToaEKb0loyftrmpp1XJrU3GZNt7QFVmM4+lI4xNKaUjC2b1yxI2b1hq6jsg1C+Rxw6MxuTR1+YlGODZ6aNQyuGz9zWKMubfEoIDc3Nq3oq+XxIg/8Vh+aAE0mZmJjWygx6RgGznymiZCczwmnkadkIF3NomXEsKWNzcTk8FJXpCD6NV3vr2PoIFYwrFvot5ktfp3Mx9kSOWkUkpjKC3kpEZeiV7B+KaymiigJ6gUnP/qEML8ekifRIxGV5nciqRiTJSVWkS7zdj23mQUJ6ekc0JdDW2iAVleUqkGdTw6A5VB3QkR6nPJtki4MzOBOXY6MoM5s0s6YXNX3m5kcszYCziTOy5d6o1Ia65flnn5H+fkq6A7Ju/To5euSIdln/1r336hyaD4flkje9Se8LJwVnhGakaNMEy4Ny0YUXSU9Pt9z41rfKV7/6VVm9arX09/fLHR+8Q/71y/+qIn3PPf+c/PZdd2k0vWXzFvnhj34oV199tbz44oua5hoeHpY//MQfysT4rDoltmUJziekfhwUNmeivELpXzaPAwdPSnNzvbS1NSgE/uxzexU1g1RMGhnireXJsIZ5f9oDTrlYVNbF5UD3lHiqGyXhDTikb7OdW4fauIh52N45XlP2DNX5pvw4847ZEHFmQW/qgh5Z3uCTcm/cJStA2WxI1ckZg/XruzKc5Hwzg+ciVUfxA9VwtqzcptFV/sBpsKrioY4mEkKaJyZMuiwcM0gM/2m1ksMdc4/F0szM0q6i6Xxb3ZN0iiUSCWn2zkhDMKaoQm/vsOqu9A10y09/+hN517tu03H7yU9/Ytp+PPCUHA/eJKFEcQXg0u4q86w3rfXIZ27vlLnZWSW5IzUCUkHwwjtgnr748gFtpXPxRZuUgOw+eD/zkYjOWQjyVdWV8tDhGnli79kBBdnPsnFFufzmFQ0LOIe5nhmkrMqPYrThjR3BXlFtWMD8Uk6+ptEry+p82lcw+1wQ7QMHT2lvx472Zqeoxnx7uorKQtVZn7YE0kzUZmGUzsWyoVr7gLl+br217M08+1zjbSbFk4iLLxqXf3tsQkamF+eC1lV65Y/f3iCXn2MmImkBKjsgaK1e1fk/rSIj+4UTIRERImAEvEwJLF74mTo4XA+BwL6+UTXoCCUt5kDa+9BQRE6MxcTrM9ChSdywOTvRZxY6U+y9F3u/heZIvmubqZrZPDL7XE6xjgZoShjhwkRcOiH/+v0yHHLECZP0RnFIkIucw7nuz6AbZtECy+NMA3lDzKQqQyHcrMWs82B8ShuegjaQXy8LBpTEioFlMwaZA5Vgs1mzplMaG2ozImnGJBRLSvdkUgUCDcHYaAIZPobT6M7hFxUbv2wHTPdhlxEwzyhS7olIQ7Rf9u/dLbW19fLYY4/K9ddfL3v37pXLL79c+0E1tzSrwN5Nv/E2bVuBSjDIDI0qq6qqtSP32rVrXkTXrAAAIABJREFUFaHhdydPnpQrrrhSXnjhee3kjaLwhg30hXpcPnDHHfLMM8/IORvO0Y0GNAiUaOvWrdrc9F3veq8cP9av6seMI1o8jB9tJOgHx9/pvQbBO1/1FhvHa2woK9vVyQE9e/qZ1zRSptUKquQaTMTjirTBv+nrH1HnMyUW5kFvJyada1bLTDygxG8jAGjQL7vBKkrgIue7p4byUhxHIC3qmD5DlWGdhp6sTyD85iqvNFWIoodG7HLhAay/f/9J2bF9nY5RIXvDc5JKZbNnc0VRVgm5sZg643W11brhnO4eUh4ZTpAhfYsGSKTq+BMEi0jfpkZtdRfPyPpjTSxm/0ivvYXVitlzNXudGrSVqiiDKmlrE49Hqj3zUjE/pgg/6w1nDiX3xuYG+cUvfyG/+tWv1LFtbGiQ229/jzZp/eYvR+RoZPNizGxJ55Z55uUvb66RK3e06WQhVdjbPyLVleVacEDamveAY71v/0l9jzjgbnuK7UFRHAeU/QAHqHc8IX/zgxE5PbI0qaraKp/c9uYGWdacKcNhScbuh9XKvBgOeULKPDHpagjI4IwIIny6y+T0PQx3B7rBslqPrGgwwaL7VJu52L33mK5RE8gYtEcdnEf2jCZtjh6jaj+skYllQ2dwZkw1EJPCwpU8UKqixEUWshLh6rE7RGW+mHPtIGRweqg0cslsq4OjCdWY5kWP9kTkK49NKBO9lAOo9OPX18k7LqjSktuZmTk5cXJAJeEvu3SbToxi+ctSvsd9Dt9jFVsZYCphMJotLSyYSi0PR5kV2B7IuKq6QmprKtVYnA1nhs0PjgAjgxHn2YodNldNKpCO4QeHopLwmC6aCOARDZr0iolMOazsOn/PeL9ugnrO92uuYd9vmm+VvrZtyaDXTs2/dGWeJSkacurC+aebgidNiMeQUgFG+ScolHHXzKKyESVOnOr5OM9oNpX0te0zck9F78+prGLzwXDquoAwF49LhV/kwpXljjEXQ5rDCYnGpK93SIJlPqmpqdLxxcHh55OTsw4J2agjQ/yk6opO3dm9mZT4qY1GvdI/FZfRuYSEHRVkjAdpDH1/jr6xohkp0cT865dnoNTcVkXwERwc3s+yWpGOapF4LKoOw9TUlDolPDN/Dg4OqT0BpUHJeW52TmLxmNTX1cnc3JzMz89rHygI06ALOBPMSQT/IpGI/tfQ0KA8nsGhYamtq9Vr+31+Cc/PSVVllcRiURUFZFyqqqr+P+beA8yyqzrT/m6onHNVp+qc1OqWUEBCuYWQkJBAAsEgwCTDwICHAY/t8T8z/n+c7SHYBhtjJMAmiQwCRSQhIYRCt6RWtzrn6uqq7urKueqm/3nXPvveU9W3kiTsOXr0dHfVvSfss/faa33rW99SYmLCemDxDu3dpdIW1OzZd8xUUe37BTFrYEvaiugWIjHVYThE5kBnMjrvvDXmwLBJDA4OWxoArhQIBVwIq4TEprFJF8a1yBwol8Yl6tyz97g2ngPaU2Q6MTRQ7R7LaCzhtEUcSdht/OkgjeOrCRkzolVvK0E9uC8QGjhAjvzv+iexRuHYNFdEbI75Bp8zBcUQ1dvbu8wJnKvCkvsZHXGoD1U7tMzgHTEPsW2k+luXNllDYaT0cbw96RUHYnAio4M9aSNbc18NZVGNTmY0OOHKy0EbcfhywoHOETeBSlDIkN0Jrz2ntu1UCR1h2alu+3eXb247h9ES0W7tW2FNSrFMWs1VhYa2FkYcmZ1n9KKSnB8V664z3RYclZWWqLyizBzbw+39+ruHJnW8Zy5Lu7Df37Apov9yQ322/Nmr3R851ml8TVBEX7WHcOaBg22mx1RZWeqqDyOyyj/4Keecs0KVgV1hvj360qg+87O+Benb5Lt7xuX6Cyv1mjWlc+/t1tbE+Q3M5UQybSKx4b03v+/h3hnvgzFAPwdNs7oyR5J3ziv/p21cDh/pMCQHR9w0uNrPKHLfzp4p3kLYwbGadJwcbwiDMxrFMPzzaf6GP4djrweiaWE+TrC4WUBZJyl87iBC9/lComH6hKxrLND3fzNkQkvBfjvjzOEe/tPrKvT+a6pMah6oDmIWD794SaOqKktfNloy00Ut3zk6rra20/ZCi4sLsguFqIBNCe+bSAfve/+BE1aVgUEmJ56PCT7fpUFpOZ4+iAXaAPmMl4+8+RPiGagNzR1PDzmiIE4AGxUZaPgCZlRccXAOSw+cXve6nJF2v/eqqG7WeSg7Z4SCz/i5E0wSi9yyLnmAzATVUn7+5c6RO7fNHSM0OGfINGqC2earNLxRiwRCfSyq4njEWi7Ypp9y/AXWiuPgWBY5+1xWQeTlXd1ycnMm6DGUe/ZclZKlnDDcqYwK424BMi8wkmxEOD+jCam+DCXoqAZHJpQZ7LbKgupgTrrojACDcN8bAtcNHqPFu12zeokZFu7Pj4UZjKCbNagBTg7l/WwwXuvDR67WVDPoJTfT++VRS+MZxZOu5YFiBSoSjgeilVElE5Na29qcX9o+kzGEEp2n1mVN7vrJpMrLSqfJFTqowjmSaQsGTIQvRmkogUDK+B+UnLOJMpasLf7O8/L8pO8gw5JSysdF4Ds4HYwp66Szo9t4JTiUbGhclzH16MTa1UvNCcK5Yc36jQP7wbhTycU9d57usT8h9aNd5Q+u9dwLB6zSBRKo5y1BOu4dSTlHZ5Lxd+RcKE2k/YhufZk1aw8jzs+YS8wp13vMHeYEQeqNprRlUYFKCmfugp27L4c2EYDh4EHyPDv15deuk7eA3wCplfcDXxH7RnPetWuXmgPO77gn9ImwbdM5Ojh2oIq0M6kvdTZmYCytY30JkbIg2KACi3WDzcmu2SClZVtPCLU1MU4CpSANG16zjFE06I+H0CW/s3UUjJ1V8AWIEc5icTSpRP8ZrWutU0VpkRWd5DsoWSYNB0pVXV3hnjEjHTh0Qg8+36/7D1cbOvFqHKsbo3rn+eNas7TK0lHMTeYb84jCm18/uVNrVi81niUH64XAljXAXMXxJoWNMw73jHUChzK7r2ekf3ywXz/dNvyKbnfTihLd9FqquNxkzHIxg719Jr+BvcdrdIWDZT+nzcqGzoE36ugXaaveLC6ImHI8VW7+HfMdazDdO2BFNgSI2AErowfB8RtJuFzP55jNYIcMuq+e8To5hubYRpirYfflpRYJB05SvnPMdm7OYZ1eKU9ElCqe1samuIpj0tceG9T3nhqaUbyIwb7tteX64NYq+y6G9uDBE9YGAahuPqV1C3n73oukiSUKrUWF8SlcCYN6xyctBXH46Em7Dzzt422nzGAUFRQYZ6YW6NxQtIVxQjg/mx/qx0DrLMJs+X3Wy5W6h5PqHEpqZCKjgfHcxmeVHnGcm7hNGtO4yerCOMfFQ+keWWF8/AR17zFX4ZG3OWZWCySIrD0ixOIIDIafU2edO0B+DAnM03jTNaR0/AMmRRbuDual793UWBZRa01MAxMRa444NOkQHl8i6pGKMGpjzz3X/QXP7u/PVQ044TBvMpkj44lUrslfCovoxrW2OKPzl5aoHCXkOSZe24nTFoE7lety9fW5zZ0NmsasYWFHnmt4Ujo9lDZnB4fWHDsjVgadwwPSa3ZdBw4Tt1FSGNOy8pQeufcHqqio0GVXXKWDBw/o+LGj1rup63SXbr/9beac+33Itdtw1yGtBnoSjcc0PDyknp4z2rhhQ1bsz8XT7vM4GqALPB8bMKkOjDXzmuAAmD2frpPnnjH3IV8vWuRSUbOtIa6FyGZRMa0WiqwMf/oxODRqOhusVdK9bObcG6lkn94yhPssUj0wfErbn9+f65AeEvpj2lMey0HFkUMyohqZSKmrf9w53PTPikiLq2Pq7h3WSDKqTEGROUFUk7I2bV6mk4qN9enc5dUqK0HpNvwU4X+46/X1D+vIkQ77+7p1Sw2NYJx8QJBKp+w9mAQB1Z1DTr5i1YrFNgZExdhS0lNOvsAhYqwP/p5vzA1tjTqtIr8uQbBO9id0/Myo4iVlRoznu9hq0BlfYu7Wh215LqANyMrYSJyhqaGXm03mAGX3rGCsgj3EUoLKqKIwYlpVFQUJ9ff0WsNhxBtB7PIdND9mHCjL5n+fhiNo3rX7iB48UKznu145l7OiOKo/enOVWoqGrC+Tm6OF5mguDVIvoGkogOO8+MN4X+MThqSxVkDXSK8SPFOVOf2gdcOf/6hXL52YW2gw33g01sR12xU1aqhyop0L2dt5v2QMYlG6hAcocoBQegmLfL6Hm6QOTYO6TwEHlbFhIVPm4tjYeCCg6rhKkQdf6p1fvmchO/6r8Fns5KRvZY9MfIqHiquuNKpEMqOvPz6zk/Pmi8r1oWurzNtDOG3nS0csN8fmj9FcqAMx2+Pwgi3N0Nljcvw4KT3dA1abn6/JJcYBvgVGkBwvjg8RLtFhcwswb8WCS8W5B8o6MV7uuq7Bo3n4yYz1NII43DNC6bFrPe/RD/7t40Ymy1wQ96vwal/VU3hyL8Ev+Vnu3/MX/IVAK5ZWRdVSEVFh1G3uHUMpHe93WjGer+NaG8zlYsx9+y5idyiMb2fheWd+sfHOAl/AUIVVdTGtgJCcR9Y9fEVQEBxl0LqenkHb1EEuMIY4OUuXNFnk4rYFhyDh/I0mozo1mFLfWMbWlWlTmBPmkLp8POuq4ogaC0b0L1/6glVGvf8DH1RX12kd2H9ANbU12vHCC6quqdHWa7Zq7bp1+tGPfqje3l7j3/B8J9tP6vjx4zpnw0YtaV2mzo4OnX/++XroFw+p42SHrrrqSl180QVKTE6q81S32tpOaVGLIwriHLF2+RMCPgjJTJwRrkWlCMafp4ZbR4+omXg2ZpSDKNEQgDzvnPMRjCxqpmqtwu6FYARdmNnUl0lBdQ4k9OKhbrUuqtbKBic1D3LIhs167B9LGczO2I+MTmRtElwW0h+NjbUO906nDXFhvdbW16pnOKn2U/0qLilSdWWZygul1OiQjh8/aePDe+d/dIZwOEBozAFMOPFQNmQkMkhzgTKDJNPnC4eQSh3mVGFRXJvOWWmOC2TrFSsWWfUOToUFncmkfZf7wjEsKy+21Dv9gcK9wpxddMgZdjCcjmAc4UVV11SqrqFOJwdBedwaRVfn1BAp5dw69FQJ/xOzUZmUJoYHVY/gXSyqiVRGQ+NOkTmEN2fRQuY4LSYayqNqKo8oSrVjxqWkdu06bIgI4zH9wLnAucU+g1qFeZLWgiCZ1skzI/qzH/boxMDctIDZrMcdl5Xp/dfUGDnYAwY8zOjYuJ7feUyHOwfVUFeprZeuU1XZ2bwXS4cHnqBrQ+LKtvMdu09M6m/u6VVH78Kgp/KSmG55XbVWLcqvHjyXdfT7OndlFZ4LMLdGUQjSzsWxlM5fXKgyDHpweAeaf/o1/X+tg2Obc6CQiYgaOU/KyxoCCW2igH99fFDff2oom65isG65sFy/u7VKJYVu5A4ebleHtT1otd5M3vue60XM9/cMKk0tUVklymSRHzveaY7GdAlpMxCJhEVGGDuMEdwBoEcWEQZmw4blxslZyME9ODZ5mzasXzalJLbHuDWTxrFhwnM9/vewrVOZdh2oPUqzgDm3kNv8rX3WV/XgoHjjlp3gwvFJmzopkRvrHRvQOZTW4V5XDeT66chyvK+Wg+N5ErP16zIHhIgmkVJ5YUYXLik0p3w+DrXvFm8aEI01GhwYNi4JhjpfJOr5OW19KdtM+LdHctgwTOxw2kFp/fiZQ3rwvp9bY9DLLrtchfBS9h9QVXWVHnn4YZ13/vkqKSnRbbfdpm3btmnXrl22wa5csUKPP/64WltbTfvmjTfeqEMHD2jr1mu1e/dL2r1nj3lf//X3Pq7JiXHt3QtZMm78IjZOm9PjE/Z3Nvi5CLFs4ESvOPl8lvXnK3pezsQjCqZ6iCiYje/kyW7F4lG1NNfN6uB0DSW1s2NCA6MplRZFtKTaNWJdWkPlldTWl9REMq3V9YWG8B042G7cFvpaIYpI6qiuvtrN03RGJzvOGBqL00N11p59bebEkjYzxDHj0Cgqx1wj0FTAX0K7KpblNdEDr6S4WGvWLFZRYaH6+gdNVwnng/PDYYAHCDl1w/pWS41RkbllsxOa9OuCTZTP0kiVe2LMQXaWL2u2d5cVf02nLX0FukjKPIya42jRK2/LltUmHDqRjhrhtLlc5oAf6087TR+/cU0rNoNQXRlLqvtkmzafu8bOPTaR1NG+tDXOZH2TrbV+W6A/cOCYWxUx1RRLRXHnPjG+A4PDOnTopJHH8/X9I70JekPwsGRxYzZ44NYoI4/EHIr1vQf26NvPF2h48uV15FpTN6H/8ZY6rWxtUm9PnyohcAf60RC99x/t0hO7TmnZqlZdtLJSLdUvz8EIr4Un9o7pc/f2CbXj+Rz01Lrhoiqdt3ph+1P43Ng8ijCwPaUFaccIXADE4gj6GRUqqS2LC1QecnDyPYM5OOGUUnhSuVzY2dojRpsIdXTlO2G5/XmfI1RBwHd8VIvXyTOz6Vj6hM1XaXNwakLiaWxs33lySA/vdN1Yrz23VO+8rGJKFOz74RDlIu73aqanyI8SRaNJAGkPg8KCh8i8Dm9/Bsgz34uwxTYwbNAkFR9A53NVOFguOuAxgQRBWiYXTm8c627cNam2fkewBRlwnbODFFQA8DqybciY+HTLtHeT7/3ae59tjswwd6ZHFTOeO28KwCEfYWidzRqSIZyEojgOi3seytoxak1lTjI+HC2MJzM61pfRmVGHZtDDCg0bM4qvwtz2OjTGdfFrOKSQ7OeAJ15PJlNqLM2YCrIZTxOIy19CyTyBUIdjQ2kuGzqGmJ+jlcNGR+Tt+SjTuV1sAh2DUudw2p7dGmomHVehIIazG7EGgQ2xYX3nq/9oaCOl3iCDV1xxpQnrNTQ0aM/ePXr9ta83GfvmlhbTqCHyHBoa1HnnnWcifE1NzXrkkYd1001v0t69e7R06TJt377dCMHd3d26453v1Z49h+05zj9vzZzzPt/acUbTOflsRqAZ1Y0NahvIGGqFRADCi8d7E6bN4icCDkZtaczSFfQrMxQ8nVZ/74B27jpkAcplrzvXxpYIHqQCEiMIDnMQNGbbiQn1jjrHmp8RPBTG0SJirTnn1QjFQVTpHOyMMpOjKk0MafPKWnNIeHes+9KSYsViEeO5PPPsbi1vbTFUmJ+zGe/de1yXvHbjnMUR5ojQ1PTkGQugNm5Y4dqChBYB6AQIGfdTbMT2lKk1W5k9KbTiItv4cYLC3yNAA21bs8YhGq7AodecMU6P3cNRwnFjDNvauxxxn2COdMuSJnMaZ9LiYbw6uwY0MpZQy+JmS1mxrtkDXN84R37eu/+4Nm9aZc6HsykBnymZMafJgozxMR09dExbzl2Z5VlhM13V6bCOB8Eo9jZcfUPA6u+ZeYUSt0OoAlsZiep4W7v+4QtfUH19ve644w4921asrz42kpOKmI/XIGlJTUa3ntOv16yjcq9OTz75pDZv3qzJiQmdONmudes3aDxTbBIepDAHRyfNnq2qh3BLum72UuvZbuMHTw/rzkcHLFU/28FjX7G5wv73u8XLsf34DVxpAh5iKQhYRmMpX9ThuDxwD3MkcsfiNZsI+s5ciEmt1SBxrmXQbMeUKqosp8L3nHI1uYHEeqAdYES4gJeRlco/u8rG4KRgA55+Dt+XyXLJnuhoFShTz03qgMlYEE2rpjiidQ2xsxQN8dZ9LnHT0qKzoHbTaTjRZaRB4O9XEtWFB9J7/xgQIGwgWg6ilt6+YYOyfaog/D0neuWphFNfjRN86zSGPG0WZquqImKFAMhmhuMGjMm/UbzEMIFwPd2WMCfRGaeI640TlHy/Es6MOaBBrtvDgmHejd+0Z+LMzMXpsbwqcu/GWclVL5lhCrg7nofA1oEBZLMqicnSPJA3GWeUhB0qc/Z4G1Sakp5tx2i4v0NGZhF57liWpBisg6mco1xpaz7OkV8jyNUbXyDoFeUrtKaPnxGTk0mDzmmoSePONQ1Oonw6pgMPgjSBd6Idodvdj9MlcSR3qj6o2sN5CDfpM+JzWjozGlH3aNrSAvTH8ekstGvKCyMqGu3QM489qLe+451KJyf04P33a1FLizXOrKur1fbntlmF04UXXqimphbde+89Ki8vV3V1tVavWq2JyQnV1dXpue3P6dJLLzXHaOnSVv30np8af6iqskq33XqrDhw4ak7aahSDQ4TI+ewPtomlM+oamNTx9u5snx5QAJ6rpLDA2mhgW0YTEL9j5nyY0nOKSrOUyQjw8DiCcaVUPNSptUtrtLjFKRYzrqSP4GJgQyyAyER0rJeWHxbtBbfK/HGVVJ78Hq4+9E4C75keR4hQUhXieSbM+4oSeIYZ41Z19wyruqFRiQx9yjLWZPDYkeO6/OK1qqvie7OjfVwbTgKpO5Ah+BjTbUqWr+a5kjgXnd2W8lu9erGzz9OuA4KD1IbZGvhXQcmykf1TEMUnzfbD2+H8KEPTh4xzEohRpg9aBO8vnNby75tzuFYlUate84c9LVV8iaQFgqB1VKfiGIa5Jt7Z5OOJyYTZVFL/vnWNOWSne62CjvGgaaNrf+KCC5B0Wt6sWrXE5g2f456WhXqpgdw89tgTeuzxx03eAE0mKub+5M5nNVB5+Xymrn2mvDCpmjM/0UVrqFBL601vepPuvPMruuOOdxlSuuulXVZp+MEPfkDVla7fGbYbpIuWM00VUS2tnspFmffFA6cckIAu6TM5Obz+SzeW68ot5SqgsGH63h5uwxT0XJxtb4eZyLyoLs5oZNw5bciSGMWAFjvJjMbpRUWxizWhAoVDJRvOpCxgWV3nKr7nyjZE7tvZnclWhkzDirzhDGNIYTJxeCD9IgjnwbyRNx7hlHPniG0zndvzGHiAohit0x1BFA9+IQcGHzIvkxcI9dVIUbFA8OrZSIjqTICpwPEeQIxQE2bRGSEtEL4CbeobdSJSlUW5cnz/LH5z4l5rqistUsxXwm4GPZFU24lTRhpsaarT8OiYRZ5mlEhRlJSYM0O0emIgbX83/Y2gzYI3FNn3a5CIl/Hw7yaUzA4Qk1xVUUjyIyB/2Xs/6xzBCgp+bnPEa174XFKABvrKJAxORbFzUkwDZjxlm1BQSBEqDQ2qb4JS00I6JWfSWlsfU32522R8KfhM8wUHekdn0oi4rv9d1IT/bK5Ov78gnZR7xlzVGM9ue4B9Jzd+3mGgjNWvRKd9kluY3ln0pdeWR89kVFEUscadk5ZXp9VE3KJYDiBrIm2MOimUsNPOxsIGA9mdn+MAswlBYg9X1rl7gwyd0eik1GdVV5Qxp40/xH1VxSdVkEkoVlKhTCqhTGLcjA6k0MqijCoKkkolJlVVWWHOVF9/v4n3MRAlxZAbXWUUjWRLSkutsezAyKSaaotNUwTHsKqyUqdOdYtyV1IZbETT5z0+rWtH4JV6w4ijNDCe0vMnxjU05jSyjGcHYR7ya0y2AVCKfbQvdZYgmauycfPUCOeptCpT/dq8gsaBrpM216bstqur1wKEFSuXqmciqqM9CWWiccUhvQaRqUcjs5uyXx8BmdoCNuOKZQylmRgZUmVZkRny2pKIEbuPnU7oiZf61TlSqM4B16CRe+M/rl9VGtPaRYXavKxI5y4r0sqmmbkfVJYcPNhuaWurAqoqN2d3pkaN3B/EcDiFpNydrMXUbQR0BqI76afm5lor3PAkY4fCu8Vj/J9kSrteOmwODtemnQxyHRPjCZsb8ISYw8UlhWabuRZrAHV30B8cypyNdCXB2FfmYWVVmdlhroE0BvONJqlUczEHrLVMOm2kaNK35ixlMlbmDgrniboQhSGPW9CRShnZnbJ4fs+TkK6kepEKOvhPjAbpwrvv/q62bd9mFYYXX3yxtSv54U9+ruJz3q8n9s/NbSmMpnTN8jMaPvKQbn3LW/TMM8/qqquu0te//jXTgtqze49KykqMy/b7n/pvaqjjGUO8uqASj5TdDFSbeW2V2Jdv/npQ33pi8Kwu6TzrRRvKdPUW11QXpDzv3M79NEtaz7e3G2KcRmk7YwJ+BHDYG5x7bDhBZsdgWr3jTtgDJJk1TBDD71DoXlodNfs4nyPywK4e5+CE+0FY7jLUATabtsilM3wE6pyY8M99Z+d8HXTdZy294Kt7gkafU8/hvFRrYW8PntbqWsTSHAKxkIMyOjaDikok1mvMkHiI0iLyQBRoIefEidm3/7hFH0z6sCaJr9Cg4mL9+tasKBNw9p5TE9rY7EiH4QnpSY8sPMiMXphppqoEYGWqwjAsbFwscFvIfUPqPN2nmqZm9SQKNYzwczRuarJMKkvTBA/qq2b4Z7iP1Ny9xsL9cHLpS4/amJuQr9dYqN+RPW+wTsLv3Zc70wzQBJ5iUVUUx3RqYNK0Vzim3x8/BoEBtmQcmssjWlkbU2nh2U7k9HfMmBAFPXcsYWS7YUiKAUJZVBixpoQtdQWqC7qDh1GvhYyfWyOueoxr+koYOo779JVtCh4pikTMqR+ni/Zo0giqFy8vVk2JS6PwnMwVomE66U5XNrZ3isy+8SVGrSR6+fJFVj7JtR0/Iby+XZqOct7DvfAYXKNEnEyMS3BbzrgGrRqqCp0zSeVHVlQu2MynJ9X9egMFodLw4ovWOxJlsPZJ0bCh8jw46OFCAFdWKp3oS+rkQNJSeFRPhDc9PnO4J632gVSu8jLmyqbZ8GqLnYEcSbp2Hc7WuTOYDQiey6WUpAJNqKqEzzpjMzaZ0uBYQmWxpCZ6uxSpatSYXEqjqICu3DHjjOAkZ8uYfaf3kG1l8NOjg1peT5WU1Turvf20SksKLVW0tzOt5zqKdag7aqW08zkqS6O65pxS3XJBmVobco6Oe2cZQ3VBQ1DCZaMHfYGYzrxxqZ2zDSpOQ0fHGTU01lhZ/1kpZSPXpkxYlPJpEGcQIh7V6Z04Lhs26fTpPnPIaX2Bo+3+oR8aAAAgAElEQVSdHqc3kzZ7h90i3YoCu0PM0jp4+KQ5OOH2NXyXIA6+1vr1VLe5Ig3QGJ6T1NjI6JhdB2THKy8ztjhZpMUQOsShgkuFkw23k9YclMCzV/BcIHSrVmLXHTrF97HnoIx8jzHrGxzWD37wQ11wwWs0NjamF154QZddfoWefuop3fr2d+mzPzmlF0/O7HiSldi6ql9XrskYd+2mG2/Sb37zpCGd3/3u3Vq9eo2ef/45+7Ojo0Mf/9hHVVPlEJzfxgEy8s1fD+nuJ3NIDlMD5ObScyqMkuLlNFi6LkgLSvFD/kF2bw9RTsI23lXJSY0laNrEzLa5BG6OVj44IQu2akpjLqhLO5VwDl8IM1+H7v96kjHPh4Nz0RJUDOeGpKa/fMrn6PMTrhggqmVRsDAhli2UWEqKABiTEtJ8KS8WouVwo9GgtDVmL/V4b1J15TFRnRIub7NGmUOjOnjopJa3Ns3ZBZzzU4kFatPa2jzFSJ3qHtSOtlGNF1YZF8D4AhGaxznS3f/tBxMXx4INFzJmWWFMg+PJGSUBzMGxartARyST1qZmRyicbRHsOzmpx/aM6bkj42rvTVoKIN9RXBhVY3Vcy5uLdO6KEtVWvvIGe66M1ZW0ZrkbgcCZ5aAxAkn4MQjYgSCkVVGQ0UXLigzG5f0TVVLlQlrHi35Nv3/OAycMrsLSFUs1ESnW8ERK9WUxVZfSET5UgRBw3o71Z9Q96pwKr0OF8xh2bqwUP51SXUlGmxcVTpnL+caQTYOqG1LFbLSkc6evORASNhHv3HuuHA1fD55J6ER/Wour41pRG1Ntnr40aAvRggPlXJ+6YWxxcODBYIxLQAanoRHk8ItiEY1MOqebwganm+NK+nkfhQVRlRY4p7FveNKI1iUoTsepLHKpdTSN6JeDuOJocqpTaGNHqlUplWtU6dEhq4AyBzcW03CyQPfvSuuXeydetp5Kc3Vcb7ukXDe9pswCGXuGVMqU0uHWwBE0Z218wjiDpOcoPYbbM/3gu/BpQHpIb87GWyQlf/RYh87bslaTiYS9Q9ddvcTuAYcK0vJMnEJsX38/VUpdrh9foDh95OhJq+yi6MIrKGfV2k92m6K3T0s59BtUfdycJexzQ32V+vqc1gu/52eg6r7KMDz/SHfBNyVV5R0zr4vE93nvviEu98fvxieT6u3rV1Njozlk7e0dKiou1vDwiFYuX6bO3lH904P92nb0bAIvqMXr1wzpLZfWK1ZYrMGBfjXW12mor0ctLc1WbVjf0GANaT0KtWL5sqy43W/LhjP/f/zssO7fMWJr4brNZXrjBRU63p+2lBg2wZGCnYYTNneuNOlZc8vWS0Zr62i/QKuc39bTuPP+hzs4TrkyF0WZ1kPA70ABFNgK437+Ipe2WOiBV06+GNgSr54F19Z+WtVVFeaZs8hxcoAmfd6QnLpP47jI2pl3/k4TP1j3lEdijPOlvPg4kQVRdlVFmVVI0IDvSG9Ky6rjVqro0w2c2RCZQycspQVEH15cM20YkCmR8kf7JByFtfVOul5LcVf5wFiiiuoQh4WO3vw+77M58/v0zJ/iHosLovY/zg0bMCkaNrkwihA+gyOYOifH0kuZtBosOoB7cfYD48ywiH/50qgG51k94K9XXR7TBWvLdN6qUpUWv4zJGLpxn3JzDo7T4uGAKB0GQiwqhsuWBjGJGlnWyf24JohU0Cxbiirv2aR0S0Ol0zra1mUtODLldbYhI7WwtjGucmsEOhXJAYWg8+/OzoRBxxNZqQZ38xg5R5zOKJNK6oqVRbM6OGwOpAdoD0AqlzWTT2WbiN7W5onTJulAQML8hUez61RSA2MZLa52nZ6pnPBz2aXaEKzM6MCZpFXTKFZovBg/tn7uePTYvwZLJ6WZZ9J4KhBJDLpyM5dwfiqLaIEQU3vfpCE0RLKkBCh26BmRhhNpc455R9VFiKIydzMaHxlWeUW5YnHH4XFChynj3mTSSa2tLzCH7UhXUv/88KB2tU2+0uVj9vGqtVFtXTWuWGbCenRh20BrPMqMQ8FYwx3kfvg3pGzGG0SalBSOBKRheIugKrM5OCAn9NPDjhI0cj6QE+wkw1tTXW7Xngkp51ogPMeOdRrRGv0WUqzohOGgkSrCbns9NZymg4fas2ifb2fiU2PYXCpSaV3gkW3mASg+KTIQ7+nOtUdtw0hVji/lHKdDhzusySopORNDzXIB3bolaD5yrCNIqzWYOF/3QEJffmRQj+8Zy75bKuvee1WlbtxSpGS0SIe6J40/xjqJD5+xwKx1qeMDOTK7V7x2mln/Hse+jklb56Q+sauT6Yja+hGDdS0uHAfH8RxxpuebVfG8R9ykzc1xE36c73df7nNHHtjVm8kKVoWqR/yiDMNLXMTD9GGI3pOO+L0vNTaXIFjYvJbw5PHn4OGAj9Pj/UpMjJtRKiir1Vg6rtGkE+vC0DSWSatqc+Q9zs3k5TjLwfBzINhB8OiJHIG4WGzkgMnr4vCMTSRMgru8olSDfSOOaFZSrO6ePvUP9BvhsbGxwfLLTGDuB0PN5oJCJBEO0YVbwMFET6R0or0jUP6stJnQ2FitsUTEunMj3sXGG957MTgYB6JyoFqgWa/kGjYMvswcsiGbW1NDrTlPlrcmWp/M6Ln2SSMlsjgwyK7hpDvyvptpVVR5329AYDXBPNsQHa/dbaC50uwc3O/SWOE5YnPHt2oIVVf5VCf3SERbV15gGwZEW1IPnMMvqpnmn0XeyUDPRWlFM2gkFKiS9EnIJvx635jpJx3renlNW/0iQwPiqi0Vaq7FiZxahTb7+E0dk6mpOrgtrmzcBImDUlffcoD888oaBMpcCw0zFpMJQ0bQJkGMLd9GxPs50TOh3V1JRWzjdxFpaVxaUh03hVnPVaovd3MTw3W8L63OYTg5znnEITd0yVAOKtZAldI6f0mh3c9MppcAg3JrImj0aWgmOhPRnzVNd2C4HWhW4ej3jtKZO21/ptNJ6+m1pCpm7xbNGS/qtq8LpCat5PiIamuqNJF20Hd4M8uS30G9IfqOT1Drq0yU9RK36iUvLgdigzAkf54ZSqqqJKrGCve+TaMmg55NRid7xzQ4MqnS8nKVFYA4RjQyMKD05LiWty5SJB43aXoryzdUzFWEUgHS3pPUZ3/Wq4OnXtl8nG78L10V08feUGnCkSZFEfdVRu6ThgCOTRiPxnNeQPoqKkosaOJnOJvYSe9ATL8G5yCII/1l7SuoIB0dD1KmReboMCnC9tmQyUmXBvLy+9g+UmKknhYtrjdknHQRjRMpJ+eca9csyTpIXLe9/YyVua9cuThLAfD3BxLE+VD7zTqy6bSdi+ovUkwEA/nI0+FndKiQE58EXSStZ2mtGQQNeSaQIK6DRIF34vtH07rzkQHtanOieu+6vFJv2OLKrJkTXSPS7s4Jm7up8VGVjHeruTKuOkjRtZX2fP8eh7fnzM+h8bTacWgm07bGWBV1FQUa4BECQj2vFzDC2mqE1r+3aflsP2vVVbhmtK4uYg00f+sODq0aHCkspxLL371Xy9/DqrhAmxxZtMM7MiGP1m/2vlrKnTsXdflzk4deXJ7WfT/8ho4ePmj9a6666hqtPf91GpgkwsT4ZoIGci5T7o1W/8CgDh06pC2bN7tJF9wHf6HXExA6hEEch/Ex13SP/+vqqgO9A1ep8I1vftPynK3LVqi4qFjFJQX68pe/rFOnISYX67rrrtfmzVuMxY0BHB6dsM2HXjq+LwlVVExocvZDwyN68KGHbR689rWXGjTOYvWOCs9j4xeatT4vDSyMYUH5E5IxECxigP67jlx82owBEZfT5IjapgM5dOfJCeNRxCA8R+i+auYsi5djuPyGH+bd5OPM2Hv3pZcBcdBHEyb6FVQeuTcSOFFBhOGbA+bO4W7BEzDDDq9XweQeQBMqS2IG/fcMJ7L8FBZS8CTZyCl8bktTkfsPlE9xQNfUokESz8K6970woq88MjBvzYe5jAq8nGtfU2GCV7OP37RnDzlEUzk9DkmxXi1UDzL+1gzQzRQQnPqSjFbVxbOy/IwpCM6+A8d18YXrbSPLGXW3+eOgPNM2rqQYCyJCSMSkwFKktqEB25hymavXlBifhCuSqtnblTL9JEjFaAd6vhBpGO6nojCt9U2Fqilx7256gMn1IZTu3HnY0BvWPY5LPs6QtzmQYtlQKI8mcDjQnbT0lFWZGfqQtnldXx5RP2Wzaam2jIAInplrbYDSKdVI3Lc3yBaEBbaLyZhKTKi3u1eFxSUqq6rGLRbaaRhsZPfj0bQWV6B4nbANZ0lVfIpGkV+zdDKurKpQY0uDawNCJH/0pPH92BSniwJ6tLNnOKW/+Umvnj/68tRk55qfb31tuT78+upZUW9nnx2vBX4U6DEVXvyd9hMgg/kqOf2z73rpiDkToD7MIcrGCSLd/jDNuQy0upDSZ3KjKeT0jQrtPWPnwmksvo9TDKH4vM1rQrysjF7YcdBsH0Hm9AM6As4TSKE/vDOGfYUDtn7tMns3s/EvXeps2K5PWgou0PRnmn5t+D2IBm7evHqKY0JbDpA6jk1Lpwr0sb5eOk2pftTWZGk0qSUFQzp6tN3WzKaNK+d61a/K77GhIOVHuhM6OZhQIuPSuaw71i1pat4zUgO2VoNOAzTCDMtQ5PUbDCh1fgPrFTuxslpWNOTt26vyEHlOYlVUHvoKb3p+MwyjM3zfG3O/MdlkDiE0YaM94zkCY8hGuLQsoa9/+e+1YkWrGhsb9fAvHtbvfujDlrZ56unfWPfWSy65xFAUBMKgNE4mJnXg0EEdOnjQ2OtXXHGFjhw5qnPPPdeUVlFTXbt2nZ5/4QUdPXLEDP+SJUusK/H27ds0MDCgCy64yNAZCF189qorXmdR3ONPPKl77vmp3v/+D2jlilWu7DExoV27dqqyvFz79u/XmjVrrDSWseHniJtVVlTqyiuvVFl5uf07Folr+YpW7T+wX1Xl5Tpy9Jgmk5MmdFZfCz9majmYJ2JSobB371GNjSesnBVyKFEvB+Tm/QfbdM6GFVlNBjMEo2kd602ofTBt3AB6u7BR8l5AcLiU53Z4psl83q9VrlhJn4tabaO1njGuAscE4oLH8O+dPYTvQJJ1EX+O25J37lin66iqS+PqH03Ytfg7Tg48lP7R5BQSdL5z2BwNaKtWpZROWoRMqTX57l/sHNUXHujT6ER+ns3LXVx007350iota8wZrXz3N9UZy5G0p5Pv/H04hIzyd6fYip/JOCLiRj8teC9A2aP0ETvVbZv1ymkIDinMrp4hjcQrNV5YaZUeGKcp/buCtgze+QQZWd/giH387HBPSm2DTpWZEc5Wf9FROuWq+VKphJbVFGhVXYEqS3yjU9dtGwl8NFUgmp63ZbVVM+LsU80zPU3AvGLN7z/QZlEzyCgK33uGSixlZlU6GEjrzURTzrRKC6LmxMCxqS+Pq7AgZmsBxISokrmfwMkJjty7CZCfoCdZOhKzCqaygox6RlKGthbFUiYqyjwCLZqu9mz3G6jgUv1FKscTwEHVfL+sfL2xGNu/v69PP39+5OVOvTm/x/N//PpqvemCslk/SwqToAqnkk0cIjp/52doauGgWco02KTYqKzn3siY2tq6tGbNEuPe0FfP+DrxmCbGJ81mhVvGkHaiMorGj6Ti/Z7jnYbcn7nbNYV4Ci+6+swpBtlBAO/IkZOGdLsO8VNTxTg4XIvfkYLjOmzAIIlOpydiCMtcff8c5x8SdL+OtZ3SkkUNds3ZGpTi4EBYXr1yiVV4sd6Yr6aNhFzBNJvPk44lpd5AhJUy6AJCkUjGUE9QMQRq/z0OgshdnQkTQHXpXd9gN6gWzXqLubsh4GeN+XSd+Qeh1h/5bD8Z5HQqqZV1Uafc/lsmhkYeeKk3qxnp6CYBmhMKxyy/aY5MLkrz+W3n4IR+HjqHZ1S7jfHscxOhLipJ6Cv/8Lc2gRsaG9R16rTe8IY36J577tGFF19sfW+4/vXXX6/vfe97amxs0mtf+1qTe+/r7dNNN95ojtGDDz1kaqoHDhzQkSOHrczurq/eZWV327dt0zXXXKvly1uN7X7yZLu6zpzR2972Nj3yyCPm+Lz+6itNx2DXS3v1z1/+ks49d7NJya9avUYH9h3UXV/9ijlJpSUlOtnRobe99TaTp//Vr54wMhjXXbFihW6++Wb9/Gc/s0V//fU36Hvf+67GxkZNCK3teJt95l3v/E/WeTff4WD6PtOiwEgC6UIQ5HyQ5hgnOApZxdCM9MzxCQ2MZ8y44CzgfDggMCA3BgRWI4cGFw2/m/BE9MkG0iU4OGYgDHUIVH+tsSXnpVlkRmUFESN94ux0Daes5No5V84BCssDZMmf4TkSOMc1pXENjafMIWEzweFHm8XKp8NOUjAvw/OPv1upYYCO8ee6ergTUe1pn9Rf/aRXXQMupflqH4vqCvTmy6tVW+HQkzDB1SOjlvjw9z3l2cPrJjdSxjcI3p1rtBi8TNCWFGkQaXFlVB0DSSVHh7WqPq5oOqWS4gIrB2a8UKGta6xX50SxxiOgTG6jOuv+skRnyuxd40b4JSCCe7uS6p9gPrlUXyyanT12DYwVUSfmEE0L+sOAAFEWDtJIhQz3QySKA0DFDXN65YqWsxwc0h38ng2LOU5xwNjYpJIVTeodjygScMoYCo/YLapwbUaouOA+EO0jQhxPEXU6LpNHILyN4mfMS54HrSieaCKJQ5c2VIoy2Fg0pspCSvWl1fWUgecXUmOzR30YNAGeiN1bUKYPsZveWVWVZzsY2w+P69M/6LGGm7/NY0Vjgf7infVqrJxZW8NQPmviimqzew4KHuApIkHB88CRARXxG5lHcLBhHgnhOyi6M97YMN4ffcFIuWLD4OSQgl9rffjm1y7HO5Fdp3ut+on5YOnVUsQQo/YnlaQQpV3jWSpJB43PA5fH+D3jDr3n8zRXRc3ea/fMZ+w9N4yiDhAjVOY9ERkHl2fFiQVt596oBgS1xGThaOGMM/dw+HCQQKzCqWTHN3UBKE1lT7afdiTm8ckAEfvtVU6Fn58UP/vIZIZupDhmLnidzvtxNs2tB2fX8u/tbp36bEUgnRE0leW9IL5K8EB3eQ46D4xMpG3v4rrw3igF90HJfN5Vvs/8h5KMvYPzpc//pfp6u7XxnE1644036VRHh775zW/os5/9rB577DH94Aff16c+9SlzcN73vvdr0zkb9a//+m/maPzuBz6gjlOd5hC9+c1v0f79+9TWdsIcm3/60j9py5Yt6uvt1W23vVVtJ05o+7Zn7QW1nWjT7/zO7+jpp582B2frVVeaVgfR3yMPP6qf3/czWzAf+MAHlUqm9W//9nXdeNNNWr9+vb57991qWdRi1zt+7Jh2796tHTt2qKCwUO9///t03733KZlO6fo33GCfraisMGfqiSd+pf37D+hj/+Wjal22+OxSi2BTY1GRz0XOnMXASwbZoRTTixV6AjE50l8emlRBgVNQBepkI/IpMJPjD8qo56KoeaeBEmH+jgo2k42UAE4DJDNbkMFMYmOjxUBjmROGG0lkdLSPUmjHJ+H78+HF8ZnaMlJ8lOSmbeOhPBz0xpeHzzbBfboM1Ij7pvLuwsWopsp6xFAp9ds8IB2/6dLqeT3ry7kPI6gy6FbVQzUDUTQpuYxiIDyDp9VcCjKEk1NkKQdcy2WrlqttpEBjKYfCzXZguCYSSS2vjmpZTdz6Je3vRkPJVbSFpQ18Gs0bZuNKKaNV1RmtqItrdHhEL+0+Yr17iLq5J+YrFTf0dzp/y9qzHByc+r6+QSOHYuBZAxQH9A1NWHl3tHaRYqax42Yx67QomjLCbzoasw7V/KykIOY2u8ApnD7/GD9Ui4HWkVGglQlGFXVnlxJ0V1hTF1Vdqes+Hz7cJu9QODY0qiVxZMIy/xhw0Coi9xa6OQfOJWOAw0qjQ/hgCzn8ZuLL2+f73Q9cU6U7Lp95kzSHbHLSZCdwRkivwFPcufOQzWecAhA3NvFoDK6Sq/zCSclHHvZINO8fpwZnAkeECinOw3xYiDSHb5XAnOZ+QPYWLW6wSi3I68wpzst9girh4FBAAhmY8SYlhmOF40YF1Uzp0ZnGk3dMqoqWP7x02pBgj8cn0JcqsPMxV0G7vNIxSCTXhEsWL4hahRfcMvhIpPFsPaCbNE0FnvnOuIFWbtq0yu45HwI433c/388xo7G5Tx6jBDFuFZ6MNfZ4rj1jvtfwn3M98LBbIFVpC8ytwtD2CkekJsgtjWe0rtGhwtM5qwu5pjk42UhzmjXwnIvwCZ2hPLtnz2zn8B7f1PM40SoQnK996XNat369Xn/TW01t9Ezbfn39X/5Jt73tbXpp1y6dPn1Kb3/72/WjH/1IH/7Qh9TaulTf/8GP9fzzz+vGG2805dTvfOfbOv+8863HTUlJsUnDf+fu76iuts5SV0hf/83f/I2WLVum1mWtuv+B+/Tud79HTz/jHJwtF11mmg9oclSWFpmThaJkbW2NNp97nn760x/r5ltu0caNG/TNb37TrllfV69nnn1WF154gY4dO67BwQG9973v0/335Ryc7333u2pd3moKlb/61eN2zx/72H/RimVLst11p78wXw6JbgXRIQsFuXOUNBvqa7IbKbAiaqpH+p1EPI4JB/nSLNcGrkzS9V/J640HmkQYTmseR+op4H7wfprKoqotjZhMePtgznvnOnwewatJFHgl0y1IRWLGZ3BVTbn7sFnjPfoZ5pndfRAZkKYaGMPBOZuv5HkMRgoNmkmCJvgeM2z+SiXU1ZPSVx8dmHNzX8iCyfdZxKjedmWtVi92/WHyr5sgmsnz7PbYc6w9vm1575QzPmzhvJ8EXlwqqatWFWlizCnFwgdjbgykCnWwVyounNrpeab7w/DAwagodO/y9IgrvTOSMUTCwNrh0ODkFAY5K16rIW2ptC5eElNmYkTbt++ztBRcMQ/NE9W/tOeobXaurcm45ebZ8NjIQANIS/nqETYXUrUJxdQ5GlPPaE4twxAkmjmm6ErsnHvvw2Wr54K57d+Z3Sd9ieJO78j6kClmG5ZDAZ3uD8e5TVHjFk3nypEmJthgDInUWZs4ONMb6/JzFHRJ+bCGrUIpHtOe9oT+x7fPzBu9WdlcrMs3VmjtomKVFkXVN5zUruNjevylQfv7XMeq5gJ95t0Nqgi1uAl/h80ZtI/UEbwbnEt4XWzoVF+5MnGH/uWOIIKfJXoBRQF1QQuMai6L+Kfxcua6d34P+vP8jgOqKCtx7UeKaNzpbsYpJ0PupefVuPFeyitKHMITdU493+c+qBoDQQGlyscrmuleqBLbf9Cl35Yvb0aQ3N69b1/BetmzF0001+i0qalOZVbR6PTWPJTOfWx/bp+tB54DJwbUi/ulYszZU0QxIeWfNGdqWWuTKT7/tg+cjv6xtJ47mTQnFoffKAZZ1PmV2a6w7WfNkd42zqSPuiI4MRmhq7moMmZ6d8d6EuodSZr218o6p7f1cg4T+rNeKQZf54jAVp0QdNzNiquFJJqNtBuC3T2JyCCl4Ofhc4ShJlMPDRQ9F5dntOOpR9XUsliVrZs1PJ5QdWxcXUdest42eLs4JxXl5aYaufWaa+yln2g/pcefeFxFRUW6duu1euaZZ3Si/YSqKiERl6u5qUnf/Na3zKFJJhNasnSpqmtqdbqzU4sXLbYqqQsuuEAHDh5QS3OzGpessA1j2zNP6eCB/UYWPHz4kC593eu0ZNFSff1fv6bm5ibrO9Le3m7oDakp+oZs2LBBx44eNQTnfe97nx64/36rbCFF9f3vf99SYzhiODgvvLBDH/nIh7VsyaIZEByX2z99qtcidFPyRLAskbToASPpFgMKrmm9cDIBY8/B9rb4nJH2Rp6fEfGbDs4M78ZVYYHMOOQHBwehPNIgDWWO6D00kbbKGgzHWJKIF8EmNlxHYsbmMGGR8mYy8WNzcLzon0Gxrtx76twJcrhB+oR78cx6ODhGHJ4mHOgFAW1jMm6AQzWsl5JdU6qMpfWvj/QLvZv5HmwgjVUFQvsGBeXTAwlNJuaXRjhneYluvbwmqDKkEiq8Ptx8d5FKvvUxbe0F68O3dXAGwkG+xpMLyv8tfW2aNEldSbm22X23luHv7OqcVPdY1NRx/Zq0qjd7X77/i692dO/Bp3+Mc2IVVe5+cZodN8g5Wo6I60jQTWgOKa29neNaUTah8si49u8/Zv17gOZ9xO51Udg84aFh7EmrGtmVzuuFcducws6er5Jizu3oSJoD7lN4xhEzHo1z8O17QcWfrwwl9WQFDkE3bMfhSTv+GNcOCXBbhYcZ3YwuWBxXXanbSInIQQZwbtioEIDj4LykaXzKJDzPeCZSKt09/fY97of2LT95PqGvP+Z6Pc11vPm1NXr31Q1qrjlbMO6l46P68gNd2nF0dh4PXJw/f0edLlyVvxqHZ9u954hWraIiqcTexf79bUYC5mC9k5pB12YhjgGbN3wYnpmWDdMd+Lme3f+e8QYlI9VHKfp0HotHjJi7vpAE58L7Xv73oEm0XMCe0qh0vvcDdwfiO7wquI84Nua3BFwT5h8OIRQCfoG6PHo63K/Ne+tv5hoy7959xJAfm/c0CB2l2muJWlooQvFOm0urwReiWnbl8haVoMxsSP7cm7yjNTjhTK7B884lO8IaGBxPa1t70lU5RWiJ5N6AszuuNjz/3p5rt8Tn/d4+xb7Yz3O23/iFScfr4wLYbfYnnCqqpatLQDqDoCktlRU5aYbZDt6HVSsmXG81btj8Gaqosk9iejTOiHFDZtCsP09AHjTpdefZhX/uT+hjbe/42MAEkt1uk5p6bv5VVxpTaYHbKHvHUfB0m3Ez0vQoipbGDXZmwtrZaIgIRyPjKiZwJEqLizWZTJiy5tjIhClU7tjxnA4fOaKrr7pKu1/abX1xbrvtVuukaxFsYKCi8e9pvZIAACAASURBVJgrzY0wOCkdPHxEDz30kAYHhxyn5pZbdGDfAX3lzn/Rhg3rNTIyYvyca7du1eDQkB588AH19PRYpdX4+JgpUZKu4ho4Zk8/9bRxi87bcp727ttrSM/rt16julpy9mdvnqZR0XHGyiWB6yHk5VuMpKZ2dUyqZxxDHc+K3fEuDYUx/gtcFqdZElTAZjeH8Ht0HbVdzyTGl+q1pdVxE3KzEuDA7uPQoDJ5sDtlzexATaxbbzDzPF/MSW+763rSmSel5+ZOTs3ar1tvOBg7SwUE88xBly5X7dEHN/+C0uWg/Hwi5a7LQolOpvXnP6DR4NymtKQoqpsurNHrt1RpmfV/imp8Mq1DneO6d3ufHtk5OIVIl++MJYVRvfu6OtVXOWdiyv05Alo2YR2OQLODGzyjd2Sy5wgM6fRn53sgdrwvUlPnNhWqqSLnHLKe2gfS6hzyHdOdlIBt/GfdX2DJArVlv06pWiLl6aM558Q63RkfibGGkXEoK5AOnElo8GSbStMj2rCiTitRTw6hR4wJqCSqsudtWWMk1PkePD8SCEMJ+EDO0Hv74jUJptsutK3OdHSqFqmHYkqX3Xrzc5/3wDm8vfLqwdiC1yxyjX0ZM9CBfQdOmJzEouZaFRfEzQEwbkeeXk3+mfzmyobFBom9uuuZYr3YNndZ+A2vqdan3tJiFXMzHce7JvSnd7frQMfsKVgaEH9wa1Xe02BvrFJoEf2cis0J4HmXLG20Z7Mq1IlJ6xY+venmTPfl0C2aDndq1cpFhqgvxDkKnxe0jMokxALD/abCY+w2YhdAsG95pzfM+8TGU14ejUWMG0RFEM83H6eBknqcPhqPhlXrp98D1wUtAr1i3+MaHp0kzYVcyNDQmE6d6lFNLf0L641viZ1n7E0SgjXKuktnbOzpicU6IQWKfEi4p1x4nDwvindHqovUHW0wNm5Ybk74bKRqbAXtEfafSRqiSYxKoOpcEF+F6xyM+e7tM/kNLgDz/awcisPe4wRM0yqOpkzrCyQnrBU3l52IRGNqO9Ghbdu3a3QUpz9ibWMi9++kVYP7ergyyjsk3BAGjefMkRRNCWKK2JFPiUw5RxaSzEWwXMeXH/tzuD5AkFaDKNE2rLTqSqJaU48DNNfjud9D6tq564jq6qut3PvRRx+1jsYtLS163esuNdG9WSWeuV/Ll0fNiyZvCjT50kt7DMG5/e2369LXXmwLNkNqIPh89u4CzzHbfM/t2O7XOHveMKeQOs2/89IxeN++Nm3ZvNpSDTNFGu39Sb10KqFoLG66N25jd+PI+yLXz3ed4qR/v6E2C1mHM1CotKamLqVEp1byo3wX3RFfygcatP/MpI70plUQ6IYgIsjbsmg64xAVokbQhClzJFtp5zZ/T0BjIVHma3AyBmLcdV+eMv9CxIPpc8eeOEB/IJeCJMBLOXhsXD94emjOiVNREtN/vblZ15+fn0NDbvruJ7r1tYfPzNlx9/qLKnXROkil09dH2DDkUnVeU8iKtQMnzYxI8G5s7eV79mD8GG9+jSNZEkvr3Ja4qkJQLk4IzmbPWFptfSkTzZtt/Lg2qSaiJ4ec5dKM+e7PlaHjFKfUUh4x7aqTp/tVkh7V5ZuaVFWW04fymxBpKQwwRn0hfAjmx4kBequljC/jja1bH1Ptix8/HJwTR46qtqlRZRXljjBvaT2nem1ROGT4YIF4kdHygrQ2NrmqrYGxlPpod9E9qMq6OtWXF2jZy6j+wJ7sPXRKf/0gPb9mb6gHivjZD7ZqeaNLec52PPTCgP7i++1Gyp/p2LqpVP/PrbV5f42Dw4ZcVVVumz9NXNkUQcYZANKOEMbZaKno8T2nZroWaxtU6PCRdhUXFWlFHkL5XM/kf++VuEH8qHxigw8fOBReTwd0kGC3t3fIHLTw4Su/+HlRcaHxgkBY6E2Yz2GZfn9we6hKXLvGdVaf6+C+IG5bX7l0ypAYxAkvunC9BaNoB9HXjGd6cech4zx53SfGGZQH+w/Hh7WCs4iGD89/wWvWWbozfHjnhvfU0zMYpHqb1duLynSn8X6QAJguWeDP0T2S0osnJ5WMxME9XGVsiE6wkL09B2SE/QNv/6bafrdXgc44NBiAoXc0qZK4tKGp0LiA8z3Yt/cdOKRHHnnUKpv7+/ut0nkKydgT8zhpOL2a/fm07p1Z4uIMP5/POaz8Fca2RUPecMlQnXX1oDcB+jCPJ7WWB8NjNpmAxiGfcX4WpcvdBgrFs57LPQyTE0XM4ye7YZTo0Ucf0nXXXad1a1a6UkF7+Hm0M50yEwOOZHbgzr4RIj2iXN8GYiYHhxJe+gZRSg58j3PjUzvh9xi+xZner1cCdl2X3YYF3IdjeeGyIpUVOt0bYEwUblF9daXguXc25ZFCwzLXHCFCLS9yhGLeP+mUvpHk1PkXArqmzKnQz/kr2i2gDazPe37dqx3H5tYY+cgbm/Suq87W05hiSNMZ/d09p/STp3tnnTnnrS7VzZe6ahqOuZ497/qYvvZmeXZLJwUODhsVvaEwCmHxLJdSklW3nRpKq2csJ5zo788+Yxws55TinBrcb4YgSyPIAo5Znz04NyJl6E6RJ28/Rg+hAl2ysVEN5a7hZfgADUA7Zu3qpUE6ah4LO/gIdgKxMaTjEbW0UlY/1jbg7h/+/qyq5dgJVdfVqrw6qFqc1geNz+cQHJfmdbPbpbJAsFIp5qbreLyqLqaGkrT6egeslJq+RoYGxClTRyzw7O7bXAPbdKh9WH/wnQGNTM4Ot7/pohr90VtzOi6zjdDASEof/5ejOnZ65rm+pbVIf/vuhryaOL4ZMffdPzCsZUuappR3s3k6Vfagw/iqoPeeh3VDN8dnOd/hIx0mpue5R/N/w1M/yfkMwXnpsAlZktrx94ONRLWY1COpRlJXIDJwWuATMd58F+E90mVo2VABZd3eo1FLOUJSXrak0eaha86ZS+V6pwEUxcrL4WVtWjVFq4dn5X8+68rA4bq5AIaf48zjHEE5IF135eVbbF2RuiTt1tBQZeRoJu6+fcezAocQ8devbTWnM5FIaIwKwxNd1mbj/C1rppSqcx0cN/Y8AmJ4U/Y8BXEjYqMlxPtYt2bpjNo/EO33dCU1mYkHBQUh3uMr2Nvn8htM2DQjLa6gaspJY9BvblmVa6a5EASHgad6s39wSPf87F4dOLBfH/3oR//jWzUYg9scHE9IpeQ0omXVdCxeeP8kJteLuw7bZEY5dRYe3KzrzqoLkmntaRsw2IyqnnLKEsuLZlRifbkLOfw98rlEUQ2N1Vb+CHSZT3uBzsjH+lz6kD48tLTI15ogu9kGG4DLTgYbgd8MApKoJ+9CdrONIpMKGlc6CPFYX8qEBCMR+ltF5l0lNdO4sPeRDqouiVlHaCuJDsjOCxlLTxDlu/CH6Cr+9Qd7TCl2tmN1S7H+7neXq6ps7hb1pKs+eedx9Y/MfM6VLUV657V1r6iz74Kfm/4wBs+nVVec0aaWgrMqf2yDtUqsqHXUPjPiS/19ysn96UqknWMz33Vj6xc+VpL5l1E0Oa7JgR6dt6ZBhZFJS2GCBpSVOfTUV0cBHzc1Vmcj4jAB1Vcq+fSBT4tRUopjg0N/csj185rpoAKSzaHj+AlTGa5tqFMsXhBIhfqMYZBKDHMJQSGVtpQb1+0dzYh4BjmEhlKpvnBCfb3wakYNCSAVYIrm5ZBFY1aeTColnJLhPNzL8wf69af3TGR7fM107598c4tuuzQ/4jL9O4z///rGCf1q98y8HiT3//59jSZUCMkax88f1im9q88pozfW2AY5nQxsbQiOdljgtWxZs3FMaGqJYrRxYiyl7LgjkHJxHAjQLO0yD97IbHOec+7YedAE79i4Iap7uYGmphqjHFCR5NFQz9Gh7QPBIu+GvlS8k7ADA7cGfhTkY1o4EABDB/AtT0CEeF7XWbzaKql8s02cGX7PmKHxRBoWRMhSaAHnBsSFSjo4pIw3UgmIVzIvQJpIl1Ele955a8whwxnzInovvHjQpEDIHnAtxmDnrkM2x2gCyvWYU2QsuD/QIJwh0ox83pehc4/M0wOH2u0ZIcOH5UWs1100ov7xtI70pIwiYny2GWQRFmKb5vNZyMbsNQiYeqQaaQ+qHJmrC67gikTMCfzRj36qgwcP6mMf/5hzcDwhbzpakO/nlusMRT3ZDTQEaYUfLv85XKToIGIXeZs2hUH1aUuRECm93AMWOv1RgPnCk3oh5wOubutLWLPHkZFRdXf1qLGqyASkZhN7Wsg18n3WN97ESNBmAhJaPi0NovGDPRBrcw6OV5qdXi3liZo+hWSL0AsBBk04+berjnE8FtuMgFoh2mQyhuaA3BCl+uadOW3pqVVAPvcd1kcy/2ra3CH1hXLxyEQqm/OlGaTPysx3/vF5ax8QlDUOjyT0b7/oVf/I7ASc2y+rs/TUfA4W4B9+rU3PHnQN/PIdtG547xvqFI+f3TdmpnWT9xl9Jda06qp85wB54RXh2JXF0bGh/UJ+3gboBG0PTg2jTuzSV66vlPuTI9/ccSXKOXNjTnLAY+PnjuDuiMeN5RHVRIe1+/mndPDgAfMkFi9erNtvf6tilnJLmZNz7NgpM6akCdj8Ke31axV5/vGxCTPaXqm7ZzStfafGTUagEc2hWIGG6Y2Tcs6di8ztTl212WRCPae7LKrD2SkuLVHDYqe/45JaTqvJ4UDu36CgiPohedBcEbVrvdCBqmtUzWVSY8GYOts7VFdbabo+HPv2H7dO2cD/lCTj9Kxa5ap93Jx35eRsdgc7JvTFJ4s1MQdxHfQGFGe+x6fvbtfDOwZm/Dh6OP/w/kZrGrr/4EF1d/dkOZagDvX1DYpHC7RohpQNG+zhw67/HuM0ODSoe+/9uX7v935PlWXFloYhJQNKYeTq8UlDtlBzZjOeckyrbJvtGbOaQvuOW9qMuYDTwvlblzbNmF7CISOlhMNCxR7zLV9TZZygAwfbtXRpoxF+cdpInTJHQHgINM3RqK8yh2b33mNa3FJv1Vg8L6mzBq5RWaaB/mENDI3YXGIueHLyha9Zb/d9lv5NOqNtz+210nEah6LnAwLlGp12m/NE7yukQZg/OEQ806ZzVhqSRYaBJqdcBxI4ztD0/Rv0aM8+1/QZZWecHP8ZgoWOwaRaa+LWp44CkpTiJgo7XV14QbYr0Pmay/bz3k2zKuFKxhNBgQN7zxYTMnXl4Qs7AgfnxyEH5/5dPRlPvnOEOXdKX21h/IYsydjlZB1f0gmycfhqKTOQoeoRz6jm5wbdBobE8vmhJmIgOPAIsAa84MVVUW1qnifxJs8I4MXt3XvcvHEm6EzErNkGDweHF49C6+muHu3b32b9QSC7Tc+BLuwlzP5pT5RjsVn35VZXhTD9QIJ/9+mkRqyiyUXovu9UmMHuSotRJHaIi00aS8GhV+M2NTohmzFGYyXpSsVdJZYz0I7MnTI4mP9dy/qp+VRfHeRJstn3m1W2zHnp/v5qyuLm3FQUxayX1FgC/s20+RdqIeK5Ow5tyM0/FgqbfGGUjS6i4ZGkvnJf95yluJ+4uVlvu6xu3q/vb3/UoZ892zfj52vKY3rvDXVGDA3fnxHpgrGecX0E1VWO4O/XR666aso5QhVQnNfI3lS+xdM6b5FropnPNDAPXjg5qYEJ5oBrY+BefS5f/nLuzw8Ij9haNqr7f/xdPfP0U7ryqitVU1NrjWzf8Y63a2hoyEj6VANSXsu7xuaMjg4bIbCmGt2PuBN1GwfeH9GSxYvN/sCvGhoc0ujIsBGDq2sbrN9UJDWhwf5eVVRUKFNYrs7hqIbGEuo706OJsTE1L11s9qn39BlVcH6rBgrKliHhh9qQVBRFtbSKMta06QC1VBaod5y+XBmNjQyrYLBTl567RJUVuXPs3n1UdfVVhn70D4zo9OkeO+eaVU4Ggg0IVPZUV6/K6lr0v380Nme7kHdfXa//fEPTvOYlyNkn7zymncdGZ/z82pZCff69DeZcoh+2c+dOdXZ2GKqGcOo111yj9evOUW1tlepJA9mZHOnTVaekjAOSnEyosqpc2557Tp/77Od05513qr6u2hyOUx1nVF1TYTo1NBSlaogO3NiF8nJSJgXGBcQZKCoiJYQm/cwBiBfpYy7AIzlnw3K7K5SuQYdm09PB+SANCtJE01BSOFdcvvksu40DAMGa81HNR2EHjgVzErSmtbXZSs89CoWTytrE6aAqi15e6O3gnGM7ITL7A6cQ57emptKCYhyc6agoDtaOnYesMo+KQxwQ9kmeHWeGP3Hs+D3tKUi3XXDBOnOiUUxmkdPGwldl+cIg78T49CPBMufB2fNH11BSO9rHzRkrLohpKMEeAv8GFNcpd5tlmI/tmmVv93t+tqFpyHaB4GD3SQmDXnHNyURKhdGkllXHtLphbg7a1Emfx8GhVYOvmnDT2qcwXIY7p2E8+8/DufCzz+FuY6ZzT2LojHzsQp7l1dLKuvkTjKavbCvd6x8ysSq8baC5+ZDJwucxMTPKlJMJWyw4GeSUgSFn6647L6s0x4esD8rAiHp7BizC9bBp2EOnoulIT1IdQ64k25XzulQfuVeal2LM+bmpQwZdX4H+iFBpXsgEY+yz6cEAYcEZSgeVUGycgbaZ8T24BzZFq4cL/u2WdXi+5KJj996nzyNXXYXWDQ4ODktteYF6hxPmjNmcy57bm1t/juB8AQTFuU32xkrEXTQ/NprQnQ/0a2R8dgTnw9c36T3XzM6/Cb+qP//uST34Qv+Mb4/+VO+9vtZ4RBgGx19xjqAR0r0WUECMnXH88j17ULlkxM9AYdrn+10DOymaSWpDY9wg3nzBD+O0+1RCfRO0gXCE8Cyh8BXeH/dSXhzTROcefetr/6KLL75EV199lZH2MVygOA88cL+eeOLXWrRokZUdX33NNSbQyY2A4ixZslRvvuUWPbNtm3756KOqq69TMpHQdde9QU3NzdZWpae7x5yZ6994oyYmJvTA/feqsrLS2q9cfMnlWr75Mh1s69bgwLCq62tVVFLiXPeg+tME1kJcHf5u1Ss494mUqTnTXbypIq7aspjODKfVNSoNjyVVHE3qyjVlTgohcAoh6BJho9BrbV0mE7bx8c5BpAyhC3K/w2Mpff6XcZ3sDxGr8symc5aV6LMfWK6yeWh/7Gkb0+9/9biGx2dW6r5sTYF+93Ke0a1ThE//95/8L+uVd8ONN6upZZH27X5RA/19uvrqqy2l+Jsnn1Rdfb1WrVqpZ5/dpvLych0+fNja1AyPjOgz/+dvddddd5mjiljq+vUb1Nq6zBTd9+3bb+9z+fIV2rxlix584H41NDRqy+YtSqQSenHHDi1vbdWmc9abZWA++yacDgGaMKcEgVVfjACPBYe4d3hSF567XGWlhXm7a/vGxTgDOCc4LnClNp+76izk3QfC69Yutf3ByMHjExZk828TNwz0dLArZAZIC7EHkLLiM6TsogUFts5Zc9Z4kgAymbLu6OwdcHfgg04/KC03EcDTvZZqWrt6SVASHjOk6tTpHm3etNqCNgjELkXYZE6bJ1WTlgK94Vo4lVRmedFJ5yROiJ5hlOuTJvNH93DKgh2rxAyqAVEsp9Anh2/6v7lveQrDVHs/+96e2/P9/u/P4hAc9pKc4rHjArKGaoojWl5boMaKqPFz55syR9H8scee0JGjR/SuO96lCAhOrvQrVGUTCDNZ1Bx6OmJDb1i9w5qrrsp1GzeD688RKuOb8vOA8AeCQ6rWiLKRjDY2xlWDXXoFB4NEHxFgY1JVePMLPVhsRC4QwBBn8j2hFnqehX6eBQ9zHqGw+rpKq9oyCNOzsANS6OC4tPMUTgH7J1Rox5/IJCZ0+sRJNbUuFX128I4hjhYXSCtr4xqbTBp/B/0Bxp4xty0yJOWPM4Oz4QTlXNM147iEVJLD731K887w3AnZ8rAWkvU7klRKCnAipdKimAZDysXZuRNq0unmztnzz1CmAHUCbRoZS+gbv+jTwBwpqms3V+n/vWPJvHK9yIh/4ivHtL99ZgXaxfWFes91tUb8dmhT7s1PXWNukTPn/c/nGj9DxgwtDdo4oBtDVBD0BbMy+lRKRZGkLlpWbDlsX1qfTVGmXVuDo/2ucg4n2Tm3OU0cr9dj0yE0H+a6P6ZmQ0Wh9vzmfv3q0YdMRPNM9xlt37bdSLqf/OSnrMfbj3/8Y73t9tt1+WWXWy+5L/3zl0yl/OjRYybP8L/+5/+0BrigPLRh+au//mtd+rpLtXHDRhPufOc736n1GzaqpqZGX73zTu3c+aI+8YlP6L777rNqlf/8yT/W/o5hZWKozDrk09cDuLEOVIgDlMyVCrsxBamgmWcylTBeGI4MaM54CvHKiFbVRrTYyledQSQtQaQNgdX0qgI7xyZLNU9hUdw4GETvzAdSGJ/+fq92n5o9/c5t/rdb5ubhsD4/86MO3ffczE439/SGtRN68/kFxg+qqqowRPbd73mPrn39G3T51jepqqFB373rCzp86IA+9d//UKXFRfriF7+oVatXa+vWa3TXnXeZc4Po6W23vtWcwc9+9jOG4tx3373q7OzUH/7hH+rEiRP6yle+ouZm5AEK1N5+Qh/68If1kx//2Dbkj3zkI6Yx9pOf/lQf+tCHtXnThoCXldLx450WlDJOOBA1QWk0mkMEVUePn9bze05qTEU6f/NyrWosdbSG4P1ZqhTh0fFxHTnSYZs5jT9xdHivcIuma+iQCrXy7/VnV2gZchHAyY7YPGGCfpyDoHlkeFSxgkJV1NWrY8gFi3ScX1ZboBLr5Yb2zbBA+HCusN/5Dk9IBqGBm0NaipQYCxveU3Njrb03HCCqr0i5gtiQAiQlyHlBuXDGIPCTOuVZ/Xm72AOpQlu7zIJlDuwSjvvurqRRHCwFlQGdd4Gwq0oMHJcZmwPndLHc993nc3Z76jmyqeHALjpenZOXgKLC162PYaBrxt5bFM1obUNMS6qpEp5fugpOz9DIuAU05RVl//EkYwaFTZYDeKyiMKKNjVErFXslB9AwDgJQIRDkfMr7pl+PF0dkASwKfAvU+O91cG0W/KnOXvPMN29eNaVDLfeBB3xyMKPjA4HRDjpRo+Lb09GpitoaFZXiGLnNrqUiqqJoWntOTToyGpBgOqJiE3Gb+mSWKvGVNRblEp2E2PWvYCBIiSEkSLRDWTj/RtRvHMRs9uB2BiPhqok8yZjU23ce6dGJrtn1RmrK4/rMB1pNJXauAxLn//ftdidsOMOxeWWp3nxZrorKf8ylnXL3yFB7QcK5lq2/mi1+a5ng3gE5a9xSHFdkFqA6sKhpZLeixrVb4P3SkPPMcMqasfq+72nYMIEY2kKio9nGiGvRT+zojsf0wM9+rNtvf7shLfR627btWf393/+DaUbhxHzuc59TVWWFHvrFI/rHf/yiNp9L+gCyaFQ3velN1t6kp6dbra2ttmkta12m0pJSQwp+/w/+QEsWL1IqmdTnP/d5E//ctGmTpc5blizVjW99l06NFpjDy4EaMQ0NIbC75/daXmfzlGysA4kFFKJJ4zrxOBA50uhJOw8l5C1lGZPVp5Chiq7hITKtM/gByydw9jk1tuif7+vUz3fPzS+sq4jrE7e06Jpz8/esg8fznV9162uPnJlVo4nb+vTttbp4lRPbs3TfZELvfs/v6Jqt1+mSq25UQ0uz7v7qF3Tk0EH90R/9D0M6vvjFL5iDA8r21bvu0tjoqP78z//CNtInf/OU/vIv/8J68TEw//kjH9EGWth893v69re/pauvvkbxWFzPPf+c9eYDifvZPT/TTTfdpMcff1xlZaX66Ec+4sTwIhFL45EqgotC+oUDe+QQaxfQUDG1+9BpU7TORGJWLVldFldTfaWWNJRbH7b2nnGlRwY1MjigzZtWWlUTUh84Muj4THdwcEDggqFv4zlTbgqQWqRyrNeQEa+2jeOAQ8Gc4J6ffLFNnZMlqqqrU3FB1HrfrW2Iq9xS1I5Qv+PFg2qorzbkJR/hmoCCa+3ec0zVAcqD3afUnjlNJRaIDFo8ruVEVdD7MWKq36QH2aPWrF5qPC8O0Bob00MnNDY6bnM0rCiOTdjRkdBwAhvs1gFIjmvHkmvzM5dNfCW/Z3kYNcVQ9yADgchsUKJuzXyTKbVWSeuaChbUlNOJDgdq25CMX8mNvhrfxUD7zam+RFpR60rEXq7x9Ux7UBCQF3KPC00rMTmZOAhfsdCI0l6Ok7TQ8XEcHEh7kxocciql3IPPO4fPZ5MkLfWNR62Eu2MwZU4PrQomhvo1PjamqsYmReMFthES4WPiQXpM2j6DWBwcnJkdF2f03VXnCxPO9sw4ShgDW0xswLjv5uTmooCFjhmfd0TjXLrtF9sH9Oy+ubs1X7ulSv/91hZLr8x0dPYl9Gd3t2vX8Zl5Dnz3ugsrdcmGs6XVuTdDyoLeXI7Q7RSnw4EJw+wjG0fUDsY9eD4+7x0iM4zo/liE5SUCKPHOaFUNKZaYVRzt7oRz4xKIHjUibcTf7XxzeVjzfBmcpzgeVVXqjL725S/YmrnyyqusNxyb2hf/8Z/00IMP6pFHHtYXv/AFlZeX6rnnXtD/+cxnzBmi7cno2Khec8EF+spX/kW9Pb265eabrcqisqpSQ4OD+ta3vq03vvFGrVwF0bLGFMNREr/jjneZg1RQVKLl516SXQcm4JlxDVzh8DAEiYlJDXT3qGHx4hmf3b0Dx5tykaxrAEj/qqpiaUmFNDE0YDISK5Y3T9kcZxsubMqjL3Trc79w6Za5DjSabr64Rls3V2pJXZFoCTI2kdaBjjH9fFu/Hts1MAUlzHc+Gm3+3fsbsw03eS+jEwm95z2/o63XvkGvvfomFZVV6N7v3aUjh/brv//+H9iC/4d/+HtLL229Zqu++rWvGj/q9z/5SXMQn/j1k/qTP/kTcyxBOd70ppt1/fXX6Vvf/rZ+EjW6mgAAIABJREFU9MMf6tbbblNVJRVAhSaWivr717/+NdvIX3xxh97xjnfotlvf4tIT6bS1u4CvsnHjcqscDR/2+7FJ48a0d/Ro0coVytAaJuL4miDs/cOTysAbEShigZa2VJuzgKMC8kHj4nM24vDk1rhH5+nBRTNj0k2eAsAzUWHV2dGjxUsaVFxSbOv1zIg0BLGdlNr4hDo7zyhWVqmNrXWqLo1aixMUd805A5FIpc3BwkmCJgEqOX29OTrFoLpO9xnnB+eS58JBAZFhD6J6jDlJtRQOD1VdEPB5BnhDfA/+DiXtpM7YK0gdEphzLpyf4mKqq9zzj0ymtasT/ia8F8eEwj7lC3TnmqOv5Pdc0zVmdvYLjpbLDrmiBf5yweKYKotyciQLvZ51EzdyVAiKsj0tSA14yMmf2EPvPlXgf+6JysBcWT5OcI4w1O3O7QyHP7d3cCLplMoKUmZ4q4tjWlHnGjD6+/GaHHM9JLoFENPIfZaX0Xl27ogp/HxMCohZQJ3cO8hNQ0ONTb6wXPVc9zH99554O9v3uDa6DUDfFm1NTNrCg9xMxDO9moVxHxh3GicdwzgJTugvlk6o7eARLV61Qpl4kSv9M24LDQnpW+U2Wdd3JKRHOO3dvBrv120RLj+NIwFaU1Ec14Bp30SMXGzpsHClzgz3MX3uhO/P5lGwGe09Nqqf/Hp26N5/98YLq/U71zRocd3ZIl4HTo7rzodO66n9M1dPcR6e445ra9XaVDhlbvM7T4KmVxYVSxw4pr77uV8fzhHKRf5ufbixCyh/QTk3aE5EFONYChHuVSyjyqKo8UdIpfC+Tw+ltO2E603lSj9dmpHoCMTHC0ByP5YHD0nQh23AXOs3vHaWVWbUeWS3vvGvX7Mfw8VAI+bTn/4za1Xym18/oT/7sz+13kI9vf3WTuX48eM21xHk/NjHP67t27eLHm5wQUpKSnTDDTdYiurzf/d5dXV1qaKiUre+7XYVF5Xou3d/W5MT4/b9zedfoCtveoc6+yeNvGjpuyRVeU49lbU7NDBoDs7ytauyy9A/e7i0mw7j/Nw7/258I1paSSPAtJGJWZukpkA1ZlOK9Rdis9p7+Iz+6v6kukfmlt3332PNNFYXqKggIng8p/sTVpY/n+OSNcX603fUZx1p5gApapoIX731Ol3++pvV1TOi/S/8UtufeVK33PJm9fX12bu6/PIrrGnxv33j31RbU6uPf+yjZruf/M3T+uu//iv95V/+lTmYkJY//ad/atwaEJw3XH+DLrrwQttc6+trVVlRoYceftiQoNLSUn3iE/9N528519BGnD6KKeDKLF/eYlWa4QPS6e4DJzU5NqamhirjvPg1wftBFO/oqREdPj2izcurVV1eaI4M2lpcn32AzR5UgzngwwZ+BypExRKVqnW1VS5VGWjYkNrCkQElUTSmw90J7e9KmDwG62S4r0/p5KRWL2/WBctKgs7bU98IDgiVsFAluH4+4VbK9nt7Bs0J4tn4TL7DOV0Dxu+qCBqWDo2MqaWp1qrFeGYQHJAfhP0wFOwjIGOkSRctrs+mSxHnRPeGYgMjNQd7AVIjnpMWdsReyd6etc9BGivsN1gbIfi3AXfUX9PZKNabTFHc94ebz3yf/hlr1eDg1FwFlIPUc+mCcAWUz0s6uDOQyvfS+qGKFzOaQZ7bNoAQ09qfw//cygHhkWTSBp9GMhktqS7Q5kUFFulze7wUzyuY60H37jum/v4RXXrJOXN99KzfQxhsa3OiSjg2OEcQvFiINKOjD9ZC0SAuwnl5zrlKzFGypHTRE6MhmrFInDBaLspwm5IsxfPooQnbvAotf0G+UiqIZHT8wCHVtjSpuLxcqXQ0G7H79+3Iya5jsvX3CTHm2VC9MxeuhrP3HniwYb6Gr74Jn8Nv/P47kIqHIGsWOicHJAetIVAc5/C6OWVOTEjZN1ehlatGmun+DAVRRD2DSX37Fz0anZhHqCyZauwV51Rq3eJildHJfCSp3W1jenzXoM4Mzi2tX1sBwbhOxYVucML3RzTChktayhwcSysFrTECnMa1DYAw7Vpc+CDBdGmCFgqeB8MzUuKNpXcOTlq1JRGtbSgwgUx/dBmRMJlVn/Xl9L51hx/Xmd9vSHU5uI+Z3q+vpAQtoc1KcWRSQwO91ryvqKxaihZotL9XRfG0VqG1IqcEDsvrTHd3UMpbocmJpPEvaODa092r6qpKlYHARqMmmNbT22dzo6iyXiiwFiipzFifSovjqq2tM42cQ90J6y5urmLQP8v4SAQDPT0aHRrWklUrbIxdmb5T/gauBzlmnBFGhB+AbHznIGs3rUUVGa2odUEXaARibWwspBDoJzSbyi/jhmYOm9BTpxv0k+0L6ya+YEMWfOEPbqnR9Vty/A/GA+cIbtP5F1ykNVsu0/5DJ7W0Nqpf/uJeHTp0UMtbV6i8olwrV640lObhRx5RZUW5oS6QbV/as1/f/ta39Md//Mf/P3tvFitZlp3nrbhx53nKO+U8VNY8d7O6OTQ1UBYgAYIhUZYBAvaTIcvys18MSC9+MAzY4Iv8aMCQDMECRRAiQVKgRVmkySbVXd01V+VclTeHO89jjMb3r70iTsSNuENmstkSFUBVZt4bcWKfffZee61//etftra2Zr/+6/9S7/32tz+wDz/8oZyjvb099QH8lV/5FTs/O22fffGV/eqv/qre93d/+b+UkDskW9J2cBupdm1O4TBnu3sF+90/umW/+O3rdm7sKI+F5/dwvWRbB3DS4BRWtP6mhvIq5Ya3Aqdle2vXNrf25BzFuQTxF24mPBx4LqyHXSkQl9UB/qUb55XKpwH0J08KtnHI/u2wUuHQFuaf2LnZKZudHLBXp9h3R4mwfA/ppuVlR2dIvzWXckcwvbG+LQevnYMTjhe9rvg79oLrheYSZyrODC9vcOp2FCf8s88eSKgRDs5779yU7AEVuGiaod3kPQzd7sh2ZSqnmyukY/zZs108KPf7aryl7JmP3YleleE38Puw882+B8U9vK6OQjT28+xZXzmqqKJ5HUhODRZv6o0TX9DcWygmJEhEjSRFPwzdYaob3jjwHIXyn+ueKP3NObmrq6Nir0932ZPNkjYkzs0r093HqhtGegfCFouaEuuzvIAF5x+5M3PpIr1XvFUCTHdKChGFGhruT/oO7mkHpBZNvphDNi6S2TxUHBo2CV48G4fyRnKi7RYyMCNsefQYmAfY9GhJTE1BXnUkivukuzcdVxFp2iuzCLzLpHpHKRqvKOrJ06Czp1vz6/p99ecgDkdURKWJavl8uc+mvk+1jZAOkFbP14uHqqoq4tAY6aNDOGkyn7cDFHBTNws5Js+4/mKDCBZO12Bt/ct/t273npysZpxdIxobzkaWIXyKRfTWtT77m98ZOdJ7K2Yc58V1iPxAjRYaOBmxP+S0iIvm6GZ2f+genZigRqdSHa6UlSpRn5reLnt9utPG++vWYHm3Yh89Ldf6j+FUgfYkbbba3svOXyuScbv9Gyhv1jY4CuJokFcQlRX14ootzj9StPmLr3pbDDm0avRaVuRJg1myZ3NziM112EHRyedaa6kazRE8xP46pGiMgzzYWRHaC0LIWDf2q3ZnrWJ7BRcS87WKbcmpESGHCmmHeDZho/o7c3Z1olPR490VFGpz9vI5kLCqreyW5Ei+f7FHBymOZblY0B5FM4WDmiid4Ed8nRaKxpSLgy5XB2bsH/3axonl4qdYdse+5dpUl/3PvzJp44NZBNsVY1fX1izX0WlLK9u2dthhNy+MWleuZLt7e9bX66XRzBlpuM6uDkltjA4Pau4okd7Y2LSLF+fk8Ozs7llXZ5dsHZpDm9s7Qu7gwAwNDtnB4aF9//vft3/2z/6p/Xf/8B/a+++8o89xqIOUo5eDswEFoBlt3z8s2m//4S0b6Ou2N29MS0agv69bf8beQdqCp8zK39k7sEcPF7Q3GD8HvJqqVip27SoOC+0IXJ7AbTvdwB/oe3GIXn31isZBSwXeyx58sFq0pV0/GzfXt21tadkGp2ZUoccYEKW9PtF5RD8GG4IeG/2mQIKyabB4cPCDbt+eF0cnysTbPdR64OcVq+5suBQBSsasu8nJYaGKdUfEBRjh8KDrQzXw2MSYPdzJ21qx21NpqQ9hCPxl7U7YwwgGgiMZ+/c0Z/tp7EvW9qvqN2/28kROncWfy8H53U/Xar2odC7qxHGDkM33R41YpBGcL9Aa1q5dIxF9uMGAgbOpsLhG4uM50Umko6qRrjoswilxPs7lMZehP66rqHJ3pZLK4iidgzdzlpQSECBODDlMFnc2osA5IVeMw8H4tBnxXFMODb4Pc8bmJxJEnRIjR+sI3k+UgqPzzcNFm5udUOTA9dlg2d4lfJ7oENjUVV+fylnj/YhCcY909v5qsWiLO/S3yqm5qKVF4WkHhxrZknEoBu8je25H3jOczFiI4UTVfp5JX/Kz7CKvbaQMaSSgfjYBonM4OGx20In9Iv1jqiI+I/Efh0/DGkkHUg2yzAw6rl1bq376ZTrb18f3yf09+83vtxdAe94DJD6Pkfs73xuzl85776XgLXl/Lvfm0rGfSu5dSJGlI4cytKQSN0dOanJF2TccpnXkLCdCtZAUSlGXcboHbGZ8wF6e6rT+bkc8EdB6ul2xrylJTt3iGS+Hc0LZ67odZ3y+2TR0zRFsqLgiBQdilRWNNNvaoAFgl717sdcOSt6DBs0eIZHbe3b360W7dnXWhvq7RRJ+imz7mB9IoH2ONEbFBXNLlVPVnqztS3tIhMlch1KwXyxXhApHCWo4U1q/8eA8G5gcKJyhso325FRmf2vF0cKxHj8o6bNFoDXSQ9qKyNL1hiJKfvDgqTRg2PM4AezXUJWtqetu7eqQwb78k9/bsd/+8ckcsedZo3//l0bs7363TfWonJcdVQa98eZL1teLyJtqZN1+sCZTgEWZdYjE4TDiqIE2tFQqTnPK86Sj9fjEqP2rf/UbEn1EUPAf/IO/b/2pqoygUc08Dw6FhMEr4XuyjgB8wrWtPXvwZFNINmsFiYGbl8bqiH5ypnFiVlY25GiBtHMWSL8rl1N6P1oyxJxKoVltJahS7beH80t28cI5G86g9N7Xz3W2Dgol++yreZubGbPF0oBLIOSqIvW3OohZG8wDa2N4ZEDVTVnHFztP4IvzQc8u7HszwnPS8+eMePRk2YqFkp2fm7Tuni45Z80vzhjmm95XoOf50Wnb759KtikntW5xYJLded6zve2Zn86lVunw8BuISbBRr0zmbHoQntBJs9D+9w29qJ79Ms//ScFbqUxMPZES6VQHQa5q37qAQms9PXLcN0LK/WZ+QeQqWjbEomq3eOIgx8EBPSE91My4j+9TznRtS5sceNA9z6pIkzwUIgEOORqj4cBwAHjg7TLpkMmU/qJsMZ+X7DhsfnEFqJLpygvuxkGjbJD8NJ8HwhUBDQXMh4e2dZgT/B+VMUp/PMdCeP4nWL8CmwRCJActuXAUYUf687a1X1Lp7c5hXd/iRX5v87X2Dir2z39/1Z6snpxiep5x0KLhv/hLIGx+WuK2RdVTkIDDWYugQYhaItgBvgXHBoc+/DlFmolfE58Lh4gP0PB16cmCUjjvXhu1c4Ouf4MDfGepaCt7VfFfXNTPCdhxnee535M+yxrlHqb6O8QHo4rJuUUOVU/2VWxpmzWATABCchWlVLf3yyqtFim4WNHn6OhNeu/8SKddn4RL5N8OYZ59yzx+fOuprRU6rWtwWHyJV6a67emO2b746/WUYbtxx/xTEt5pFbsw2ikZhdG+nI32VOSkS8UbZM0q4uVQKVPnB0YUPa80FX2AKM8d6O8RaVZaKXCiFtdseWVDHIlHGzn7R/9izVa32+vXnDTPx/3+lfPd9j/9vUkbHTimG3nibNy4DuH66MrgWYFEQ5TFecMQcaBube2oUaQ7InVxWMbjKENFwqggi5cuz9kXX95ygbzLl9TuJoUAteFz+IICMT84lQR32MZ4RTqEFOXuQcl++OVT29vdt/Heik2MDeq9kSLHkaB79klUAK4tNeK7j4SWSyX5yYoCVoJR0CcluzUvHhTwfhC4iYkxWyn1iuQ/3p+zmcHW51KklSj3xpH6uZ99U72nIkh7/HTFVte2JRzIWskK7Z722VNZBZmYFFi9mKYu+5C9Ds9OvKPHKzZ24aI9PuiTjAg7M1vAcNrv/rN6X6S0QHBmhs+eosrELT8dZeIxUYo8kZ2PxpE1b69i789BHPNc30kvUkrkPX/8sUvF37hxQWhOOB3Zz4cYEux04Ex6d9A1tp2DEzBhqEbGteoERXeDs4TZeE8IEJKLR6AJ7x1nB88bREioWSrllER9pWp7+wciHL/MmLq7VBnzg/mSDq2K8qxUQZ1sxE+asxf1e54PCAQRN9oxw30u5kdZeKlS0c/OmP15rqF9eHvXfuffbz5T+flpvhj0htLwly8hquhOi0cn3h+shngmUr1ABpVlJiJ/coYczfTPiYMjfo2fz1FdIOVfoWI5VWyUD/fs/sMVe/3GjM2N0UwWx6BqHz0pGBpJEDdZJ4yLTM9p9s5p7vm494ggSMPKnNlUX8UujuZtdc+kFSLDhcNzWNZ9RIoB/sKNybyN9JicmlvLRXU+V3ZJQmsI9VV0zxN9Zv25gu1urCvFAZJACuDa9Ysi099dLUn0DpXsnYJXiATi2GrcDRB7tWJTA2iElO2g0qnnd663YlPDnSq3p3koCHKW/F23XUT6SdADxKxE2q3oyrj5vE1MDEs35+EjD1hASn7/fr/923snd6c+6zNhjf0Pf2vc/uqbdeXaVtdARwVkGhn/ZgcnDmcQntkZJ7LywoZxT6A/cDpAqrPtGECvllfWbWtrTwc3iAKCq6DQpE5alUo7GktzY/pHecVo2F9QGNoU4BhSok3wubt3qNTWwtMVu3ZtVohLpO+zujgnzRvOAbaVQJi9Q2DMWlKT5kpFaVN4lzgOoHGuDLyo5zc0MiTntU9Ifvtv4jrwgJjr737weq0hJ5/4tT/8RtpNo7OzNjnUZe+c79EZd5YXKBDOJCiYEONSWWXpnHnNZxjrkbHgqA1NzdndjbzOEGUBzva1Zxnimd/rNrRqNxOCc5YUlYIeIDfZl7zlfpdWDSlHlBViCwlzZc8zltHJn264Y1N4Lt7TDR0Zjz7y5coXZqqratdOOXg+F4YGIx6VMJ7O9zz+B5fg35wuAmUTIn70+ef3JZgn/kpXXhvEEZ289UHYReguNZLD0eCeIJvhfDwLkfikJ4kB/Eb9WqraGOjbwBPy3HPrFQY8/OCbp9r0+5VO++xp0fZV8srBRbm38yrqfIjmZ+OcBZUIZzQ5Tnq+nhJJuEJNtK71tWONcGCRKmD+KUPnoOlRSbg7pht7Re9W3rB2Ynwh4pdQkKQl0m79NY4vUhFHxwd69Ot/sGEPFs7GxTnpWcbvX73Ua3/zZ0ddcCx1EhbHJrWSGOmF+FjVAUmK5dJYXuWsT3e8cWRo/9TbBwQvzRtfjvTSjNQNEE1VlWfvp+1Gxf7gs0Xrrhbtu29d0LVBTuY3SnZruSLjpjWRysFr3Kq0f087f/W1UydRttu/0uEhdSYxwpzlrWRTAzkZ7Sdb3gKEF+NExOvaRJf0fOhzhnIp/hhODTytpc1DW9/ctY6hCXGOiNzhVeSrZSttr9vNSeeFLK9s2uT4kNK+RcvbnZWSeHsT/XkbHejSWJ6u7St1PDjimjLNtit4Okr7pXtAAE06OFaxoR5vKErfnvEBUmA5zbcctCDEZ1o+iLQNsZyS9K1dKdKiqstBQuECKA+/X1gv2v/y2/v2YPn4prCnXYvxvp97uc/+x789Lttw3AvuED2m3nn7pVofsLgfeIQgGjzTi5fgvjjnkN9zXzgiVBqpunNkMP3c21JQ9owzA8IdKAmIT6uWM1kHkeaTaCFduUyllKNFtHtY39zWubK3e2Bj40NyylRGfVAQx+rN16+dWame+yCopZ8TnEjGCf0A5BynRPY4l1OKib0E8b1/oFdBKUrCnCdU1hKctnspfXlQEHqDVhJrNOvg/eDupj16umqFnmGl3d6c65Z671le2Frmg0Od/c45Rhr0zaQDFMCczsTtPXFMud+tUpd9uYJkiCMkXrLvZ3t721BH6+Jsd+mJRjqLKCYtznZO+dZ+QzRL9Tsn7YwFefUcKSqU0I+fkegcz/3t7uxLG4gxqD0GVVTB2cjyVZiQINAC29U4AZmf1zuTJil0xpFVRU0EPyY+DHjkduPacY3YWFyCiBPTAmyGZ0/k9t75zoay1uNu2YWjHiq/Sy725ksX5I0Dz+G1852XL8+q3I60FE6Qw5L5Wp72rLnQ0yxKFuLCIh1o16xULtmlC9PqVRLl583XYN7Im6IRgYFYL3bZJ4tlV8pNCpQ4EJCKw8FJvLOaUxrcJ6eC1KFUdzT8wIzDL3sNf2bBD3HDFpslRM0wLtFUDdQmnBkcmb4ur5TCG4f8KYNf8jWFNxtO8/OMr94LLY1P66+OnokfkjO7PX9ov/FHG6qUeZEvnLm/871Rm5nsTRCvH/ACtXNmI0gdjDmBHj7M7FBeCt2gF+qIvVVRhQ5zne9kvScnVHNdFUflyliXRM3iWYVQ3fJOyf7th49sbLjHfvb1GaV6SOV8sVC0zYIL5lBKns9VxK1w5ysRf+O5t3m+4djG/Dmy1FgwUFs76Rp1Bzt1Lq+6o1spUxVZUYTNwe6VW2Yj3VW1laD0OSCWMIzsVSJNntb4zKwt7lZV8k5VU1dp1yqFA7t5edK29iv29eqhXR7vsnPD3eLcfLZQsPU95y1xWHDfn9xZMMQNJ6YnPV3H7knCfNlqkODnaD+h3G2ePoMgju4KPXPQqJrsz9tLU92ySyLZ7jhvrlQsqQ8TQVPhsChEB34HDgDIMCkWDuOsbfm9T/bsf/2t9Re2NscG8vaP/+6EvXHxZGSIQx0xuAtz55Q6YWq4B7iGVP9AMH79tSvSs8kGueHo0IaAgBEkxxuKLmoeSKcrfU+F0/yikHMCx3ZpIzmW5YqaT4Kew8PhZ9Hwkj5KvMKpAU3BAaNkGicIVAchu2g5cBrbjUOAHYb/ArpEGmluhkaaow1EZ+YCovCThVWdEbV+T6lwhtRQq1cgCTiBUBquXTt/pAoWOYMPby9Jj2ZkfNRen+m2i6PPp3CLQ3Xn7rxdvDjdoP/G3D2cX5AjxX2s7qOCX1KDTRxh9iScq3bnslzltmd7HezI+g3NZ3ucH9m9x95nn2d9D7iZcHFfO5cTatrOwfGAxHWUEPXFAR4dHbQByujhmG3tuoPTsuw3JPGbKqDqTbgyPSTayjnXo74GqfcwiplrBytbDg4lhOpT4WI/QNfvX/Bmbad5Iex06868oiWIXbGxZMBSm/kHXy9oMzIhdGPt7qLvSD3feprveZb3sEFcAGpdERCy3xDgon9I8zXZiLxveXXLygMTtlDo1UFBLZJ0VDL4e/OBn9ZkDYnJll7XnJqm5xtODZeFP5F8Bh1MqlJJPoK4JSptNjXLxMHZJvVAs0upE7tnv0POMT6TFloDS7/JIQkX5DTjCwIpTy3rMMUY41Dm+37r+xv2yf0XW5r7wasD9lfeHVZpqmTjM9IJIC5vTOdtsLteaZfQYA8WUok+5cgHRbPhPi9RrlEhtFbBEeoaRbE2tg8q9tHjA3v4aMX6BgZsdLjPxvrpe+R6SHmqWcwr6kh3ZSvCss+39fzVKxubHeL4/nbPJrv+MDyMh70M6VdrKVWQjfbn7eXJDhvIlNYKVkYrqTMv54Y1/8brV0VKxkGkxQQdxavFA7v3cNVscEychckBBA0rDu/3dti9lZIt7zshGGO/v7Njhd0de+n6nHV09cgJwtGt3Xtm/RH5ba+vKx02Njlh3SLDOuKE/YpKRKHVpYJN5Tasu7Svqh5QWA5eHDnsTVd3p3eQTo6USNT3H9v7795scHCYn1/9rRX7nY8PnsWcNHyGtfP3f2nUfvk7R8UmW10cO7SxiZrv01qTR9ZHkHxBj+ELtRJKxY6h5IyTxDNiTZPGAqUAIWfthAo8nJpIwbceR1lcHwLS2dkJoUY4Hnw/CAlBYM3BB0FSv69lNfEEWSJw5V4gdjMGHKqTnByQJg5FAscoJ4fG0FzJlEW0QEZYp5wp7rCWhTa1enFNuEugYDi5zAF/Zsf1/3y1a0srm9aTz9n0zLgaTI/2PV+uSFV9a1vaQ3S1J4XIi/UHVyd6crGfPl0oiVvmtqse0GaDley53Gi3G4Plmm1ocbbzu9ZnU2vJEfYZel6vnetQVWg7B4f05eLiup7j7Myk1k5jI+yqSegv/Aav/vB0RpZz5gdGq5+n4yhTcVW/Rr16pHbZltdI126o2koyztID8VjqF691n+jgOHxaTF1ch0TWDQJadhEGpIWdwqACN560IZ7b+mQuEN49URLRAdNCs75Wr3jvVw/X7Ol+t+V6B528nOT+ayU7CaGJJ1V3fOrPsv4cPSKPV5Cs3SGq/7x+APo1BlLFi+C/Tq9+gQw6PtClQ373wMt6NyFSpEVNCWd4OLWUZn1BNKy1s46vPu7W9xiLmOuubJTs1/5gTfo4L+JF36lf/sUxQ22WPodZbRnGhWPz7pyTftv55cG7cRQtHJmG3XhkqMC3X6+XvYw5pR21S5QiJm3SIVVXdXyvKYPWkavWz73N/GXswFmejfsypKTcnMwMsl5RlfWy4CuXp4XeBKeOgxDBNZAQEAEid1IFEPEZbziDAHBUVt1fLUqZWPcqonHVpgdyaswH6fXBWsUoL97a3LadjQ0bGRu1MVqtjHXZyl69NYwmN2N3MJh7O7veYbmfiqggutZROUjg8JxylaLdHDqwyWGaMmI/UofylH71NGx9P3Fv6JRA6CXCzLZ2mF85sH/0z5dtfuOUEVybBfy91/rEvUFS4zQvP7w9Aubv2ELwB2TwAAAgAElEQVRQENJB/BsldYJFUhoEYP4snOMAJ4ZnefG8B5DcK3/qGsmGePnyvJwAEJ12Npb30S9J3JDBfklo4CDiEEBuVvl5EsFkvH/yo3s6Fz54+0pN+RekmzmGmoCjA80ga99A02jeKVSx6grArLvXXr0q9Al9GbiR8G9YexyUjDf04JQyKxGsOfpHtRYl3jhFMmfi1FUUTKjSbG1L8wQPjkIRHDw6j3MQB2fp9nLJHjxet+39os3NTNirM11Kfaq6Vc/hNE+x8T3xfCheAUEBTWPs4eC88cY13dt+0ez2SkX7gccVJeL1OTt6Lrc920/yG07jH2SuAYeP4J0U1bmBow5O9h7hbbljOqS114w0/tRUUWUfky/mTGPHasV+4Vp3Tfm13WMP2BHHAeIcG+Sn/QVMiqF49ZUrDU5lbaEln/NPvz6wrYKXhAdJ1zVsnv8VaSNBhakMN1AXT205OqH2GXlHBlAf5ndEw/QgWt9DN8TLeUFwXmwy6NnuMRwIlHs5om493LPf/pPnT1X1dnfY3/6FMbs+16OBBbGWZ8EzkQOYr0qFU0jWi3hIaQpoyfHho6IVqjgNruURmjn+Fk+ndKe2EM82cy/mUzgeUk3OldW/aX71wD778qGNzsza1aleu3nOeXUH+w4xDw712+FBQQ1mORCjP1A8R+4Twc+vlsvaC6y3oZ6cre/RILOsEm6E+W4vHNrjh49k4IfHx4VyQVYe7KIfWEfS5Wmu5YnZqyNmNeI3LQAG/CFCfoYLxZ74uUsdNQJ484xlgwb+Djq0urKpQgZsU5YAykH7B5/v2K/+6x07KD7bYpkczts//uUJe2WOYoWzPT/GRzk1yElnJ4rPvq6wp48eL6k559XLszo8cEJAfUDYqD7qSXIZrb4xHBeQdPiPrRwcHALxDBMXBlIyQWk4Suwtb+NSUTPe1c19+5MP74hY/8GbFzI8UE9z0aoA4vDPfPvVmoNC0YnaISxtKADGkQWR6+3pshvXL8h5izLqW3ceCsXBuWb9wOlgfmh4HNW4kT7DSQLtYu0xdzhQh8Wi5olrXLww7c7E/oH96KPbug58J6q8eIEmfvNkwz59uG3Dk5NqdUIwT8POuZHTN5hsnnsvl98U7wznMhTxQaC4V0jI9KJ7tFmxrzfRoUqtXjLr5oxL6GwL7oR3YzfY2y+Nm53XPDR+AIcU5Obho0WtwdHRoZZFPbKG9KKKzdi8AP3nzWhOSls07aLjr9GIDLizFiV49cHHNTiMMIxS7RbJuGI/f/VkB4eU0w9/dEs5WfKMP0lU5lmfMBUJK8sb9vLLl1q2lGAjQlBd2DGJTdEcM6p1pGmS+eJnfQYgM0SlIDakE3i0kHPD2cG5oQoK4jAvKb0eluXMHECeTZ/B2SFdcNLzbb3OWq8RLdIGtElXb1n10fxe1hAoQlQIkAX5/R9tGpVVz/P63ltD9otvD9WE8gJl4Lu8xxBkl7KNdFdEHKTM+EW9Pn5StKfbXv7N9hQxN53EgQJlyeHPM3/xHJuvUft5JjJr9154QaylvCH457wcDC4k6enBnF2f7DQrFmxhYdUunKea0LWEsi/mdL9UsQFajJQr9mD50J7uU95KZZ7zk5TWLpatM1e25fknOlBnzk+rlDcKGA6KJSGPpFR5VqwHn7q6TeOrB5McBeX27DVQSIkDdlZtp5gXb+jCcM5eOQdacdSWKa1VKukzoA+QWVfXvHcV6Q0Qhhp/EbLxwqrSMx8uDtuvfXi6PlXZ+enrztnf+96I/efv9WutncXB4d5xsEjZc3BgN0kJeRWnpzuI/jnweX3449tqfzM7M6GD5bhiDFAVqAIQkWkX0OrFd8PT4bsouMimGFjXG/tofhVsMF8UErKyvG4zk4P27uuXbGrsaJVYIGWkN5l7OJd8DtsGgkLQGzox6+tbqm66efNiTYwVpwWiLqRwPg8CAyWAccZ5yH0UC0XRC3DEeXa8n38z/lbaazhWH/74lg5kEKJ4PV3asD/9csl6py9K10m6OuMdEq7Evj/LK+vgeIsKbzsC2kE6krRcT2+PHPW7a6R+nY4QXxccQiGQTfsjO57jzpvnsfHac2QG+qr29hzVjI3zQIqSHmIQzqfPjbeteJbd+h2qqBIkkK3DD/l2RYgNeTVXnw2+QRi24NiE/Ds/D5lnIQBEBWl2pDabHJwapycJS8nUED1I4C8pIFdK9r3rvcciOFyPB/j5l18rzwjU+R/CC6eMDT440K8majD98Ow/fXKoKhuiccTxcrm85fNAwP57lWMnKDOeQXBsQhMi+wz4e8OzSdUiPMe5sR7bPijpIAKNgQzMd9IvCsh0C0RGhC5TCorfe28rHwdVL1ANPEeb1ISbn2+m/cJZxufokRvtOKgYS7v1F8YlUEDhHCm/zPi39ir2m3+8bvNLhWdaHjcv9KosHGKeCMVpfEGsIX9MxCkqa6Wsg5z34Ru+Pdej9AGoTqz70w6CucV5/OHDQysYIpSkvzx1EoYm7p2f1ffv2eevRjJOzyw4TmG0Wu7fVEnZbBt4L+tFhOe8p82YNIiEEJBBXd6d67KnjxetUDi0l65fOEJq5ZD75PGBDu/JfrONlRXbLXdbpXfIDipe/660Ci0XShV7dPeeTV+8ICNeS5nIoanI6YBM292ZlHBTiovnwPwRifd1VsUng1xM+5NEH1LqAaeZ5znVX7VvXey2hw8XpHkzMtyvwy74KlTkhPgnET5R+8w0B6zrY4VTjOIv/ZImxoetf2jA/o9/u2u/8YPj+55l1wz8hP/qe0P2d747XCOpH7emJLhZLqt1AekcmvqCymB7QE5AZwgQSaPgjHJ44/hEyueTz+6J28j9tDrI47v5Hpw60j4gVo3ciPoIOYwRQ71375GeFZ9jHuHy0DUc5+bB0q4dbqzaxelhe+3SqPX3upIxtrD5paqlB090Pzgojx8te9pJJGdSGDH3ID7ec5B0DuuHopPJc6NKy3F/aJtF2sPXgKeg2G/8m1Qa/6YyiedOVVWzcx7jw0FCYR8HBwc3Xtt7Bfujj+et2DtqvYNDWhfn+k1dyY8TtT3uGTO+6GcIgXpmGl6UBxfcKy+q3OCY4eQQMBE8g45iIyO1qntOSmvY0Ggb03C2s29SERI/P+lsb2/76445QQscOtqw/MK1npoMCvfF8w3H+bVXrohD2w7IgICeqqjq0xXevwvUeYUDeVkdon6SeqlK9udN+Yi4Rt3jdYGPGrtA1S2ez40Fkb02BiTr4OStYj9/redEB4fqix9/dFtdaYNclYKzM0U1pz10XsT7HKLdsUePV2x0fMQq3QN2Dw5BCRQrrbZUitcFeS89C+3t7PzFjcazSe63N1Kt8zr8mUY1jT+TudEe2yuUbbdQtnODXXJo9FxSBRQ8GwwpkWxfT4e4NqA5++QRDWe0rkgc/ItYO3ruKcr1+Upr55jxtb9GPVoOJ8cvl9ZkWp86PBIE7OJ2Xk2F9D4OyJPVgv3un2za2vbZ+Dgz4132t747audGkXCv74/6PfpY+O4ipfzI+ZPzr6DITdrKVHlzc7pHAnaQtk8bpLEUlnZK9tVSWb1kKKfleyT1eMzzzXLnNE38L/ZePIMW8xdOs6+dDGqbWTtxrWQmajw92YZ07Xollj+TAGcwhDgLGP5Xxis2YPv25NGiSK2U5GYPCoQh6QVE7yno9Rd6DyRWVunut67xGUXZwYFRfr7o/CSq+nSvyfIwY3CYqIzCKI/0dNieOGL1/cF4C7QQsaoIw+5Iu24N7wwnpzdXUpXHwqOndn5mTFU9oAUYYN7LmEA5aFMAIRZkhAMQLka8gktASoX3gjptH1Ttf/utdfv/vjodIf4vv1S2//5vTFlvjzcCFsE3U7abtVHcG+gEpFycGlAHxkNPIw5z7uHe3cd2+cqMWsrwDBEm5bA8NzVqpWJZpdTXrs2dGEDyXXTkxsHhgMWxEFcnzaW3tHBkjPQd18Vp4XtXVra0LkbHh21rr2yP1/ZtYGjI3rsxoWaax728t9OmSrl5VtNT4+7sZLhB2flnnBsqQ88pJQrPBhSH58GcRCDusgtOfqZah9QU6UYWBbo/NOsEwYkX48CBcn4S6tYl+/yLB0oRMR9RMr93WLKP767a/HrRRs5Nat2UiyV7Y7bL5oad23TWl4LMcllEaBwailjgo7I2eMZ37jyy8fEhjQM7QgeBrcOqrUHir4mP5lToQ3BByxOqOoOqULMNUVud5c8mv6Hd2Z5F32tHVrrBrO+hRpzFsn3ngllfp9n+3oEq5gADSL1NnRtNXdJbrwfmH2ddCA4PlwEFSzpuJEhl9Z/XtVSEzriL11jbbqlqI9NrpvHa9Wv4z90bDi6Bcr+K+hAnc0l78uwQNk86DHBwPvn0rkhxlA3yIr1DtB2y+GddLD+J9yui2j6wLx5t2lq5z4q5Hhvq76qpFNecNPUw8nsJB6LVMwvkjLGr4iXVCGdZ8FlPenKwy+W7U5sBUk1yYIo0wiwJrRkZ6NSz9p95c8xYJ9nnyHe2bI6Z1kPApYEa1nUR6uuPyLn+vOoNNrWx6Aqd3O3m1IJcmViX8IMSfZ7xS1/Y4UFdm9Lx3/qTjVM34xzuz9vf+O6oXZ12nYqYP31f6n8VSAcTo7J4/L80T+4nVJRG6cpVlFumvPm04pU4OCt7FbuzWrFC2fPmnM1IKUSH8tCnOWl8sa8Ddc3uvUB+Yu0I1cjYhmd9vuFwcn38DuluoCZbYFFt2MWeXZscoeR4/EiqFkcIvgC9pxC+HLQD+/qxq97OXb5o3b09CWWpG2GmuzdP00yChMRVqsWjvqYghnJ/OJqsi7Bp7DdFq2nfkDZgDNhz5qpQIgNZso5KwW5MdNqlCZAiR6ijSjKQIxxclMqfPFnVoRYaL3FIkLogTeIOjqPOCxslOTk//vp4lPEXbpj9jVcOlf7jwAUdQlAQAbpWgnqUqX/zzVPdAyJ8zWXbHAqkpFDrpawZgi+HJGq/fIYDEsTp5Zcviwx+0ouD6PbthymFwHx6R3fm6ML5KVtaXrP9vUM5m6BHV67OqlT53v0n+m74PaAkQ0ODVsm5jMJJmiiMiTF/+vl98WtAYk6jaSbEt1C0jz+9q8+AIHGe4HiBrqGlhpPCXMAXg2ND6jGCqVdfvqRy+TikvfP3skjlODWse/iWlNaPTwzbO2/d0HwQJH50b83uP9myiblZVaSB/L4yhYNzsgZM8zPws8IDEolq7h3YV7cfSijWnSpv0YE2E+lSysZrwURGn4zPs0fo6za/VbGlHc6SetVug/1LRQVZO9LuzG84myQZ4QEv45Y/IWFTt2+cPcPFVes62LCd7V2tI1BQkLa5OdowtU/Hco9ULf5UkoyVgyu7+ir18FfGOmx26GSyJhv4868e2ujYiHqgcFACcVJCSxM91fuftCv/HH5PVPloo2yfLxSUekATJQikEmHKDvqYqpxnGTrXH6Qmz5DN77Ct/XJqWFm1od68yN50AI9XgADZ78rGwM8yhtiSeO0gd8TKcc08bTvUpNKv7GdOQv9y7vBFrvjIZo9UDVLkOshMXX9782bwFr7/xa790/93Q1H9cS9Qq7/6/oi9chl9Ba51tHS71edjzJyN8D2kCUQz2YqnStRQdqZbvY8iDdxuHErPVc2+Xq/Yk21HOAkCulMPmWed95/U5zBYrnDsoDdzqD4/FbPJ7pK9Op1PgYg7I9kX9w2K8/GCpzNWF5bk6E7OTinqzsr6x+eEAienXWhBLZVX5xTWsZ064TjOh1o0WQvA6vpKzLvEyKolG+pyAUcaAcNlC72hLIodkT9luq595RUfoQoMKnBJpNa8DmcO1QdP9+23bg3YraXWFus/e6vP/pu/MqTSeFVC7R8KaeGzcFk4lLMODO8h+gVhImXkyELjtcNZ5xpUd8LFefJkWVUqkxOjCpQQKuUARf33pFekw/gWCf7dmVfgyb2DLODUObLgIQv3v7S0lgRQZ2rl5jVn7ZS2j+9irnEu4Ny0cvZajZ09+eln98QXmpgckQgiKADX+M4Hr9vCwoqIypR8g96QJWA+0SkLJXyuQbkyz4L+UJ1deXv91as2PT0uhA9tlrt3H9kHP/NaIii7OOeffvpIh/v1S9N2+VxvQnjPVkQiu1J05CjWO/+ef7yklCQIE84WqVPGC6pI6q6dA+iIJchxxb5cdfDXU8xnG9dJ66TV7/leeKHnuvdtrq9ow4M94kKBhpHqbm7KWjufEiqII8rrp9bBwfBhBAe7q3ZtvEOwMnn73m60RRw2J/pXJVEuJ37CwmbRvlnakXPQ2durgxCSI/1CIG1RU080/yKrWp7l4TV/htznF4tFkb2qHZ7zr2kTpBTPi/ieVtfwthjuSTOrGO6Q1Mch1L9TW4FwAxJwp8s1ZMBafEE0igziWm0hZv6ijZSCg2gAynVBKPhTHBptKiecE5FzSKoDfYtXdpxAq9wfTs1Ef87OjyRBPRUum/3ff7Rt/9cfbrV1cnq6O+yvvT9s793oF+KA4825ECXYfH3WPWp1HIVTWG/lkNCqSllKuRdHOpKOTVU8E0T72q3ThZ2K3V9zsjkSQ4GG/Fmtjxd1XT1PraOEQuZcXwbw5O1Zb9PAORfZsuw8yrmj59RCRXwvoGuifnEGIwpsGmhEkDz3YkLy4jnxnSBf4pR1oRBdFUzfbi15msIdHManqrwqLTM8xTLSa/bqVJeqC90R9Yg0qy1C6oNWDUT2ICwcNhwsHI6kUXB6OPyoTuIQAiFY3Kra//572/YJrVkyr7/+9oD9t39txIaSZopzQtyho6cT1+BQ5gDDkREfZnVTuixXrzamlwLxBDmRfMZhUU0tKYPWNabHdJCHs8R1IO1CA6BfUyvOSfBUNGekQEoljYmDFdKrUmWkyAb6jpT2wvnBuQKFhwfUjl9x3Lp07bA129reE2IWbRYgp+Jk7O4cyPFAQ4f1QxqfKjIQHCq6mAPuHVQM1APUhcojdYy/6s6jDs+E1PI5xkwF19bOntYlZe6IPcJxunx5WnOI0N7a2rY+9zM/85r0etgXnFF3Fg/VAmOk48AmRvrE/RobHaxp5/CcQrWYwz1bhRepPlKCO9v7SnNFao3PgDwx59wvIAD3RbpHztjMhNZb+9ZEvm+19w499PxJODkqGiibTfWW7JVpuKC+lk56OW9s1Q72C0qrysGJPHm2f5KMcqZRZNZDEpLUlOcNzZQzXaPp8PaN6vLygt87kKU3KxeL9nizpEieAxCkgWMFZdPZEfQ08vbVUkkcBVAbDkCHM93VVOWGVezaeF4leKEYe9Jk/SR+zzxT5vrJ05JKWBHw8z49wWCvk76OPIOMzoYO2jCsTR5c22cjsm6dX5C9hqDXVJ3inJ1GZyZ4F5Q1Zp95HPh6Dno5FuMpp+g+nwjDCZkJqhG9f3i0iF1RjqsGjYkz5E5CxWx71YbHRu3AvFxerT1SCsWdKP9el9x3BwBHDS2WuSFE5xqfKsjKv/j+lv3TP9g+4uR0d+Xsl94btm/f7Lfh3px4UTijjIsDMmAm1iX3646Pp8KEKmUi5HgGGptE/lCgpry5IuEyp4u4vtDccIddn6SE+uihC/EcFGcZPRcpFad5TenI2ho5af827b1aurl57ciDbeytVudINVe4pXRzG9vgd5NUU0kJlHjeFfvgYqfuFeOJsWc9gYpkAQa+c3HP7N5qpcGxbWm7EmTujhGpV0+NxP7AgURkcL9UlX0BPcXVPIIcJftXX4NOFqcTOuO5Me78s4k+2lG4c8M9beyV1YIC5HiszyuteDEWDslbt+cFtYPUfv31gg5NDh0k/REdhYMUUfXT9ZL9k39NKbGnq/76O/32X//isNCidi8cidBBQWkX5wXUgL9nO2rHgYmeC+XQpJQ4IIeG+4W0kIYKPZj4LhwEOBz9Az1yQpoPRp6Hrre772mzvh79G9VhKrG45nEHFaTfW7e+UYk1zhWObKSxT+vshDPw+ZcPpI8CAZzWEjghXA+EhvOL9A1zhYpzH2KNfT1KjeFYcd/wk7jfjz66IweP6iN4Us3Ohav35iQcC2Fcfy8UJVJ4995jzQHXYU5x6kCXQNH4LywkaU9UsIuHB3awz7j2NIcoOweZeW1tU/wpEDU4P8ELCnkUHNO5uQlxqiQXkcoqWX9Ujon+USpZF+KZpbJRRUZvtOtX52piiq3WFCZg88Ds/npFgpuycykYyfJyGs+P1rYh6xCHj+GIUAYWUj87TyNP9Zm9Np0/tbYTjtsXXz5Qg1ucyoYqqlpeLUH7wXFQ/X+y5zxMmalMdVVzXk2RzjHXqIsn1aurRIxKZFUcHA4M0lMslIOCtycQrOqzKAIuUBwGhbJNUjsQyRTV53I6gDqTx4cROqB3SaFkl8a67I3Z7lo59E/CiTnuO5hOIEoQHEp/IX0RCSIXn+XMRIVbGO3EFa1Vp2lTp2o4z4WmgyRVSzGGet40okyPaZs5M3Jm9LzzSWgxqdC2YNKj+orzqGqDROgUVJq8FhqeqbqF9FM0Tk6IjDtGySEgMrCyzfaV7aXzw5Lm3yowTnROynIKrFKyjvXHduPyOevoG7KNg6qt7ZYVgTMfVN0xT8wDz5s5GR/qtumhTjvX79yPVqQ97vfX/mTb/s9/t2WHRZ8T0lJ/+Z0h++DlfpscyNnV8U67vVK2ZUr1k7AfXwrPJ3LP4WiRhpLjkdCF7P6IZ8O3cJizF1jUnXpeVLi4w0Pq6sbkUU2TJ1slCdkdVvKppQk9n1IfOKGTfvhm+Thn5UTJGUgOUs05rl07w5vLSKyfav1lcvwchKCDVFhN9Fa0Jx9tFO3WUsFeOtetVgg4OVmHDcTq1nLZ1g/c/kTvK1/DRyvtZKc66o0EmW+fnLLr4VQrNtxDdVrVOvKdcirEDarCAXBURNdOKRS+jzND0g1o4VSpDiMkcQE5nl2uA2PcYcO9HbonyOTZF/f95ClKzRs69Hj+aFsx4VT7XL82V9P/ic+t7pTtxw+8l9pfeq0vcYbaWxXGzRq6deuhInSEBe/ffyz7Gb3veA99lTiQieBBKnB+qAYK4VOhui3SWKQ3qFSiPx6Hb/bFIf3Dj+5ZLo9oXdUqJXRnynIMSBm1So1lP888crjfvvNIDg5fj1MQgn+ncXIC0SAl9+DBU/WQmp32hqGhjVZPIYZNqK+1CN5wWG7ffWSFw4LmgQaWEHazDlo0sISwzWr59NN7UiXmOUOE5arzj5bt0sUppYN43jgpcJ3efedmw/rWegvnvFrxCq/5JRsfG1JTTuYOVE4k6NkJOSVwokB+1td3lDrjebSao/hZIDvhBPJZnG44WcdxlbCRT5a37N6TbbPRWdkursF+qLWCSU780bOpfrZn/QZXB/c9BiIfBJKwXdjD8b6cvTmdP1VFGXPL2lRz6puX3Dn/7U9Wqk708ZKw7EtGJJLStV80V8X4L8IDC6MQb2997biG31rtvcmLU4VFxR0c9f5IzTrTTOgzaV5S1J16yyQCKmkXnzJ/BRcCp6hSLtvFkby9Ptv9XKkqz0+GwunRtFekenifFoEiSDzhii1ul3TYgiat7FTsq6WCDiyjFLwDCL8+LVHN1PhsWsxfImrXqoocOHE0IVVEaeFk5kQQa+q7Ew5sQOuaOw5pwTd1Gf1YvNwPkfBwV8XWFpdUXkkkpKoq+rwsrcpw9wwO2/q+N5ZUk1d6nqR+TeIX5XPixZAq6O8o2frCU5ubGrWhkUEdOox36zDxbspF215ZUqPSiclR290r2K1Hm9Y7Mm6Tw90q74U5urN7KFi5r6fT3n3zqg300uaj3kur1dHAff3mhzv2e5/u216hau/d7LeffaXfZoeotvE0120aOW47eTmcJQi/kIY9MvF1y9/0fWkOHdHxCMWr2nxN+rNwQh1/5zO6Ron+a1V7Y6ZbyIDWDjyGYtU+nD802jtg7HyPuBaO1nm6diBLtf2byHv+88z+za6RGF9sljRJtf3bcI3kYDisVl9n2Ws0r7/m8aUdCp+l04r2zlyXLe2UVUEIikcq8bUZyO9plpSOpn9XWZFksADa2S45dSkQU3m4nBO3CHK+0+bgQMU5x0gTFPE+nHG1yEj7JnaNfCME4lKpP9wEFafL0Ner2c4N5CUMCMcI55x2ElODrp8jXkqxZNvbu9onCMgRVX/x5df29ls3dJg3HzQMFy7hHiSmZDJBvAZ68jYx0KHu8s1KtBQuUElERRG6K2jwME5SRBwCu3v7UjCGG4KujROAHelqPiBDsBHnH/tUOjyw+YfeADjEGN1mm23uleyPP1+0XE+/qgUvj3Yo2KD0Gv6UWi+MDknvCEcq+2I+6IpNA1Ucr9ERkJUeOY/MPcRf+nqF4F72s0HuJoInzUTpPvdLGXF8X4gYttr/zdfCcblz97HQHIjv62vbNVSGMTEe0j2LC2uqTAM1AQHjc5SC8ydqz4x1YmJUxFj2LPcCiZvO5fBw2jls4aTBAcIRxgkltRn8Jfb6zOy40mI4qlS28fvTEKrjXqOtAykdHJxQq26eH8bi7SxWbGRs2Kq9Q7aw4wRk9m8gvN69zasOs36Dnxl1ZL2a/I04F0k/aSkIuTHb2y+IQJDv7LLBroq9NdvVEs1mjnFCI2XNnHAvIDesa5GQ6SYeXx65Yz/YmrsH16tmwmmI6C4LU0Xum/cEisDf69VSfrM6DpJTVfP40iR4mbjn/rjxxiovn36fo3q0yhEgefpEOo0oNt4b1yBPPdBVtm9f6q2lgU5a8Nnfq8wUAbmKGy/+PTHgDcFqB5qZLW5XbXO/qHtF/Xd22Pk/dANf2yvL6blxrkvlgYUqBpYn3GFdnalxaabqqO38ZdJSfHet5L7W/TvmKg7fEKKLsaZDQAiA6/qDPvhB4M4lqErX/obtW5eUP/t7uyTuN9rfKaG2Sqlg8w9dLAsolhcG7e7deRseGbSZmUkrWac92izbwrYf4Dx45muyv/W1aeEAACAASURBVMMmB/My0LlKSZUpe7sOr1MujNGIPD6f5GCghxeVNLPTE9Lo6OrpURlonyIXU7T1yWf3bXl5XRENG7edBker5/7V06J9vVG24f5Oe2myQxE4a4sSyi8WS3ZYcQJ4dGoGzekitQSnQxs05alTSsRdmNa9sjwb5M6Lr3dPgXC4ckD1dFTs4mhec8RbEZ67vVyxcuIgcfCpiiqllWr7NznVWaMS99qyl1ybteMItxumqBTL7utAaY9eux6AZG1D8/jYv8wfZN1yqSTUY6uYtxJtGKxk37rQZQ/XiypVHenL21tz3ULQQHFAOhvGl9Kzbrvccb4ylrfFrZLmjfmN1EItlZvskhwZnP2EwjiSUz/os+NWqtXMdg9JmXcoVYSBjmeIwwNS/PK5TvtqqagSWxzXdy9020hfh20dVLWmsGvxLOC70Kjy3XdeOpK+4bo4ef/mzoFHzalSUOXrVlWQcX2yy6aHOtTTCAKm21bnB3GYUlIPQoNDwp7GmQLJIE12nFgfNpQ1SQ+w20sF2zmEFlC1nsMN66oc2msvX7Te1GUcDuSd5YIt74Cous0b6cvZz1/t0Xd+882ikTLC2eCFE9CHJlBCiRgvrSHooYQisPegGhKfBKKs38eyK9eODXnZfpIq4WDjoNvZ27eNtW2hHaT6uD/2/mkPfV8X3u6HdCEoGAKs2CGyBSBCaAdhU8TzWVyXc/P6a9dke72rd0U9soJnBNLFXKMt5Fo0ZVXUffbFffv5n31Lc9CKJB97KgsYxF4EdYHszXVJscHVwV6eBt2K68b4SJdxv6TxcJLqvCq/H1VVJtSJsdD6gUxDodIh2ghNO2n7EPpQXrXrgbFAiABIpA/gBSQAs6DtQz3Y15woCaChXJ8WLPMLG7awuGFT56dtdqRbHFqyGjW/Az2qEp3mN4RmYUMZI8+EFCT93sLm/1SSjGseZuJYRDDono0fGIHOeJTm0VMdZDzGZalWlHe/NOoH61kJxwtbZfvkaUEckdor6X64Mff/nIzqhlMRnoyulzn3QAIz9DZoTgkrnIfPz18sOx2jHuRdFpZ0MoQSNHIq4j7wvDHs4q+wOosH1rmzYh2lfauWWTwY0E4ZIhZuT4/3iyE6oXstJLYwVCw88ugYVvx6vP3H25Rils2K+zY13CWBQcaFISFC4D+iFSIfShiJ8oBcgX+ZS76XyK4ssbacIrXr1y4o70yOme+maR8M+vPnJwXPt+tg3G6FcNsgJXwf+gu8qOD58FHBDiod1oHOiPqAuWNCxBFzynvh4+j33tD7TC9BtvL/kkNaglBbckSow5tWkgIJ7Qo4S838pzN94Z/zm90pgDwJodCbc0q7BoIukvXDZndWyioR7uyo2NsznUKvHm4iY1DntjTfBgdzf1dVrRkWtktWyTlCk93rRK+kwCjlDyQTR0aOQyYtE+kKN66envOqOye6zw55d/iVvbLtqX1E1fq7UsoKZdoO0uYV68qhhJyzzYOyzQx1qgw4eDSsaW6a9FHzIYUTS0D08VOUoElL+rrT/0mRlZENKNtEX4ddHsvbhdGuhlJqDgF4ILSCGRrq0/tBUyDgssdARNq9+O5v1op2b7Vse8h2dOatgELz4YFNDnXZ1ckecSCZL4K9T5+WbL+M/pAjMzhD8Ks4eCiFx84hEoizwh5lrtif7HMO04H+PqVeEKfzlGN9B1HZ9fHHd2UPoj3C1tae82lydBqHADynVBgpHTqgt0pHH7fkGQPzQnk3ejFUP2VTPtLM2dhWiokDlO9h/pp5SNwXaA6EbNoGwQOSY5BSnexpkAYcnTffuHbmlkIc7nClOEP2dr2pJ9c5Kf2XvXfGING/qilARMuHyq/JSa+04qxQt/W9Q80jKTVSdNjUWrpL9i9nGwfw0ryNCcHIQckFA6NXHsEfchg4MuxLuLP8W6FgldOh8QUypoq//YKcLhD7eqDl7Ti+mV9Q2hLBQkrds6/sc/+pdnCOZMeSg6ObyfgXZ1nIEuoqlpXOICI8rnsrBhdCabnsBw8P786yk4Gj9DRRkpKjGo4WAJsbwKj+qecl3T1TDjTdA+/BQ02c6Oc6diL1EWg23rJXc3i035d6Ix3s78trHkatM59TjhODS1SJR69+MwvLdvn8uA0IknVJ96cLa8r7YqhwRICdr15x8iJGCSNw78FjmxgbkbECJlxe3bD7DxasfxBEZ8JWl9dsb3dPC5zngWOE0YouxkjXe+69X04Pm5HcMzlpKhKIqCiLZSaJZrhnlFZp0giqQ+QGEc/LCs/mZsSai9Qi0fOdlaLNb8LToGO3R+yR/tOBlypwPL4m2oiqr7M9yvjuqDgixaF0XpCWpYPkvZSCc3S2uzvbeP6s3+3367PGPuJ+WaPMJw7O5ZEO+3KppKiMDZavFuzcYKftlx1Fa/diblhX/MfzUGoi8QLDdBD1K/AIblG6WHY+SZuSWvXI0x0c9hHHN3sXHk5A8SyzfgTJSspDJgJ4RLPKz2k8vJ+oFemLqYGcEAGCAVABgoHm9Yr9mV8v24ONapKOcORH5Po0Z3J2VOqIE2VC/K5NdKoYg5YCEHxZU6AivNjfn3x6T5o5r7RpEcP3EqHfXkI23ZuYhq6UKhnpdJ9zJxKytrKjHY5EM6fsgZmBnF0bzylowYkLxEhVVbQ3GECDxfPx/KmS/04U248Svglm0J+BXAtXiWdCGbYjJxU5cdgP7BLzeFrUlmdKhZeQ4b0DfTdkYMbaR4l5k/3wqiQXQm2V0uN6pAM5oBknDhJcGWxRoNCUmPPM4b5Qbh+if9n1LGdazn8QF7NpH9c2wxaoUe3jZb03umm7+vLxLTtAPKjag6ME+o4NJoDc3tqTTed7qfQTUTfHM9yXbcXOkvYLHpJQ3BSUKZUpOYicrSedStY6aHdHtZw545y70+4lfl7RERqcyUuX3OZjC3EaccQuXpwSXyzutd21cr/76Vo1OBHZyqhINWUhZi6SLYHMenIyGE1pqdo1MhB4PRKKDsoJeko5+qPXqHM2XsT4+DY3fFV7ayZv5wYb88AxUXihm/sVpVYoTYV4iBieBKe6XCofgxxkYPletc2QeAP+wxoHyK9dR1Aibx/Gk99m03pnmr9ELPXSaU8vwmGiYgyhRKDs0V7nu8BDunPnod4zPjoszN072LqsP8JklLNOnRur9WRhQ5AbJ0cOdIyXz6Zgk/BeDJvDnp4vxsHAEGCE0GGABwARjs0B/4CoDWOC4cIL96jBN+w3Dxf0bwS3iE6IJHg/BMwhSH4Zo4MhgWtAxQNRHGPAyAFRn6assNXGiNQLEQnNLe+uFK1owGsdtfYY2Wej9EbirsS+zaZP5HQm/lPjz9PBkPge8VknJdcKyJIOUP297hCn9RYCWe3WTlMF1Mn7t76Os/d4qr1XswHZayQBrxPGV3csncTNnEEMJ60JYsW22VpesIH+HhsZ6rdSLpX4Jmpi8/jEj0uNSMNBcRJ+Qr0SXM7zFx8+7d9YWnJcS14dIwcp2T7vRp32igjt6TmpjNedIclX5L2fnuT9qwjZ1dtqcMBfGqraZOe+HPTJ8RE7R0l3kKkyixL08NOnRdspETB5Z2VQVhUCpEpBWTPWl8qdQfwq0v26OeloDtU4CO6xbxkbETLpuIuXpuUUZDuba4aqJtVo0unFKt66GEmedsjQrryYwB8WCBnIDcUgOFlULU4PupaZKq/uzkvcD4TFkYxU5XOMFx00A+wVqRgcHJCoZiKtUKxCUXYCRwXbg01pVcKe/bropI6zB2pEaT6EZOz7WdCQuKaq5A4LduvWvHg7OGNUygU9AuQB2woqwvvQpoETBZ/QxRnrpz7OD4Eh6TpHEb2QIp4zThG2kLQ9TgC8KhqVgnbzTLGH4QC0tHFaP2VV9GFro4M6jo2rr1fkcMazgicGioO9pRoO9AqOZSsEOSpu+d7gwjUgEqeInHBwcLRwzkHTAqGPNh5w1056vjoJf/uT1VqzzSzBLKqlNMioIkj9otK5Xffikrepn6eISM5Qilh0cGc8ypbXzl4jVWj5NerVDC9kfIlkyQN7a6ZTDo4ySZlJZ5N/vVq0z58WrGQpogjHhBRFIjw6GfiU41NlkhuheNXm9VT3XvfIj8xfOuSC8BWOTbVwYLPjfYKuSX8xVj6LQzI/v6hhsAlJPUVFChuI36Ph4CWRnXJq2PDAkxg0nBIMzuuvOYSL4ifPiU379ddP7MqVOSsUCqoAwLgieU5FBJoQLFxv1DcoB+jh/JJSTtevn9fhQzknhuytN67rc4eFgj15vKKNjbpqSLy7o2xqzREwMaREUB5gZLr2thODOml/cWht7Jftx48g9DpywwZjs6o8vJmT0tCrLfN8k8FqxQfTNYI3kjn8m3ktIQAYqESggnXejRs935P1lGsDZ+YFjs8dgvo91saX5sTd6yzn6OzjU3Y0CSO6w+APu7C1ZtvrG0prIRUwMj7mzk+mmkvjC1j1BNvl2AHkd3c+oqw2rsF98t1qf5B6obFWHadzPZ/Igyili3RFd96mBxHIrNj8Bs06/RouI+Cd3nEwhnMH1rm9aDevzyl1JB6GZyZlaQIZYv19sVCwnVKnc7/k2B61rSGZoEIKKrsqJfU+mxnOW6ngpennzo0oKGEvR7l4FjEKxJr19NlCwZ5sVa23u9vVnqkuS1WuWrvSoeJ+HEvz1DyBlIn7NN7nEg3BaaHJIy0ZZqa9ZUU73ZWas0BbhENgqrKtLK3a+vq2ytdRJ2734rv+/Q++lI2Bz3TSIcj7sDVMOGXFzRVhJ9mJ5t9H41AcAxCgbHqc70JEcBxndtKrub689Y06zPPeK4gvJv0a5hnEi/kiyHSmQ12rjPUDsVhVxIWSkDgcJSrYsLeU/EMux14G56nVvTidYE8pS1Kp16/PtQ0KsdUgODjkWzSNvTilQJKScw8KGmUdzjp3ze9XGurhgpxydIeiCe9ZEXlVUYUXljVcYSzbGdxsCXOjQXNPM2twj1yjVslRj+54f2ujXeeLvKjxYYwOi2Wjrcmbs13iNlCVoKIJQc9VEQQXd9yIQSaEFqHILJEMWRyJYlPzYl/U+E47f27UKlaqurAT94AB7MmVbbzz0JafPLaXb1ywoUFn3wu9KleUysEbB+Vg4YRz51FC1T77/L6MOqTEmpZCclJ1IBTLkkKnYy858IBTgQ9v35m3gUGg3Q45HiEehkPU29uljaioMe9jxpmiouD1169qHolcvvzq61q0x3hDKIzxYhhwviAa4wyhGYE+RWwAHCbKTIn0TksuPGKoylW7t1JUOTacKSe0Og8k5uos+6NxbWf3R31te/WO1yFgcP0gq0uj1w7xGiRcRwkjksk6NW3HF/IBKRqMe29FVM6itw1OTZv9G85OW9uQEJ7T2AbAENKDqYuCVSo5G+urqmrv7sKu9fQ7EhDjfpbxxXyBOrgD6Vw559vX7UFWwygQVuepubOheepgfKRk8irb/9OHB7ZfpmEizlFKNyQSOlpJhwcF66oc2PR4n50fpeO8ByFU8IHagBqu7hSlMk41oeVRPk7VednxZZ3tJO8gDark5Lx3scd6rGDfPHgiDoXr2tQPzHj+8Ipw6j+c37fBnk7bLsA3A6GCEO1OWvb5hm6Sy3K448WB29dZsW9d6PZmtOWygo0QDiTdzP7FrkQrnVYHIc9lbevAfvDFE+su7dq1S+eUombs7QXpnBwMUgUiAbIMIRkkox2Sy/sh2eJghMLysx7MjBnezYMHT2rfmz2MRS5+CtKyLz6O7FihaCsrm3Ic4NDwflKWBJ/YR4jJrTiEYaexxSBxvJf3ZdNa2EHunbTkcU4B9hknh3l4/92XW6YH2RvQErDtbI7+vm45XwS6OGwEr5wDz+sgxtxL4XtpTQ4blXPtBCVP86xyv/vZWl2SLVMqnoWeAl5XuXay8B5lhJHN/DxzjSzxNyqmZKgzKYY6tP881w5p/1NeQ/wXz2/2dBB15ezlKS9Fwzh/vlAUccqUhvKqiej/VHMGakW+be49VcfI2CdKYkP66VnmDwckiSI5DFjv40W0NNBtdm6gwwbzRVt+smCFw0NtbjYUfW54HhFR0fgNA4AxyL74/e2784qY3n0bNvpRHgvePMjJG69fk7PCC6cCIiGl4mwGHA5gTBejchIgxMJrV2dVuRGbjk3y1a2H9v57vrl4H/l0iMdArEQ+RJ1sfPLBFbHt3VEj8iWNxRjZ5GxWqhYwzJcvHq/rcNzmcN5NyRZ2ySe7NoofpHXkIrsXmg9Arh37I+usRjI2rpK9BmRX5j66tDs5PB0scYimfZPdS5Fa0XdmZABOGh/vz6bVaunmNtfIXrvV/s3u6xcxvkC9HDnxdA/l+PBiqIoC8WhMSzkacxb7oiAlI0Ehe8YlwgFIi6SV7Wp4vkoHm702lbf+zqqt7kIKLqnMNQQL436c+C8IRuXhXAf+HXIAY72QossqvRXikyozlbqCXJ5Vkc02L26Q+IjUGFVUJen8jHcV7HBz1W4mHRqcadLvpOGTPyd+IWgRQm6Mh0MF516io6myspXtD5kD7gmZUtCjVybzNjeSt2q5JIFBDlAOdA5AgiCCj2xH7ea9SCXSD28t2u7unr1zc8aGqDQSr6Q9cYO9T9RP4AZ3BA4hzgScEZDgVp/1YOobadQofXcKpdxWdoN1Ayfw4cNFIdOoHh8VQHTOC8KOICXYMl6MGSTnrTevy+kFtYCnCPKCXXuWMTmdYENIzpUrs8deI7Rjbt15aNeuzDXwa7L3SiANbwrHierUUENe39iRzcZ28zPmmmrb53FKsPVU/vEcQeWfZQ5i7D/VJOPTeGjP8x61ZS+WJdNNFcJoH1Fczr5JhFJy73gUXq1ytm9yuDfByUm0UB3Az/iqH6mOLkHi4k8OJDc87nyR67461mGjPVXb3tpS7pIKIyBFDqQsJ4UNSako0Obc7DkH6tMX4fThiLBYkTlvtbiYLxycV1+5rNwxhg+HCeiUzU1Of2ycpn+uFxFVDsDkODhsgjiQyc/z2ddId3V3Kc11794TdRWOigmcLRwh7//i6qrk2SXalVAn6YuUyoJ2uS/G8awbA4Llw42KV32VXYDPdYzSgXjKtcCUOp/EnSPnT7SurqIKobPDv4domM85ac+1bmoyBGdcP/8xvJ15REOJrvaaR4xpk9Lxn8d9Mi5QFfwEUJsPLuZV8fRoo2SbhS6hGE1SL3Jo1JernDquyZGtSPCQ/UyTW48ik9ZS0hTBwTtts0lHv1i3TogtHh5atx3alekhlcszxv0iFWR8eQRoVEgif+DfD5Ionao267UhKAqZgzKClWXrz5fs9eku67SSffXVN9qrBDtZhyJ0Slo9N+zLv/nwkfV15+1br81K3Tt6zrV7zkqhLKzq13Ft/g1ajWIw9qzZHjAe7CCoMoTgZ7EX2ARPzS/IPjjqfZTgiyMBgkUjUaqCLl+ZFdcH++e2eKTmnGGrs7yos65tvgtUCISI1FszTyZoH4yXMVGRJMLz9Quyza2Qb96Lw/jZ5w/srbduiPQbTiOfjaox7DTOIo6lc6U8EZylmjSk3BJH1VEp1mtFCD4OHlyfk8jSJ82NHJxsDr9h4aby5+bFzKHSDHsdd41W+TlP8TSeFMdfI0vi9RG1vIb/4sRrY2hcz8YNTBCrtBhyHRLzIjURWiORvlI8eYpxy7lJ2jxKJaW2AWnkJ17DI74o83YvgZ8xDgK6VO0tW0jDxemBnF0Zzdn62qYa7gXsCqHt64cLCcrsUOUCnVYpsQTVAbaGCAxSwosogzkgx9quEoH3omkxMjwolAVUhQ0OSa+rm4aBBzIoODPMK+hKIDjh/XMvRJiUUariYHhQc4IzA+QpKfvgPggi9fGxmR49XpIDgxOEgaAqjogFI8c1kTcnPXYaElpLA0vlykbZ5rdoGVLveeWISuLhJF5IEFib9w1PX7200F/p8HTmYckPvKyjG2v+EO0XOVK+ziFqgurU9KBqB83p1l/sj3bjO80arl2jgUB/zN6Tk3zG8bXI3bezDfg3IBvsC9f/qZFVWu6no/f44sbH81UrkZS0pKP31bGc3V4uSdcKRyEr+5AdSxbN4X6co+N7HcTEU4P+s0ANcXIjRRRrzdfOUe6DUhUJ9XJUyh0dBA4hA9erlOr2VyykxBHy9h+NBQ+1kbSxrdg7pVdpjVHcs5fGK7a1sqpS5J//ubcUmDCWEOGDvxFVk817kPTf07U9++GXCzY0PmbXZwZtasirwtq9sA9ow4Cg4Cww39HCAF4eBQrNnBxsEugxhGBIts/C2fOg6ols8+VL00dUqBlvaLQwRmwVZfLY3DffvC5OI0094czAgxyfGLGbL12okWqDe3PSQZ79vVeVPZJ9xNGorxcfC84IxSC8D9QJiQ9SgKIxNJ1tYQNI51HazrkB9zLrBNVSZsmmU2nL/eAwcd5wPsAZAr3jTIEgTYk3AWqIH2LHGRfvg/vp/J6k03GWm296r4T+RJDTgq57niEvL12IIEtmSL9RXpn8Cd2E9CuaBLK4tvLZmf40zv5PmhMN1/b0Q+O1kyZLm/EJyTjj+LzqJXUEJiJM3BqM5mhfzja2Dmy70iVYGAMUCE6Qpk8zPsnwo/NA5J+cE4xUyFC3mz+H3XMJqYkWCT5/obFDSTcaLdsHjj5N02dp2CukWNjdXV1yUFiwgWygXEp5HRoPkNxwAOgRA0ktFEWBkkFRKFn1iMc5MbyHXi2+QUvi/ZBrJh3FQoeEPDw0qEoEPG5QlI3NbTk/Iih2onXRreqp69cvyEkAQmY8/McGIVUW38VnKHkEAaobJUdBuB+cIhCqILQzpzQshAAKp4eIjc19VkJa7A3WBlyIO2sV2y6YFSWw5gZfhTIq/3e+UnZtO9fM1zBrTLB9gvhV+kjvqCxROZHL62kYd4CA+Xm+fN9hhZSDR9OOtNVLm8P4OMH1jHsvUwygAzGlO6OtgwxzZnyeXvUDseX+zbSHaLk/zjq+rN3RtevzCleJeaJH3e7Org0Ne++m2vjSuE9tuxJ5Nhst1u/9qO3Sc+/AwXGUhXT3YQGyLSXVnaqgcmEyX6/usBy1rUoZJ7FS9w30L60R5lC+SaaIIdpRND6b1rY1Dkb1PSMtlqq/yMLoWYZjpOa1Pr7gTMd3nnb+0PlhLkCR4esMljZtf3XR9nZ2dcCyH9n/EdSQhoGIS7FBO1XitY1de/hk3SqD47ZxmFOLHQQNw9Y3n3nYJTgi0csrziXS5fBcOHBJ1Ue1Jr8PLRhQa5GMk2jhWc5TrkGAFs1NWUPwDUHOsV8EjOqFmPYPNlc2wszee+clOahcg2IKuI2k+dWbLjkbwa2Bj9NMJ2g3TtbR04UVlatfuHBOzkRUqGKbeQ7wIXGosPPwj9pVjTH2kDLgvTiCx9lW1g73g42mHQl2HCcQ5wYnin2Fs4RzyZ9+RlX0/fwH6gPt4Fmq2FrNh6qo9IsED7j8jhvq4Gxo46dYIvvzgNE8l1+PZgISk9MTypvp4G5/7VRhJCOK8+Peeo3f8DzjU2lCfXzy7qUjUdGmRFF3fMA7OqOwQVn4Z4uIVnl/pSB8evPRNuPjO6QumpRpIceij5ImDpQFmxcOnx9UPq9a7ml8mh964STYO7pru5aHH66XxvLW11G2hfV9e/x4ya6cg9Tr5aNIlIOS4AXXD+yqDn9SQaA3SMKzSPlK0ko8RzYl3Ju33oBXU5f8BlJls167Mus9Tza2tTBJA928cUkLkSiEfHEocpIHx/HqIYec7xD0Svnm1OSY8qrAohgFNjtpMCoFMHQ8Dz7H+4n8MDjkkNnYWeEv3gf8imIpxgkDRlRBFPDN/KIEzMK5Oouxyr6XuUEDhXQlrSJIj7jf4gdbnuqRxGkKQqqTvt0Zct6GPzM1GYWcXaXcODXqjKojrwH1gy5B/Tg43BfX70HePTVg1XEYwpEpYPD9UecHaUzp2vHeGF+d15LEJ2vXSANOY8mSllONaoru/b4kKxHjaCIttx5ffWbPPj7SJfVOr/p+payqtru1ZRuLi3bl5esJ7UvK5i1tVzgbfu9HbRdjrIv8SUqiNtfN9s+dBDRvsB/Mh6+PnHUjzYAgo/rppbzvibbL10zWNpxtfO6wtLOt0lNCU4X1SN84BYQp5RpIJE5Vu2uk4ot2tt81jOAhuXjiezNmS4srUi/u7umUYJ50slI1Ljboq9sPvUSaUur081gl0c6AMU/NnrNHWzmppsMx9LE3vpS6LxbFp2HvNxOY2Uto3ayu0aWcaikXjmMdULZ9//5TdUenxPosL8apBpsPntrM7ITScPzs40/upsCvIJIv5dzhnH51a17pMMrYm/Vvog/XH3//M1W2wlUE0WCtkcLHVp7mFekwSM2g+e+8dUPzj50mMOX+QcCx3cHzaRUMup0tqbcTn6G3VszdSW0vcGooXycQpXP79avna2lAnivnDgEvZxLnESRlxnNSdd1p7j/7ntzvfEKrBv9Rtvohi7iwQdL5XcvnxYaUWciWp2aqM7Kk2oaS2BZlq9mKjTCix147gwjF+LDzoDHy17Jlq03jk8YF0ZcUFnP2Ft1KkTlRVO4kxi+WvaGed6t2TZmWMvft7l1aFe5IsZFogYDPdtL4gHrdWHhFR3eubHOjXZKxJwcPTE9vpNXldXs4v6CSS5wXNiqOA/lRPPZYsHw3Dgl6MhBwWUQw0z1HStdZf7EQiTaoSMoanK9ufZPKwGkK2Cm1UUo+R0YH7VVVL9Wv0eAgpIfA42BBgyBF2Xg0/cPJUrTfRO7zyLUiZ40mgThA/f091kMUWKkKffLIxpSuQgPi5ZsXtWmQWCcHzGZ8lpx68wYChVney9n8Ztl2Jfnv1U44vWFro4KH50YcjyPL2PTztLdUSqtDJIKBplYmoJpJCTnzMa09HCTn4aS1ndG+adx7dS5Vdu9lK4ya0U7fY3Xif4MNyHQcb1V2zmdbXvvPIY6IjgAAIABJREFUcHw+r1QhHdrq4rKNTIzZyAjy/17VJKQtaxsSunVm+5K992w5f4d3OgehBeXzlgv1+cvarpPsX3b+GsZ3jO2KlGa7ax//fP1QD8frNONzpN1tYASuWdvqSKUXYrBOJ/rM3pzpNJrwEhDReZzIXxWXqSCBCJ+AhyAFngVclOxLTsKnd+WscBDXQ9PWx5sqgbYocniqlDv2r/nFex4/WVF1ztTUuJyZ3j53dCgtf/ON63JQTvtiHgn2IMPisL366hWl6LHDpH3UiqLPHaZs1gebhv389rdeaYswx7X/9N9/4fIc0xN248b5lumv5vHy2eAEcc+UgBPsQlwmfYfcBXOLQ4FNRT27VSooUln04ILPw4vPQ3nA5ktQEfvdIqUVY2Is7NVmVer4PSmpjz6+Y9/94PVnSg+e5lk1kIwzKd+Gh1L7ebNeTApQlL7NfFsELtl7f6HXaFo0Z7l2RNc4EqSeJnrN3pihUigJcSVCI8qhlIk7Yc8XKYdM3GvcY+1hRrY8kWojGnc5ao+ulEevS2fUiL1xzQa+BSqhnRXr3Fm20cEum0wVSQ6B7mrhssj62cxohCC9Pb8oZ4LeJAOD/TIcLCL63KAlQP4TaBKODChJVocH9ANv/R31w3FDiONACTdcGvV0Ua+JqtAenCU0KY4j5zEWrksaioUOv4ZIC8ia9FY2ndm8WCkNZ3MBqQKzsrGICsgdY5TYmECnRDiXL88IOuX7yMMjDMXYnrVMvNlR47lQXfJgvaK+K+Hg1KpKEqoApwu+TdaJFSyfuBWpnUrt8g37I4L9cM4TqBecDK+Wqo+stv4ye6/t/o19eopryC9N72+5f9td4xTXfnHjc0I5Ug+93Z3W15O33rxzltiv9GSi3UbNlUwnZCsblbVdJ9o/TxJKMJO+TLvF5Og2EXHPNH8pEGhnQ880vhdhn2sObxL/zIFkOprVzCOKodfWfYfZtfEOm6NHXbkk9IA0CQ4L5FsOVF46PHf2Ra7FfpCScD4GmmOuOQQqAvqLOGCUtrc70LAvBGLs+bqQ4NF3u3jcnr6bYBDSLOXOvEA54Iuc9MLhI6Dk3nCqsDs4cnAGOfAJ4kjnE0C2chzgCkITeOftG8em0CnioLz+W++/LGfkJMXerFOBQN6PfnxLvKfZ2UkRgnG84r6x7agDcw6A6lxgrFSiJqFVHBqeG+gOwSRIE44MATBIGHOIM0efLopMml8gZmtr23L8ELDEsW12YpnHne09++iTu/az33njhSM3Maa/cFVUfuA4lN2br4iYe3G0kbyGodstmC3s5GxljwoHV1flFbockRTwiK0uziWOcjqk1H+KjujVxKlJn4+GfbUDMqFnoDO0Vgjy5Nxg1XoLG7a8uCKHAKPOYmMTcaiT04xcJUYDz52FycJybk2nHRwe2uwMVQx04XWVOt6LUSAdFHwJjBCQZqBYzkdwsjERURY6xPnA8cGRuHJptu3iVN+bhVXlX+HhYMBwysiznkToQz+DNBbcGhAZngmGBZ4OxoXySjYfJZ5BVmPjkt+nhwnN516Eg6P5qpqt71fs9kpFbQJweOA7NjscBbpQ59zBiXUgrpf6VZ2tEioO22MCpJNs8X/Uv1d6tVK1ng6TkCUNLCl7psR/v1SxzQNaCARZ1tEHno3KtBPS0xykNE+YItAyBQhlNRhUmww4Mql4YKtA1VHS6vkPZLaFFIWMQca5CrE+R6OcxI02DuXkrgPVWshN+zKh3LRwgGz99lyn9XVU7PHjRVEN2MukcIKHAwqLjhV2jD5I7GsI0ARfHOYEUjgg8Ong6YygXp4qk/gzDntsVwR2/IzedyfteaXqpNaLLSmKIEzlEATh07R38BJsF0qFuIxdIyUFsTk4eVdIgyWBxOZlQWBJyue9pDnTbtmAuN++88i+/f7LtbTQaZYYY2AuP//ivhxHHC/mhuokCjCYL5yNsOdIcoiq0dstigF8Suw+yBmtKuACxXtVkVf0ju9QAS5dmNJ9N79A5giAyRzwvHBicbaYK++7aHq+oHiclaBdLwJtbzU/cnCUU29RKdHq5yKgtWjWGNBpcy6v9TU8ElJUkBlVu2u/yPFFB2Og5eHuqr021akGYEdfThJ9ul21J9tE7t5kTxoWtUjJjaZTBZMwmDg1bkH4Hakpov5yLpyLEM2qH5JRUg7fBpRHz6JaspsTHdZZ3DW0Boh+6M0BzIqhODc5pmojFnHzplYO9qCgHiUsyhtJ/+I40i2GHEN0/+sn9vJLl+TR8zOIcs2Lj59TmUDa6fzsZFvD4N2MV+TYZJu0aXpq0uPO02pGc+gqjJT5K69cboh0MExUPjhMSnRX1+nhvtmwbFR6Vp3kRJ3GYBxxcEo59RlSCjEavybei7qJZxxhnFvWCwcAf4/KlOz3ttwfUSHYVCHzYvZe+/3bal+/yL13OttwuvExVqqY+vJV++4lGj7WZxXHZWGnqv/QtiK9S1UkTiZd4dc4tOnJ5IV5zilK/JPss+GgIOrdWV+zsekZ6XsQAMC3QU5C7QlEBq9rEB0pyf2J29aj85clKlNyTXfmg2TPcL7JEPd1IpNB8QKk9rI92Sjb0m5F7RcgTQdnpdUaEcm65P3DcHLmhswuDlVtZXFFXD/sB0UF0QYA1BUUAJuAlhYBD7YC5AHEl7/zAu2lDUs0f3QueFUoDUEPaSYcBpAUAjFswnE2rnm/810IlpKW5wA+zWdDNwYpDfp48frwR7drlVikcY67DjYcfiG8k+MOdRyAO/ceCXknyDsLNwUnDlI1iDlIDVzGdmMCWcfuf/7F13KAQMGiC3s7+8hzhO9E2ovx8cpenyAU4UCC8EB+CLqd6B6+htnMdGqsmgLv09rjs7wv9ztRRSUxu0w7gNQiQR5/lmRcrpMts+qn2UqOGsk4VUsxILHlM9yYIxUoKbfOe7NVGFHNoGs84/g8F+hODMwWEJzujoqIazgRzVoVMYERnWwd5mx+g9bw3jqe2n7uJwQAietYHEN9XSIWE0nynZDuIDA/3ChbUf1oUs8YIT7O0Ul0P5c8z9Ex2sXCdh/dtTdfvWR9SintyZsPhjnVShgMUBTy1BB3a2OuVvW7L774Woc/FVFESSdt3mC/05cF9MPLOr31RtYJFUGsULA79x4rFeY9X1qXbwIJYwjY9FkHBwNGFEA5IZAnCAwEuiy8TD6dCABoO3tvfJa+Nufpa9NklLgHUB/KLt9//xV1OX8RkQHrAOf23lrVlnadg8PhynOP3kBOxnV+iPNYTH3L+BnOUJT7Nqzt7P5I1YfBb6jtj5pqcH0NZ6tbsvsje22RnZMxCefR0UavRmI91Dk9mWs3tFqp8zWiuqpxfPXqoOwee/Hj83nN2gbugUO604r22nSnNGeyaby4x4Fu79+U5RnmcmAwdLgviUhO9eFu0ezRRmrDkMqkcWR2D0q2dP+uzV67ZvmeXvWb8r1tTiZORq15fOE4hV08je2KFhOnmb+oZDvOtsbzpV/R3t6e5fOdNtTfZTfP5a16uK9JkQpuZ94LAjqYk4r9+PGhHHUI7t3e9MwdwWNsvwtT5gyV5uruuk3md6UNRNoHom0ol7N+ELRbWd0Qty70acIJi/ni+3BA4It8671XMihCKSkjb9ZKnanMfBbOHSg2JFdE9uDLnAYtFQes7Erul1NVFmhFVFEdhwJxb/cfPNZcQLA+7sV3gH5/8ul9+84HrwvFaodOxb72yjh/VpxH2FDQ9+lpmh4fJWf7eWi2tbkjLgzcJOzwcY5ioP/QHjh3cDJxvvgvUnJRso/tparNxV79/A3icvS5Oo6mcBZHpt171aohG73U6zEiqvEE9kk/j+lL6e6kKdoYGZ10DXmCKc8dx2p0aA6M5eRrtB53jI80Ai8cnFenOtXR9yQRPw40nJaVPbOni+tCY2C4D/c44ZBNfe/Bgr10dcpy+U7l5zl4MK4or95bOrCdcqccK6+yyWnz7xddl0KQcCdNMTtsor/DhrrKNv9gvqYOyUZk0YVnzcKBiwI/hQVz8SKCfDnlWkkfQXJjQaFvgKjUafUEpIsAj6dcEaQcIn7ZxcPi5Xv5k83Axm7nPJHCAr6loefkudEUAXu3ciq2iMxGhgbk6KDJEwJXQJxEAFevzDUonkbuHh0JHDcJ/WVe3DMN93Cq4BJlydbPs1lwWHhWt5ZKtnbgaJPrsbhYGyidVwfVV6lv6MhX1tHKcFw8BZWqkTS4zLpNDkhcz/dnZh/q9PZdGdfzy8X1oiigPqb6Neqfq12j6dqK1n+qxudPL2sbwukk2M9Vi6kI1N+BjSdNmO+o2tywN9Qd7PF2LPUXCK2Tsnm+91ZL4tRMDuTlEOE8EZiQnn50+5bNXblsPX3O0fAALvNM00VPbbuyz+nP0LZGoFnY37OVr+/pm/qHB212KGfry6uaI+wUAQhpAgK3B0+37NZqxQZHRryNS3RSb16jDeP2OST919NRsZ7qgc32Fqx0sCdeHJy7rA0K0bc43FSNVCiKE4MjiF3gewnU7t17ZN/+1qsNfQ/hjUS6mnQR9ymycmpDcdq9Dqrwo49uu9rxgAuL0mxTfecysgORqqRiyrW2nINDipyUezSFBNEIR6TZJkZVEWk37GarHlFOMyhKIwdqAejhp5/et/MXvNQe3kuz8J3LgJRsaWXDDvYPheyLM9ORE7pF2TkOXLuya+6NeYAPBaeG7zgO+cbxWlhct7U117Rx4MK7m4PWxRijbB8Uh5/Fq12m57TP7KzvE4JTL+vOVmF4lMeAEvjhegkJNs/+vLEKo9U1PCUVOW8n2jZeW5yF2EyZ7zz52l59ElT7duPTgkvqwiqVzJXt9em8jfW60VM1SkbDp/Hg9MODxfTl7Xnr6eu1ixdnrbfT4TYeJgf5a69eVt6ytriThDr8ncNyh9Jc/H2gp0OL+OunGzYwOGC5fN6mhrskq65ov1pRv6Wd3T2VQJOrhAQHwhHXhtdCCTeOARAtt0czuo2NXd0HXWghB5MjPS28yT16N29k0vftzTdvyAHLvryh3JKtr28JXcmWozcvPjYDRmpxcV2bCENKRAckitP21ps3lG//7LN7+jljBdkBWsUgvPbq1YZSSneuFpTyIipsjpYiRcX94xydlI8/7WYhxbS8U7YvFosq9faSfU9M8jxJRYp/niL/I2u7ofnk0V5UgYrEeFrtjzhYtYyz+yN77Uyvp/o1Gvu9tbv2cb2o/rzH184GxLZXmTLcCv3nXBFVbSa+RX9XxeaGO+2N2W7ZMK/S89nWvaly0vWF0JgiVfzFQtGWdnMq191eW7Pe/n7rpYNxG9vVyoaeynZlIrdnta0uM+H3E+PjBkPhvDdXsvE8PY4W7PHTVRtApfzStO4e8j6ViBQrgMBsbu/bWrHLBienbe7yhVPZfg44F7WsKnCcJUU13GGry6va56AVzUFW7BHGDHeQasl4Jjgc7F2CLQ5N9nIrBIJ9QLBENSlpnKx9PM3exjbRABMkBqdpe3tfASPKyzggYWtB50irUdiBgyG7UjWbmR3X9/KCMwN5mCAN4nGWFMw1mecffPil5CvQ48EWNtsvnLy7dx7Z1s6eUC5sLc4e88FY4QlF2wnGFs4NKS9S+qDktGdgDMMjA+JjUhaOoCBIS6tANJTr4TRGpVs7BydQfpwmnBbK8UMbDU4V6USQsIsXzmme4BqhKs18/Hm9/kKRjIFRiTLoadOxv2F9h2uSAWehQYRiUUcpY/aBsAjw0lnEOCZAooLx0psg9MJa58CnfLo5D68ERUpLyZmyqsiyoBR0Y507f85GhvtrnA4Z3iTwBZeGfi5o2wRiISGnRLS9eZPIC4XfYo3dHiQ94NfXX72iSOM0L74Tx+LW7W80rlaVSOEEIaoFqY+N2u7lB4mXZ+LUsNj3Dw4VLbHRQ8USZw1OD9eGAIfgIDl6iHikoXgF6/7f/eHHyn0TBWWNJt9Fzh64GF5SiA6e5r5Peg/pKfqTre5HZ2l/8n7wQ3ZNyrqtUeCTLv+ffv+cMxD7i3YXQlFIIaUyfvhvKOkMdJbt+kSnUo0ruxXbLZSFwBF0qPl4EuME1VHlWgewO80y6/j2SWne57yNF/5xml3STHi0F5TL1dpBeNljRNwsYA7VH/zgS9urdtp2x5CtLa3YuZlzNjIxYV29ICknD4v5R5eIF+Tka2M5G7B9u3vnoZwOiMOQW8lk40SAKoOAs8dVYVkq60Dm4KdyMxBiUNqpqdFjEQWeNe8nELtwYfpM6uXqg3f7G3v9tWtCv7kWgR3oDI5TBEgQdLe2d+3dt1/KVFqB4HXUvk/oy0FBiAm2CrSd88SFUP3nIYuxtrql633ngze8GCFNMhVWpN8JTiH9vvzSxdr34eBAyobAHKl5ziRsJ+0oXrl52Xp6u2xv90CORRFScbGkfn3cX/v2CwdCfx5+s6CzD9va6rxgbnBEeT4xjtEkz+Bnmzf+JK2mzu9D/RoXyGD03Tp5Jb34d/yFcXAc0vYomyjj8lDVxnuBOktSkNze2U0CdiN6INlSaYhhePE8NG/u6NBcvEKYig0zOzNp4+NDqmLC2roi5dHeJHwGrxcOClBkeLrNyp5sjtt3HtrVq3PywvGM8ZpxjiAAi8hFdYciqIpKK7XQnq5ISA+FTt53mhdjAplB3wECb29fvdN49vM4QThdGC9pK9RY+aBy3nOFiIUGdOiV4KSh14Oxcj2lOloWyBgRFL/DAGOw2LiQo/lclBiSk/+j738m44Fjh1GKF9dRX5WHi/r987RqyN4rB+LSdtk+Xyp5FUCGj+aOqDs4HIrP0mvsNM/lP73n5BnQc0j7m62J0wJPxnWLAEXFetO/PcRI0hbJseEzUI/DQWJPkdL6D7UHmAKRUsUuj+bs6nheGlrN6QEQr0KxYutoyGyaLWyVrVQ4tP6hQetV524I/Keb+1JK93XlqvbSRM5Geyq2vbGlvYxNg2/DoY2tINhRAUPibwSPg6CR4A07ykE6NT12KnVhFUeoW/pF2cjTIrd8D/3x3njjqpwwXoxLHMHDQ60ZJoB/c6hfuzars6Gdoxv8EpwXDnmKHbDrSHVgjxHrY+FhpwgQBwd7hQBhqzhfuAdViT5ZEZoCcpOtYOI+QYkgDnf3dElPJ2wwASMvAsgH95/KWUGMlWdIgUqrMTNeng/fSVDO39HzwdGMOcQxXYEUjuI8IqXdXUrlUWXVjEAJ4SmVhSLh6PBvbHhWb+3k1fRi36Fu4v4gG7t8e/Tt+ezs5DiykNJJmcUf5LAjHX4TXyCLatSv0XhtCVA1EVsVnT3n+AJiRycDQT9Ihe/O5pUOig1MJLO1uStiFqkSFggPao0SxwSz1XLSTZveD+mKUkYYRnqbsPhYnBzQkF3b6RjwvTg5EGPfefslIUnZ+a7JiZfKNjd3TikbECW8fUqiX3vlikrImx0Qfg/sePXqbIMj0Gr51HPMRcHVwI8Qk9sRdOUIbWzrHvksmxiyMS82Ag4Zix84lRQa6Sf+3ayF0Gos3BtVY0CrbDwiFhqCsuHUW2ZpTfcVDfTiGqw/lDFBiygd5zufN+Jm2W0dVOyjx4d2WMmLcMlBwfGIs+xtG3Bw6o0Jz7S2QxTzyN6LPdZmf2RKdmv7I5OqCsfr+P17ir330z6+jG2QcnBqbgonSj3kUkNO1oaa1CYl8qwwH3OlPkoJ9UEp15WaHaL7/9l7sxhJ0iS/z+LI+z6qKiuz7qy772uOJQRCWIk7ECDwgKSHfaIAYvUkUqAACpT4RpG74i70LD5o+UABXEB80hLa0ZISSM5yZnr7qu6u7q77yKvyvo/IOIWfmVuER2Qc7pFZXTWL8UFNV2V6eLh//n32mf3tb38Lp5lsXBvYvxOwXWX7V1OS3a5txYHpSBTk+qm08gXzuZwFQVw/3SEgXvObOVk/KAm90HA+wmKS5XRXsMgaPbumBl23SYpytr8ok30lWZhbVIcBHSuCLOPIWGsCfu4VkPXWaa0z1mzb43ogwPBbrl5hQ21cNRQOSkmbg6y8cftS001Y2zHMLMngkAW4raozHc0x5HpXU+qIq46PD2vgyx7DMxNAbm7saKEI757gjMAO1IM9JBzAufOFY4SDxIFzg61zR4MgcWV5Q9NVpKWwt41sOPdIyTeBMnIj0BtQUMapunbtnDpnzDucKkrCVXk56B3F89QL2n1sSa2RNgOpg7gclSJxsq5N0I2BVg0+mbwKwxyCoPdLTQWUM/3LUXioZw03WH0NqzjgCFdR+TXCP2cz4Ts5/Nr83QlpR6/d6v4q1V/AzkQzSrLrTGjX7cmBo+RiS7/kdaGsrm7od9++dam8MFu9ACYfThE5cSYNB54/E7GZJ4u3/+13T3VS4onXOpTApaTAILGxsftkd9gS0ajwwZBDPLvz1UOVyK6VLq89l9QOsOzGxq5Kj/PMzbg1FafCymgxEqTQtBP4kwW5Nm19U6yTbLVeTKsx9N/zLiDJeW+pcDqLiAhyXziCYE49m3kh+3uHei9RjFyze2HWoqny7WJWVYx7uzpUJl4NdME2QE9RlRKoTBsu4NV67I/O6QpXvOjcDhzkWuVw5fWEKv50fQTfGa6WKm+6nB+qxPLqG3W4Q+q75Qqo0LW/j/tznkBYOdeR0Vb31/jZK73xam0D36dimaz1AFGrRVp9PmrA5TxArTjDRlX324puu4J+eRFtVz37x1w6advKWB/QSDdfkIEOkeW5edlfX5WegQHpO3tBsqWkcmwoBe/ppBJNJ3H5PhrZ7Xq2n+pRbRxaKkgytyu9ByuysrCoQQmowOWLZ4+0JohqC6Kc56RWbJ23fmn2OdBzJCVGhwfUrjbbhJ0gzHyA5xK1aEMdhC0U5jMBLyetwR+oCnYc1AakI5/Ny8rapmYSsL9/6Tfermu/HKXGzmL7aiU8QLgRPCTghaOoTlSD0nkCUWwrRRlUzVIRi5CfX5fPshfSCgi0KE6pOsj9d5CWVdzRCM+v4sDR0ioqI0xahFPmvAWG2KoM/KcVefmwcQ4ThMOGy4157TX85+FruAPDUFRfw77zOPenPYK0aabISI/IzfGUdHdUqy/XbtqzcxDcetW7jlpqzARj0oD+wKZnEgE70k+pnl6NfyeaBZR1szGPjg5pZOOH91FhoQAdutqmlWvnFOqEJV97YCxBeDgg+dWLklzZEycMhwSnBiVgHJx6XKR6k9RSaPBxTiuqg+YCiI4rklYcFuPjkDfmHXtpIedVyphtnjkB0fUySLOR6sPQaOljf2+5LJTnJKLh58CzVy5P6WKN+s7qPRMl4Es7BXm0ktXyYZ6J1BQGyWqdAmFHCsW9DUewhl0QLe7cDpfHNlwf5b5PIaJy4EgdZ31EWXsnf3/Buo5iX5gTod5bbo7c0aslQZuukpOJ69muaqK3r4127V+U8Wv32nFta+38U+XdgjlgyDtkDg5U3qCrf0ARyY5AOTi8DhrZ7UZzm9ARxzKlrW4S0lHKylTXviSz+1ogQRD0ox+9UVVNc9IbnldYkmbB3rUK0EAYkNl4552rxklqkotj7ND8QvsFJGZkZFD3JLTCvP9eo+fBPmEjCFIhNGNXnU9p7SNW5NFjeIMDGmTikF+/dkHtab1Um61DS7DWOg7sFRCL0TLDWcKm813wKWsfD8fm7jdPlPoAqZoGzUhI2Ds2Y8b+wjOrzMfZ8XID0PCz8mxeWQa9AFtMoAwSZUrHXeXnwCZDofA+ayc9B8LXM2J3RhI//Xq93IvKIUgtHw2J8Dl0Gk5jObHIORU+gJ7a8hJU/3ndawSQb7kCKjg50rUj3p/qFgSpBNJToDeUSdZzKlUg74CqghV9futobR5olHSHjZ8ZVOXlBNcxLYDG+WzljjxfVNIdwlfuXOjCoGppZkmjHyITJgjTjwWzsrKhhFw+E3aIgB55uTwHB9VUtSkbJiVOEwsM73x4qE85My8W1mR6eqphj6naSYmThBMHgQ44VpVHtdSwuvrK5bv5Pg4iC3Kz+icQ62OBYDDI1bMIMI6MAWgNDhHfRTkj0Y8bMJ6BsVNtictn1RlpBxL1TRJdlOXdgjxazUmumNTotiNdaZ5ocLw1ZWQTtb5TVk3nGx3/La8D9djCvYrqb67l9RHazPlo2bGIe42aPlL+3twonvj9hVJkZTsSoHe+dqqesdX9efrpyPjZeLsjXM++vHLb9Rrdn9EJbE/UXmcBx8QUak2t3HlHetsxbT+bR75ggqcQu3s6RMa7SzLRL4rmoPhL6gUbSOqllmN4kpsc8wuuC4g4BRKgEZX5bqrU2BCCssdP57XHE5t7lMO4QbsyN7+qg8k14NTA3WnFU2K+Etjh4EAcRqTQdYFw/uDsUIGEE4/9hCIAAh03SFNe535Gq8+4Lg4OXcjDYqj+rOw1oCzsHdjiet/FHoEGG84ggTdaQ2H0it/D2YRjCfJ0cJAtS5swr/gstA7fC/gOvos/OJX28wq6o/CKLu0AaCn/0/8d/nmlcjCMtPIy4KDynmmh8ReeZMyGpMJ+KZHhzpJMj6WkP+Cmhp0yBlXzo89eaOt6vHQmIUQwnJy4C1Mdpbll1X9xqfFGC4lzgRYppwP98EkE1I6nvbSyLtevntcFS3oGrxinhwWN84KTYDwgy5kuAnsWiuoEMOEh/L7ztmkhuJoI6BITFzXJ4RGr/FLy24NZzcE6UhTerOpBjTgu5L+JhliU5F0R4at1MjAIPKOiUP09WgaPQ8X9Abk6qsM74N84OpCkSdldv3ZOFyAIEXwlFq3Jvpe0PJ+/W8WX9bFp54CzsXlgpeCbGdGqjO4OQ5f80EqtoqWiLF3Vzjf9+jO/HoFXNwK2f5iGz0kcrt6NonNPWmR6NCmjPZVGtKxRHBwQVjZT01kxx+plHAR+BFG4bXB/yiRd7Shupd7YLOw7tqhRs+BG98b1STkR1J2enJDTY4PSEYhMNvoMdhnb+vjJnKZtakm33M9Xd5/opvzj9Fx5AAAgAElEQVQmThPFHTHHB9uErMijR/PqWExOjsngYL9WctUL+HgOfYZTw1rR1lhEsKTIOHo8IPsEsn5gnwk4ccpwppws7gg8CBDOjwpEBv0S+QxjAYUC1MhS1kZPYZxU7VjFdC06Cgcr+nedNjZ3LFUaiKoqYT6nQIJqyyWTNo60angZE+11uab1kCpJhxTl6qjIWK9JilvO3RYaEwwngMEGEfnu3jMlhA0P9snm1p4OuJa7DVaTeZs9o/ZherGqn4Uc3AxVYGLjDLHhUxqp2hvb+9rFFUeEF8UEAn50R4y8MXoD1lXbIFDE8+jie/HC2fJExFkgcsABoBM498EEY3LjTEGgdvEo7uPR4zkZHxtWojWTifQZje8o44TPU/sc7lgtvFhRFj7po7feuHIkT61tG+ZXtErKO5k74uUeuI+nNtXMHKpDR7denoH7JBrEKBEBMceBQh88mJE33rishjOuUQi/v/1cST6dOZT9fMIWiarfVhthb6lBk9bwwntd5vqv7+PXI/B9j4A3CO5MluTKWErODQb9+oIb0Y13d18+/eye2lQaUbJ+KTGOWu0U55nMmcio8vu1q1Nqh7Cr2DBsMv2jCN5UiZ6USUx+iKZkCgUtClnNdsqFqXE5N9LRVCzW+i6t6x5Dt/MjjSeL1voGJBoHCCciji0ri/2tIMC3o5/n+wgEzcE5mj3AxkKnoJKMPYfgtNHBuFlvqazylThX95H9Q1lcohlzBSUK33c4oxHOyviegY3n3uEIlt9HGyksrk3VG3prqCsTZJszlCBFtaa9qMr9gIKnNB5M0GMpNAmU2EfDg1Cuzjg2gZR6qCTayY6udOjbRfnayvOxn1by6LXXdrn4oLQ4yv0FuKzqMxQT0pUqSjp3IOPJHesI7iqkKpZUNAXNlMlN41mS4iElRMm3ypdv7alyIymrVkqPPkmYFEygjfVtndTNHBzNFx4cKpGYqivy4mzgOAtEGDgv5M+1GqkjLd9890wnJfcCApLuSKkzhOfKPVfKtk2EkIjmMJvXCUqZIwtuZKS/XPJedc+rm+rkoSNDlQEigpS9k1Olgzf3VM8wcW0QIXgqVy5VK5dy/TBnCAI2zlWjwx0eXbgaeW2oo8eCAA3TN1gSfW9Ue9UrWYxjFDl397AoP3uSNW6QGr9gXgaEXY8aIFN20VRdhSsbrw/jMfg1nMfWZG6HUza+9mrWh/E4Gl3D+XHV96090uqs31+p+yun6mLahtD4+Rxsx3ZVjV+Dd+PciGq72MJ2ve7312Du+DMqMbpobUxQZr8+ntTGp36wPrxv3czMoiLPCKFiK+B0qJ5LILsQd702O9/TE2x42HHQY7S3dPPrsc7cxzmw16Q/vny+K6W+EfngYq+M9KYU1a09eH4qU7Fd5wPpjVoOCtejoIJmxyDy3KOnpt0Ja+TwcH2QEiq2+C9ZABxI0G6uybVwchS9T4jquHFt+EPo5Nx/OKsBaTPOJe+RMeSa7DeeBWAfAY1iXwjzRqOMrWcGTNefo4KIx3HubC8whIw90NtH+DUSVFGxWzBZw1wTBk4rRWgaGe4jFfq5b3SuGqq3GWicmEExp0evEfSRUkemzjXcq3MIyo2Kvuio9xeqxMopGcu0LIguzg+WpKe4LwlIoZS5oYsTdKcGGcBzZuKD5rDoQF/IGw/09+lzgJ48n12U61cR+bO8a9lLDG1kbH2+MZNGwpuk7UFrMlpBfvHxNzI2OqQMeBZmvXJE7kXFpIo26djkOXCEbt++pN9zFHkwVdcXi6uan7129bwMDaJfU32uTxSEorQdQbGkOjqUK25sbmt0QATUSNeABQASBdoFsa1edIR+DosLBy3qofBmNq8LGBiSHPuTpy/kg/euK9/nuAbLHJyS/OJ5VpKMX43ysE1ikULQPwwEh7Epr49yv6igcWOwbirqwCGeTohLo3M7ONccjoqjX752QK51or7zKcrrI1Qt5dfgdknNHrm/wFGovbYToh39Lavytnl/io4Gxr5ewUCs+wtVOtW1DYFCekvbFdgGB+Wcc1Blu6r6cJ2Q7TrJ+3uVtrWO3eY907BUGw4XKUfHwbECCUU68iZn8fDhrAY0VJIy7nDrINSSekb51vp0nUzKigAL4UBs0VdfPdZADa0w7N1JIUZqJzNZ+fnXC7JaGpDTI93yzlSPOjm1TV9NGX5RgzAkQOpxXdhz7n7zVBFrZDFw0LBxBNpwI0k1+fyu5YNubu/K4os1WVvb1mITR3+4R5yRxeV1WV2xtgrYSde8YQ8E2eF+IRo7zcH3tUa2mf3H2mpklH/DHKinVB3Vtp/EefqsB4eyHDg44fZB6uBUylbD7RTMo6qtUNABDpwWr67ivPpS5RUyr5fP8kDla4RIlNWbSjWRMOr9KaE4RFqC1d/fmdCS8ImBpKQS1kW4QmyyRQjBC6QAh8bhQ7xBUAs6zZrjA4y4pcRdKqIg6fX0Ui1V2WBdvC9zYEgAHvmFC6c1NdQKCuX70SFASZIUUaPzvfTw0aNZzZ2CaODw4LXjuDSzE0xM5Rgd5lRngYVDh2Q/PNVFXpVxgckPQuIaNF/ceSiXL00o1FzPIGmZ+ON5dQDJ7daDWulaCysfJy7O4agO/4XvQ17/Rz+83VSPIc710QS5t1KU7UMTh/PvY15TPqxOVsHEItFPYgMPOyT+XXXXR8NWDQ3WhztMYZJxUDKugYPr05TbQ9isDjsTXvESaf2+wvtzZ6fp+FXZl/ZsA9cPa7y0sl0+fr++vwqDoXb8aCCcLJW0IpU1cXU0Kaf6rbiATRolW9Y7qRKqjzxVgm3Bts4trGr1EByOuFyYemubzRfHALvL5k7RgakJV3Pp4tiFRudiD754uCpfPFqV/vHTMjHaIx9d6FEZkvCBXcfmcj83b146Uonkm/O//9kd06C5ek7tOfsLXEWeB6eEgFd79w31GXE3aHCMjg39q+hDdevmxXIfL3cyVaIiUFlm3Lkmd4iTiR19680rir5oNWrmUPmmrQJGc56scpWsxkk6j+28G78f+KpnzoxU9UdUoT9/JU5AC8NFNlD6/1Uwkg+g+QuVjtOVa9T8vOE1gmtHuUblZqyUOPioNXqzcgE2HRybVKko6fy+TJ/tV89am+LWGT0mAJApaR/QGefZgIyAZDDpcB6Mq1MMdA0O1aFbWd2QSxcndcNmkNERYDIzEZU8m8npRm5l0/U7buvGRN44cyiff35fyxabSVvzPRgPPFbNhaZS6v0jqIchaXao0mYur6knWPYgWKfhGoXKqvUZN3cUMeG5XU+G7wXyZGEwiTActdEI0RM9VIieSG1xTyBSwKNs/FyT9hG0WWimzdNqkjOR0dv56EPrMnwS0R9cgpW9kjzfNEdGnQUR6etIyJmBlHYPX9opykHeerN1qWaK3WmYQ1Sbg7Yzwuf6Wqr9eWUjqX+NCieoao01unZ4PXlddYCw+vhW7vs1v79YtqGa/F3PdjW0USH7UmXTTtR2tb6/V2tbW9+fFiqrw5+UdLIkg10luTiclOFuGg+bPWXzW17ZVIT5ow9uqaqu2wtPXbFxk75hwzY5jmjVqrX2gY2b4G1hYUWRBWwTtotI/mUSmtd38/Ll822ZmV+T4dEh+eByv5weMKTEhfB4Viqo7n7zWN5/90ZdfRvlay6uaiqeIHtxcSPoO9WjzgnPRtB8kMkocqQE2u4udXzg2kDWpSKOYLy2AbFbGxXLJR0UsHJpUsr3wVPimiDv2B2CZtI8OFi1h1bgFdDqyelewD4BcfxljnGrvcDXCu+dtCFczTBJ+1eWZGyLzErA2ZwghdIs2ODSnJzuFclvrcip0UEZGe5ruhEyCdEEoAzbuSG8RMT3KFEmDeLdWMP8EDgnaLtAfGXzhuQLFEkelElDNRM/x7NuxcHBU8eheuM2DSYrTPUoL/izz++rwwBUGPXACPGdq2v0C0ErobkWBNdVBeONbXUueKZGaTQWARPu2dMF6ejsUOMFJErjUL6Xzr+1Kp1R75vzcB5Bmc6fP61j3UpZNMq1fS4t7Yq82C1p93h+1pMuyalemqWKLO6anhLODorGMfmJUW7j1+f8egR+JUaABB7pKdbHRJ9odSo2WNu4PJ7TAEdR2oToGnUV49qHwwGi8oeNHa5f1LVsHA6CvYKWWUOCZVO+cmVK+TatUIiTGGT4R1sHRbnzdFNWFhbk4linTIwbqk7qDWoH90Tl0JdfPpIf/fCNhoEuthX6AE4Hz4U4Igi4IzVhpxDHAnQMriSfm5wYU/JvHH4RzgAig+cmT8nSyoYMDfTpO+LvNB9lP/BqXtX/QkIlk9Wmo+wb3BvvLNwp/CTGtJ1rMDYE7KRDHQ0sc3CoovJNuzYStp/XevQVDYrwzTS/xtGKFM6v/331z9V4NwiZDbExqJ5NBmcTfCQtReksZaW4vSq3rpwGG9GyZ0rmTN2ycRkxLH8WB5Aph6aultZleRnYy7rGhhcNqAtIBRs+MtY4O8Cs3j8Ex4bohFJviGPNHZySln9//fUjuTp9XhGSOMenn0FOHorFa+H6RABUPoHg4JhFMQqO8ACjOhLTmABnY4i3zzl8Hym447ZRcOIxiw0xqeM4S7XjrJ2lsyIL2yXpTCflxWZW1vdyMtidklISGDCpzg5E4wBDrJrHjhi0O7fD6MpJXCO8bizasZjuRK4dQlY8kqr9vrg/f+3vLxjEExm/l2BbG5WBt2OfG9l+fo79xRyjLUbvKapT0YQigIFLiFYVdrFVdM99UcmDqjC2IcyfaGYDsUMUHoAUgUSzsfGnXRQojr0Nn4u9IL2dyRYkWcjIXtBAFGcAEjVcQ3XAnizI++9db6ptw3nIXrBZ8yzwQmvJv7xfqtKgAlDpyr5mBN94shVwgyiCwVlC+RjkAy4QwSv/hbRLcUxHOq2OELYbhwcR1VEc1ggBcbtjGvdzjpKhC8ecC6s3J/6EKiptRFchAvMFmrsLnJBqzoyVWLssvBsw59i4LLxeI9BmUY5OiC3Pue7glPO6AYnNyc5hTo8zyoH98gGST3dc1XMoFSW3ty0j/Z0yNdIlmb1dSRXzcm4Kcb2kLgI2WR6aBpLcC84LXqn36mCxfPr5PXnz9pVyebWngshTcj5EtbADwO/dQYB7glgd5XI+uOsbO0LlABOctFezFJWiB4WClgmyecOlacXZCU+CTz79Ts5MjMqFc2dizQ3PzYKGRC2D10iiSBprV4nYoDGNSrQ5l+ex/lSGbrnUuZPOnagd58a5LlHR3btPtSldWJshznUanQsqSJqKCA1dnO2Dglwe65D9QlJW9yyFRRoUB8f4Z9ZM1fku3F/t+rDqw0ork6r1UUvwr7c+gkpFI+yHK7Qq7SGq1l55/b6C+wuRYW2+2KJt//6C1jFNx6/S0DZsu6rsS9B+JtL4tbBd1e+3/fura1ujvN84tjUgWDeff/XHr979aQPKommL9aZLWj011E3bEBNK/Xc/u6NcEicVt1qT2FcQBVLPOEZUarp9qP2s8i2omIFYu76tGzPpLyPRRmsO2up+4vzeK8kCrX1rnaKVuRl5+vyF9saC44k8Bg5LM4fPxVe/+eapUhZu3bio+07twTjNzq/IG0EboXbI044IaW+yZFLvi2eBy8O4clB9i4MDz4Y9jL9zXiunNc74Hfdcfw7K1REahHcVLuixKio9qtEaqxKxEg8UFv3wDqvhn4dS/HpaNTdBKclVPB2/tm4EXo5rnlK5BM0jJL+2IzZQWfhDOqqUy0jpYFdGukUKmT0pFvLaTwV1SuOIWBk4iwfIlMXDv4EzcWrINUKqwkHBubh582JV520mHAx4ogpIs7XwqXJasnkVWAKSBEnwyYbz46q9OFbOQ2m4qRbo7LqgAlVXrkzG4pV8/Mm3ihyRTot7MA5fff1Y00hUHEQ5XJgJoiDVEHS3hTfUCAEiVceYQ072EnbTPUgZWZfce5B/x+l0xn8zbg3vjPYWpKnGRiv5/Sj3H/Ucyl/X9m1OEqE+WC3I4q4pGfPudfMMeF9KOPa8aVD5Y/2OnKNTJuzYeio3sgzWhyOUQesCX3smdlXNgysLtdVe25GZZtdwCYXACavcn67cynp/re6vYp/C6JMjzI3sS5WNamFffE60sl1u/6LZroo9C0fY9WxrhRdk86HW/r2c+ytb9SoEoJXtx/EnRYWDQ/r26hhk44Ls7x1oIIPte/utq8rB85LiZoEMY8l6gt8H2otd9ipP5+14OTSBI9xHgoqpqXFNBxkyfzJVWFFtg5+H8769dyBdnV3S3WkZAq3QzeU1sAZlBtUCJYff0gwp96CaVBX7Ebbygw9uaiVumO/ogTUFIgS22koGaZETOOxdWBB7585DdW4ISl8np6Y89oWiji0Nsel4TkZhaHigimurCI43+StXZyhR1whf+sDlzuLGO+Dnis6Yek+giWMGkji1UsNvkWaja9jPK915q64dRH1GJjZIFEJbSkrSnU7IxGBKEod7srWyLLduXlDPeW1tU5/dN1IfCDxeiLWXLk0KTda+++65luNRWkfEwaSElMYmH27giIND6omJdnbC+ivFOUAZVP+ht1uhs2ZN2ljA8IBIkZ0/Hw+J+cUv72o5d9zKJJ4F5OjjT75TshiQapwjnK4iWgPqrIc8oWBMdIX2TiEPUa2o38sfUniudJkv8rOiOqcsqlbiiKTJgGdN++flG7n7KwWZ3y5pM1XkIkETtcEgpHZFdCooRRi58PJtXTftNscMKonKay9YHxXdlco65R06SuEGy7dah/C/r/uzZw9XeVk8Fb6/cIWlIS62yZcblwZO5JFnD5COavtS0QOKbrtqNI+CsT6u7ap6B2UbegL3V/t+69jnKLa1nftjlmfz7AEl6UoZegPfUUnFyxu6od+6dVHOnztjpeKFgr5/bCn2QXeJYA+ptTWcr+1j5lfU1tIpm8CRg15QpHlY8++8fVXtcSO5ijg27DjnMh9p4vzTP/3XcvXqDTk1eV4Gu0wFnaNYKKjTxt5D4QkplGvXLO1kDp/N9Ioza1kB7CX7EWku9jVa5+DEhN3RbNDY2IRk4cJQCHOU3tHO8ykCtZ9RTigK+vWIy+1c96Q/A5L35AlVu526v9ZTgH5tScZeuKBS4EWLFpACPz+UktP9CRUpWnyxLPlcThEPyFhhxyrs0ZPjpZwO58VRFzZ030A5VzsJo2wZigS4HiQ4nJyLFyqNLlu9KPWAC4VytRNRzbtvX206UdjYv777RAYGejStlYKJ3+qLgmoGIGGeBzJf3IPxoPyb74yK4JQXWiDkBekMtIo0V+1i4Lm+u/9c0SXaLnBUeo5UVyDxO8jd8IKuXp3SSoFGB+P7YnHdECTSZMMDVb1n4o5DlPPnt4rydMMg3QxdmosJJRLi5HA4stgsmCxH6jX8lSjf/xf1nMBXK3OaKlLsf1Gf+Ff3uQg01R4nS3KqLyHTwyXJHuxrkAShlk2Hg2DRgseE8gvZoCmEQKNm6pwh7PVQF9exoQJrdXVTN28qiOAzUuwBYg6arpU+2nrm1R1QJvYzWfknf/AH8pf/8n8sH37wgSzMz6kzx94yOTUpX3/1jT7nxUsXJN3RLZmDXZmfm5fhUbIHPXL61Jj2u+MgrcU+BWFYC1UODuWrrx/J++/dOJKGV+cxX9D+hVTu4giCpIezCO2ODPwcUCQcSFKAr3qcGz0H94hDePnSZKCEfHTHfK0dnEIxIYVSSdWHKT88N5SUqcGkILSmG+HTBdVpadZLg8FhM2Rh4EkDHaLqi2IxqaPe3q6GxC/jVBQFcTr6bMA3aXQ40QnSluZhA5Y/C7q7p0tJys3UHnGKuD9eGoua8upWPBy+k8n4+Z2HykVxByLOxOZ7cRJQuCTdE4VorE5K4Nx4J1mcOFJFQJo4Z44sMH5W8XSmrELc7P54rw8fzWplGlFPI+iZ8c1lcxoh4WABofL9tehdnLFodS7cm91DDHxJ7t9/Ll3DY5Lu6RfaPLhkPdcAhFA0MrigFWh6A86goaFHsqGUbhSHttU9/ir83oMXXV+KgvldO86kM0znEMRVjleUgfhVGM7v9R4h1Gp6rlSQscKa9CZzcrCfUfFOuHjIQDhB1dP6lCDzM0+hgw6wcVrLhKMaNdgkKiVR5yVwsh59I1odRYoK0VUQ45PQzjnO4OHg7O5n5B/9438sv/mb/6lcuXJZfv/3f1+uXp2Wjz76gYyOjsrPf/5zmZublYHBQfnt3/5t+aN/8UeqSg+inclk5L/+m39TUW3s7u7OgbayQOWZMaAh6ML8qvzwB7eDwoyjd4v9ZQ8AOYOkDJKvCtFB5kRLu/MF3cf4O0ZJaQKpVN20E++J/QBH9colVJWt2fTrdLhzR8aD58XuNzrUwXHRqzB6oQY5UEMNbzJcXNP4geCfX7jeNfidK77WvUZInt43TaMIJISg+DCfUAEpUlMDHcChKenvssF2eWpKlXEG4hCtvPcTqrjo2DTrw8F3wTV5NrMob785HbD0q3uYmKORlwcPZ6S3t0edJi+zI6pB5yHKJLGeH/M6Ia9fM0Jas4NJS6kg0DARUzO57WaOGZEDTHnSQoxnPaeCZyynLAOECsiVNhaMJ6RjxpEc89j4sF7H5xPl9jgsOKKtDn038yvqDNZWrtX7rJIO9w+12m1mblnfEfnul52TN2L3KRk9c1oWtgqynimpCKCKAaoILmwqVxO2lC6bNuXlbNbelVxTvIED75wd5+fUQs6+9mrnUlvrt2btxVu/gTJzDSTe9P58XQfFB8ZjsmcHndVsd+D5mL+TsIICVJED+QdzHqurRerbl+b3F8V2tWX/AgJ4eJ66WvXrYluPM3eYI5SGE2xKLiNdW7NyuL+n4nM3blxSh56+d9gjSqJpycJ6BpVgHJDAYE7z+9m5FXVaaPbr3a5NrduUiLFHILSnxoc0/eDpKByfL758oBwfb9vSyqa8rN/XOjiTk2flH/yD/0n+4T/8n+Xc1JQ8n5mRjz/+WO7c+UJWVlbk7/29/0H+5b/8P+Wv//W/IXPzc/LpJ5/I7/zOfyPpVFoO9jLS2wfXc0SdHxo+g8xgVyFsQ/LVlGID1WfWHo4JHCb6DuL8sZ/AAwIJI3D0d88+QQUWdAhzME1JmmvgUHINsiLeZPpljV+c65p9sOIk06OjgnlHMyvsrw0dHK+iUuPhOe3AMTESX9CUMohC1QsMtWRgUnu1VNRrsDG7IxNWfgWeVEdHQG4SAeRfku5USa6OpWSkx37mzhDcmt29jJKLoiIPfNZTT0wgSsCBO5sdOFPkmGFpw/AHNQrzVXBIaMvAs4C+VMrRgzxrxPCT6+AkoXwMWtTKweFdQKCG3T403F9XnCnKJOJ9oAzM9xFl1RPwI8qA54LBIoJiIRCB4T13dnVoRRrcGhYkDiHnschAvtBWoMUDjmirg3vhnUKy4zNR8r/u0T98NKeNSqlmw7F8WU4O3/eLX36juXEMErN2P5eUxd2irOwWJJMzlo6LxfnCLBXy0t1p+hIIU+byJUWDPMXl9+sVGWzsXnl0lDNjc6uK01PmpLiqcXX1UhUfpwmnh3nsG7w7PuH7KPPmQtVfze4vT/SoabyKkBvnw1sCnR3rT2swtZvJKW8hme6QbNF5OyYJkS+IJFIIyQUOD12EQ3wmk/uvrmTTytBQm5kTsV10Rq6xf1oFGdiucHVV2C5+b/fXwrY2ur96tj88ftpoNm92G4d0sLMot06Bppu93josSbKYk7lnczIH6vDRLRkc6td1zLs24jAcHDZSK87ApmJrPLUCX2djfUcLO/g5ul4QlcObOvP94z//RgMmikle5VHr4Jw7d05+93f/kfze7/0vkj3MyP/2T/+p3Lp1W9Y31uUXP/+5/P2//z/KH/3Rv5Df/E9+U168WJTvvv1W/s7f/m9lfNT2Hw9onKvHJg4ixoQjYKRPIXsP6b56to39AycHFAbRVy+/R0oDojL2nfGjqpVKKX7P+OJkEpQT6NKOiH+Dmr0s+9nOOyMLQ/k8AT2ZDvZknhGUv177C/+OxP/91WpJH0T5wmWsuOzEVJRAyx8JqjpqzlWDfpRTUf/aXhly9Br8hCgYVIzU5GCnyIWRlIx2W7RXhv1LJd3cSR+9+ea09Dfo3WQOjcFzTICwFwhSgGc7PW3eaiMnic/zWSYAOU+6qE5OjasjoijKNhv+qpaosaG3OzHUg55fUalxUk5ELc2cHCdBk2qzqqT2oUSEoyDxIeDHO4edTqUSOU6MEVGvI3o4cOTQ4QtZaWal0sfHCgcHktzO9p6sbWxrySOTsdXhFVpa2RUI+bX6jDu8LACQNsSryNcfZzwafSfvCN0NdJMYK8ZB55iKTiZk57Ao6wciW/uWEu0Pqsu6UyJby4tyamxAW31ki0lZ2c2rhgbX3DvISV7XEDR6czDom+ZzPqhxNKempmwxTFIM37eRZIM1WZ4aVihQ7xoerISv4evXJCM8uLBgyCqKKj9zA+2oio0L6FUlbYcYHE6NOsCpkkyNdsso06Iksr61JyvL63Lu/IQUkp0qoradBTWArErlTkKRL7+eIjsEPBFtl+qtN7JRNYrUtuHY+JnbdJL2L+a1g4H3gLN8J3XtdmPbGt0+H70/xgHOGTaZuXx+SGRy0MT9eCe/fLonHZktWZubVTSZilVS1eiQXbp4RlMd1TpiRbUtkIYJhFgTqPLyM7g6HjjV9vBjDO7dn9H5B+evXVsbxaa0OofvzuQK8r//4T+Tjz78gZw9e1b+8J/9ofytv/U7kjnIyL/9t/+vrK2tSm9vnywvL8nf/bv/vfzxH/9f8vTpM11L+/v78t/9nb8tp8frNx7GvjMevseQjscOX76I43dUesTQ7IwQ6OE0EmgSIJIODDuJ7IVO28CJosKY72BNMvYg599n+q8yryvorPNY2Z/pELC9vavzB7SGpq3dPZ0B36h54Y92E/dJUu5lg+EICQdVKp0qPamGRZ4AACAASURBVKcMTgzA5FCvGI0SA3sQhpPD19AN0ftZmXUKGOWJAN633ia9HQlVyBzuJtqrnm68IBwUxIo42EBrU0GeOlLVXhXlo4FZXl+2plySiUDy+lBRoL4+65TdrCQOzxGIlRwlC5nWB7DeafNAlUAcJKneAsL7ZgGDiKCBwERrdE2ehfJr9BWOe7CQ4L7gzDCpgI3Rl2FMcB65B7QcWBzkwsNiSo2+2yMKPkOFV7hCrdX9QjTmc6A4UY0Y3wfz3zvBt0LAWt1Dvd8zb0DyIP/dvnWp3NojfO5hrig7+1mZm12U6asXtKoimz2Ue98+kfPnTmmExBLhPDYNjNK9xy9k4Ox5KSRAd6znVQaGfXUMoBLwZUQo4Pvorh1Um6sjUsNZqXBczNHww3lBVrgUwB9Bc0i/ZNirCbqhaPLNF/CRawT+gHVbN4XxjhSpZgtYKLcf603K/s6uLC2uyFu3bHx4UHrqfPfdU1Vx7erqsnEopWQnU5TlvaIc5DwNWFKEBzSH67vT5yoTbrvs3rxKs7XtqtfLy5y0yjUa2S5PQVXbv7A4adDnL2Rbf5Xuj/fNnETg8kx/QvtOJaSoKUMcnI/vLcvG3IykpKBB3ltvTmvKfGYWAdQOTX+H17853jQx3tWO1tgdEB5QG+xOo6ic8UWxFg2u27cun1irlrZsgTZstnRJqrNHAxwkQ3LSqU2eT/WnZHNzS/eT/oF+GRoclK0txPW25Be//KV89dWXAYIz3PLr2RfgMmKXsc/Xrp3Xca7dq9gTcISQ5gCVodN3veoid9tJB7KncU34n3CAyg5O4FgrkhfsmRVNOvvZcfa7MPCA7TY1fQ0tdK+hypksDc9BupPsicuMtByw4ITXhmTMYif7xZ+utGiTzOnRpJbdUYZbe7ApzM4vy+lTo6omzIvCa3VJcHNucvL1N0+0Vwdld6SV+L15jKUgr2ss/7m5JTXIeLCWB23sGeIMUFnF9bkPFmQUzkyUl6IIQS6vipJUcJHywjjU2+Q577t7z7WL7HEPJhgRFJwanD285Ooj2EEjKmZaNHGo+XecFBCVOAcOKajYjevn63ZIb+R84BgBdU9fnmqZ4otzP2WnIBB4RHGU/C+EwNoDRA9jwTwaHRvUKAylVk+bgfThuLjTjeONuCMQdCKV0lL0ua0KutPOfcb9jKIVihoFVdoNLlBBUN2CHJ0l4bFC/A1F6PH+pJztT0h/pzkk21u7mhbFiYccT0TOHPz8iwdBuxIrD66s/KTsZouycVCShZ2SHOQsdYXjFDEDHHdIfn1+MAK8A5w8ij66kiW5MkoDY+PSDKgAXErF/WioCZr81d3H+k61fUB3l3z2+T25ffuyIgl+OJGYNBXIOCl50lggNq3eJ/YaegHf5SmsV/GysDNswnBcVnZyspfsl56RcU3lEZhfGU2pHWAvIfXvPBeQ8S+//ka++upr+a/+y/9ChjV11/zARnAtglns9MLCqtrpekUV7Av/4Rdf6++pjo0SIPI+4P3QTof3ynr06ikcGRAjgAKtkgt4MKZB1pp20OjJQNyXV5Bw2Tvi0Np39qoNJZPRbgn8a+XgYLBwMno7RK6MJOVUn5XehsEbonoX5oP7cenChMJtENKIBsgdOskUdIdqqYkJ6xJuKYujktbmVBQ01UQ5Ig4Fi61RFOFpGAwy8Bl8FMitUfo5tZrI/N4n29LShuajIedBCKu9HxcihNhrFQnNScnNvlv7TG3uKlkXh+Q4GhMuo27NSsd1Ecb19FlMRH8sLOs3Fe3ZcIowmsDXVHWcdImj8VgQZVxUmfP33rte7hfDc1PJQNXIyMhgGRre2NxWo4EzhCAVzjbkP+bv0ECvvFha13vVxdzdqbLvzxZ3ZKvQJaVUp6W/glVg+Ez1mnAnILxOqpMqlTff6OfuTLSf5Kwzuwo5Ke5tyY3zwzLa3yGd6Ur/Lhxf3g1Oos9rDPOXXz9WZIzotPZgHHBsHqxZ13daZqjwZ6hiLcr6+vU58UYAm4xtxt3s6xC5OpSX5fkFrdzRcujJcUWx33nrqnIaD9Aauzejarxnz4ypDYYLRTNI1g9ogaEwaypNwbwHEY4qJoedpmpTU9jjw+X1F++pjn+2ixPCM7oE76+3X3YKacnnS+oAdqch7a6qvbBmooE+Dt29s3mZnV2UM6fHZaDfKnmbOSKMF4E8JdG8D9o1kIpSnlehKNeundM0H9cgMGZ9kUIH9Yh6+Lthz8H5AP3p7EprwA1vB65nP5yXREKdLPYpCNBxD0+l4bBZh3T4o1byz1hxXeaVZVOO1wk+8dOvrYpKt/5QZZRDrXhOVdowAVzronxuGMnHYzzDaanyNQIyog+E/7zqGvA+CnYfPR0iN8YNyg6nplyASKG07q5y3wmuy6IhT0fzSM5jweDwmDYLkGdr081LvXf/WbkrazPykj8LnV65HxyoVmJ+UScCLxgjoRO4WFIUA5ixthsvCBIbJQRj4N3afHXU73OnCjSKlBdj1k4OVommwSaP8WIjtx5gzRdvvfvkHRK18HxUBXilRatnwvldWlwvN16jWsA7orf6bLPfq5FXuYGcLva5uRWt+EAIi+cjVZnJHMrCwpr2axk/NawoGJ8jSmF+YowZF9YUkDPjDKJIVLSAuFk6pQYfg7K+sSdnp87IQbYoSxsH0jU4pBA4aRqafSKVr2vPVYsDzkiFJ2Op4vjrt1p4zGk29WxDeP36HMIGpJMm499T3JPkwaZcuXhaeruJwiprkDQs0DNkUQ5zsHdkZXlDKzgaOdgbB0W5v1qUTN7aBVCxRpoqEJUuu4FWxBDNdlXpZwWT4GTsnyEfx7Wtr/r+mANWPVWUoc6CTHZlZO75vJZqI8znJcrvv3td5zhjB2oJt2NmFjHODp3ToDSsa+wypeJTZ8fb6mvE5g75lu9ig4QHd9KBTBRb4Xy82VnQ/5JMaLVXIOKH4C2k6Y2g2ufiRNkOGd+loPsGY4GDyHM0qlri2qSdsM+sFzZ/JWRv7CiShe1hbyAQphDk+fMlFVWFxwRHMs7BOlxb907j53Qd8v0E0+yhLnYLZ/Pp0xeaPbDu6a33V78P1gROquscsZfH+Xyc59FWDU7ycZVTNzh+oXD0XKlEsBycGdmKejGGsKxcGvTU4ZxwbxG/Bj/3a2sJYq6kEVlXsig3TqXkVB9S/pXH8RJiNhlytfU4He4dgt7QA+Stt6brpFuODhGfA/q8d29G3n7rSmQEwxczEQzEOng44XcdfnE+zq1eEOPzYnFV4U8mv8uWO8RJvpoJpoZle09+/KM323Iiau9DU3p3n2gE3U7JOUjayuqW9aiaOqUG6DgT1yXJITPDW4mKAmFAqBLA8LDASf/g5ERxcuu9G1vgVrG2sLCi8Al5at2UN3ZU1wKYXflJ/T3lnDdOIiQ/yH6MbbojraJlODc03iNy8flPzhl4GPSHtUBkBKrD9Xd2D2RqCo2itGxnijKzWZS1A8NiyurjXtkT2Bk2RUdrypWKATpYXtfeJqUBn64RJyWsPFzv2iiNnxtMyMqzx3L29LDO4dp5AJke7sLNG5c0ukeHiZ+BauEUY6jrHWt7RXm0VpBMIamVaJCYnXvj7U+Tyg2x9JY6167bFPTcU8enju0K2z+v9FTbFVyjkV2ssn+hPlz6DgKeYivbqmmgcoXq63V/5uCgIl+Uyb6CdOyvCZ2LSIFg7LBBd+48UIVh1nx5Iwt6MoFe4rwSrDCuBCzYbziTMfbF8nWxCzg4VGyCDr3//g2Vp3gVh9sGbM3u/oEGLaARWm26DSK+qQERaApotAc3ODfYcfiCTJGdnT25dfOSaqbVugqMGdVRtF9EZ6zWDhJkg5bjKJDW4dr0VWzX6XMe6PXr53XvrGfDOYdgmMAa1C5OHzDGTB2ctS2thGtUFXYS71OrqNwhCRsuHsr764QrLtygVRnWEEITNorla9QYVkd5wkRljZBLFvmlEwXVvKl1cDAY6+tbmrqg82wj8pQhIIfy6PGcTrhmm7WnHEBvmBhE2qgCx0Ew8G6BIkFd+vt6jfOZSOhkIxftnj7CdExGI1VX+i/ZOFVKytkogT2BAbl3/iCUp3031re1jBp9CCDJ2bkleeftaycxF3RRUr3EYoxSnl37pa7EybvBoYjb2qL2eixs3gdpC96jd3pv9bBeiYXOEeX7jBnEVcjRUZ0k/w7GhMUIJ4r3BH+GaIuyX9/wIGeTFh0fGw5QUIiXRVle2lAkaXxsUJ0ZjBnXo3KEa3jj0QrytS/37j3X8XeRQ+4dmXp6jWGwWHds8neX8lpVxP/ccQs7Na3WXnj9aqARODvV67eCgFQ5NeGquVBFF/cBufJMd0Fkb02ymaxMX6kfiDCXGQecOFArFZxcWFWHBIPZyDjj1FCG/8m9ZekfhbieVt7e3mFBqy+tms0Dr8pMUWpRUGIOOdZ51UagtC3l+xq/tm1ryGlt9X7DtjXu+629P+0DKAlVL54ezMnKzIxMXz5brlRko/7Zf/hS3oRnMzFWHnSv4CsUC1Is4OxZmbmlH9pPPSh/5yCjaV+4bW+9eUUdnHaQ4la2JMrvHeHQJphzy7rZE+yBYJNeZyMnWGXSgfLz78mJMS35tiClJDTY5N+QaWupDlyfZ0Xni+CzVq2Y7+L6pJZArOG0MCZxbV3Z5uULGmgxD+BN1dsLsc1WmDKn6xXbHLWIhOfB6cM2EvzwPMcJhJu9I01Rhcs/Pe6rTUtxETWnXhYaKqus+nmoZNMrDvisTvYgpqyX8mIBYZw6EkUZ7ha5NpaU3k5aJ1TfPo4LxFoarZ0ahydTHxrDkaCEHOIxG1ujAVRy7dK6KmQiWAXJGIfCN7AoE5wFR3qCzQi4kPFgATLBiMRxnLhvznOoT8cm+OPfoUQqLYU1PRlIXzgv8Dqyhzmd+HATyKuymLkWTty77xzfwWGRgBQQiYB4xHHwfKMHqSBSg8MTFxptNM6e54bvgkNHhF/uTB/wnhu9Wz7L+yAtRF4a3YRWmkd+H56PpsQdZAFUgY2YxVhd7lqS7+49UwMbvraRtjfUCExMjKoOBRVQDtE/ebZgEHIqVVa9pjqLeYKhw2DwXES93AuGEseXEvXNg6LMHnRLqtN72ni6qoLahNdkVYDiJcdV67c6LVXh9ITKNsOOTCjsDl+bu4BIfLo7KzNP54J5ZO+r9uBZgOcRdLM8fkL5X0Dv7szVmxMm8rUrc4ubynvo6epQu7F5UJCNjMjOoYnROapTLvPWPmCBAxTwSYygHLJpbdiuduzi92lbT+L+qJ7i3XalS3KlPycrc3Ny8SLK5IZAMtd/8fE3cvvmRd1gX9bhVTegofATFxZXtYAEe01AhbPrAqtaUqwyG87liJ8mj/Mc7nTdD1KvzGHSO9wH9ht9H9JyOPaMEQi3O/G+4bPWmY84DFAezOk2iRP2M9YHdvXy5ckqzTM+j50DfafYBnSMDuvtBpjuvHijaQ/Eau0s90W6kGpmAhXQpSi0DsYKdIv9Em5SRwe6PnFGO/q5rwXJmFw6kRnoTfFwX84PFOX8aJdODuBhOsdqFWtJ1JGAYMYmCrG20eZGpAzSQ4kzG1Ojl80GxPVYIORA2Yzi5hTrDTdGeHZ2WfkzP//lXU1pMHEpmXTnySFsJ1Zp9Bx0cmXyUJ1AykMFmhBGS1aiHu9Wy39JjR33YBwgprHw4PTE5fOAtIAmAcPGVZZudu+qv5HLqQNKuiZzeKjS5rXvvVH6z6F/UBjGn5RllLXE+H/y2XeKuDC+RKb1nF7eIXA5qqw4QX6YI7On0DKfdxSR58FA//mn3+qcYH5qxJxMqtw97xjDwvdiANFd4tmAcYmQMJrFjm55keuTVGf7mkvHnS+1n2dMURy/eSopXSWTHGDDa0a8Z87RLG9sfEgNJE49zwvPoFE0yNhhUHHAw9WOvGdK7nezIks71irFOUJaEEka4LCkbTVAevhDyfPLMqwnPb6v6no4jzg42ObedFEuDeRl9cULTcUT3TtagYPzxq1LGiCe1OH2kfnvAQe8DdBybCLzpKe3Sx0s58Yxp3AG+C8OjnbxHqKTd7/tJy3IvO3cuyI4hYJu2M+eLaoNxR6EgzwCFyovtfhhGI2uaqffqRUoPHPvSu5VyY6sCqjaHlHUqqhGXE+CS6pIQYGwLRXB2XaeSpSyAarK/Taz6Ty3BypRCm14DugVINMQmaM4Re09gYg6OL451Ns0jvyMbwpk+8Nf2uwajSqXsC4mIGXy35AF+/Kb0pXbldzhob5oJjFOh0e/JqpnjR2bVfoQ6aIFADLRKCJUAaWdfYU5cTzoD0FUTSQetWqn0cCT8qIii/u363ea+FWDaqBKgGzxs5EkGyshq3bK/Rm5fu1cLKZ8o/tlc+E+33v3qiSTrUs1a68DWrGyuiE3r188cajYDVwIRIg935U/82JVeQI4Ec02Nkfk/v2ffanREMhPo+an5uA8UQcozANwnY87Xz5SFDHcCFUVqx/NKjmSfj3VzSVBGoqK5GA0cXiZOyBXph6FarLIo/WS7OYM9Wy69uo09eT8Rg5i/Z/XrzwMn8u0pqv0pRGU3/LybOaFpmd57kbpJpDKvd2M3H/4XG7duBREqRu6Thq1T1F+wL3nAj+gtk+Oa/IYWmxHIKtR/tfMZklmt4uK8nCSq0FUfSbkAbMN1c6V+uOnq7bBuLYeP/t0a9vqz2jPZjX9x7+/o12obU5Zuwz+SkXQ1GBCxjqy8uTRrNpVlLwHB/p0/hHEkRZx4cvYC7TmA1yflDfIK8ENmy1BB9dnToG2hzdwR+psDA35wAYTaIL+spfA9/CKrZNKibitIN3KekWEj/R+mHPFLUXhN3LPpG7IUFAhRppai2U295T/RwNi+D21yL8PnXIP17bUjlua+6gYYJz3YpSQbd1vuV6joGN1bVP5rpSwR+HicJ9IROBwguC8zEOF/pSlrxUHhpRwuMx4WNpbo+GAOOfS3r4ZU1FifXUqcux+DYtQ3TxX5OX5uWXDLZpCBOzCYFHSUhT0MzBmvNiyuFBwX9rvqAkEx2SChAuM6c3H3LFwzg0Tnk0dr5eoA2dp8cWakXqH6PsRrSw5/HLwtslH8/3Aknw/E5TnAJbUjTJiuXOrl85EZpK88/Z021CkfweGg4lMuovGbu08+927T1TzhVLoKAhJq+c76d9jOCDiXbkypSnLRqlNDCqVUMwfdJMuacO5xr1OmJv038F4hp0Yq5QwFJGDihM3qow3zuBhJiuTAbcm/LzOXQindMMGGU7Ei52SPN+kmiog+IdaL4TXb6O1V71+DfGoXb/KDQr60VXZhqBFQtg2gJac6Supg0OwggOOoaY0uJGCtVVFgsjOyI1rFxRmJyhhnTRycAhwyPvjqLbDMdjMlOTb5aLsZisKy/6M2o5CE+k2g43zC3JqfMSyArSiQxXuk9lF45d4Swuziw3GLyjKaGZb7U68So5rW+sPd9x8jmCvEVLUd24mWL+XYNF5Vc3ur5nt5/tyBXhVIr2dIm+eSkhK8vLk8bxyTQb6e+T2G9NyWEjIZ1/clx9/cFVGYupd+VwltcJ6Yd7glKChpb3bOjvUYcCOsg5JSRkSU9ln6tkK5+G5ai+BLPxN7DP7B7bquORW5Y3mjVPHtQiMXYet1unk2UghwU/keXhHOGCU0kMu53P8YR7dC0q8XRWf/YPxJtA3zajGexPnguKwzxAotEs09jF1rhw2s1EHdwJ5KuZwgsJ2SguHQKByhSobwDPihPEspLVexuG8Rq2i0i/gbYV7URUsDcCJXgHlk8Z/Hq6ACpUyhEh7WAi/hk3I8DVYXAWxfib9HSI3T6ekr8OgZVuwlntkUmrUJAmd3KgtNvJi+Rx6ARhX4DzE0+wlG//FPXsIW+Q5EYuiSodJyuIiYscL9Tr8qIPPdZnAEKf4LBOe6+JFwzSnYuAkypXdcJL+IspBKK0dh8QcPRsToEK4N0Q3pHHiXo9rffLpPU3HxRX0izq+xz3PK7Io4YbjUpuy9PEgTceCZSxu3rzY0ggyhl9+/UgunDtd5h9oGiqXk8eP59Vo4ey++zbIWKXqUIUq55Y1giHVGudw1PPT+YJWt4S1bbQ9Q7nJra09dXKCFK+1XAityaASK4AM1Q6ESbeGsoauUXPtsixEqSRjPSW5fiqtRGPG5dGjWUWeVAwxfJNCR+OUfiU6UlSmAVXDAcPBvHD+dONocXVLyfdsFO1wDHYPcvLVfFa2ivDsrNRKm51Saq6aOjZ+KNRqTzwl9lKXRe8rfAyrJmIMy0GTQgZBXTpnl/VOgocOVNN13INqqUa21ceb78TBckVoI0hbEQaXJ23B72lhAYnSNhZDXewo6Xtgxmn3rBb3V2v7uQ5pPC5HS43JwaTyItnQSROBHvOVb719Q+7ObsvG8qr85o+vy2Bf42DA5zhzw7kl4fQORFo2fZ5gZHTQGimqU2OoxXEOvgcJifW1bW3ngpPD2jsO4dklMSjVBr1oVJjB8xL0wtWD3wjtgM/+7M/uqIQJjhuOCT8j0M7lslpRRbqfwxXhGTOyEc0oFE41OH16WDmq7QQB4XFW/s9hVgVzITjjlNQeKCyzx8KlK79b+I+HOa20Yg9HJ87Xi1UJr6ld4R04Ofy479jvi+viUG5s7Yo6OGWHItC44cQw4lKuoAgWmS0fQ2I43ICqUxKCzOu1aghf2yXpu9NFuTCUkitjVtJZe1TzK45CsrXn83DkDokIcQDgsvCS6PHEAuKlE3FbJG+oFY4JKAYTjQODS+4xysH90Xfp668f6yYHvGhQYuXTJ/fyjJNCdRDIEx262yl/9pwxBGs2Fiau6bLEMyaeG2eS4+DE3ayjjO9JnIORwHEhmtA5EZD4/NpOXgXluXplSisgorwz1sCdLx/qNUlv6hqAJL61qzoRRJ4gQVTBhQ/GjSgGp/f8uTOxuSCss8frRVnaBcWxK0cp666O6n39VqqlGq7fOmXnfGeluso2/venOmSw29pJsNbgEznaoHYDGyOlcsdjkMjtrX2ZODuqJbUEL82UxOFfgHxBco3r4PCu2IyeL+9KfvicpDqMAE1ZO/c80GW2hfGkHD8TaA6hO1RJYRnqrEh20XqFVaEloZL7VvavavwCBA6tI5wWRY4Sdn29TtCWgz5QQ70pHfeNvZzsHxYloXm24JxAzBTnhHO0OWnSUCgb/0qLnYb3l7DUFA6UltznDuT26aRMjPXJxvq2chYp9WaNrO1k5d999kwrBX9464z0dbfWXYFsu762paknuHs8K4UTIKDYHxAINktL9cRH0pvZC00pHR4qVwY0EH4mQW47wSd7hQsOOuG63nfj3PBMinLcuqj7Dsdnn99Xm4Ht4MBGaT+95y800Ma2+8HPnz5b0ICdcWrkuJCRILhHk6idZ6q9f0VZ90gjz8rN6zhnRx0cKm+dg4gT+WJhTfdRHBvGl7/zh+CXoBwnjD2ad0FlKXyher212rH7WDS+4+HDWQ0CqkjGnr/kwuHNufzzGsXQMici9POo19DutNpUsyTDXSW5eTotA53tPFL1Z3ghwJuUuTHARAEMJNGyOgRD/RpVumx+OG3gcCab0/r6TlCB1ZrIqZ789p56q1dpbT/QG2lzbOdp2SD4LkhaOGlRekL596hnq+rLu1pZRGSEl4/DhJNjXdmrHbNW9wiPYntrT1MLrdI5ra71Mn/Ps5PuJFdMJFLr4OAA46SdOQOXpjFv5KgBKMkXdx5oZYOXsWO02dhJzeAk4+zWM0jMMyr9Ll2akOGhgVjRFusMHgmpqsVd69EUZFT0FqvWbwg9afXzhuu3xTVwWgpokkx1yEiPBQ040WrI6KkV2AjWCjl9DDVGjaCCVDHESNbsufOndf3UI2FiGKlIBIFjvOI49mweVKkgAnnxypSke/olQXCj/ytq7ztLUVnwRuqP1gSlhCEp6/sF2c+WJFMwTRgtnQ4UfrUAgAamktD/Krm5kQ1t8HP/Tq6haBIOjZQkXcwqeXt8qEdG+1JaZQqKs3+QlXsP52V0YkKWtg6lEw2Uvm7p60zI6n5RtjMmBsl9YmORFfK0l0bZmvIyNKjsQoDqqtOKW1NSqkAidyDJnWV5c/qUjI8OyP0Hs6rZAv+Gd/ntoyX55tm6fPjRm/L2hT7ppjStxYFjzxygUITNvqOzQ4sa0umkbvA4AyZa19pZavVd9X7P83s6DCSBSiACEPaHOGiR99F6793r2k+tUUCknLpMVuc3YwZqATn6l7/8Ruj07dw9bBTZCjTVOCdM2Gb+slaUizN9rm6VK3OIgBUdMqROjjt+lkLOaCC2t3ugzgrEcq/i9eclKGTfAHnFwcG5wPYR7EP09goz0nHpVNpUqwPHlfMBI1C8xwE6LuJkYMOhAgCQsV9ZFRXRBQ4OCw9yIvBnd0f7MKQz6SGjraxsGJ8omVAnh0iLaIMHblUh5ZMMQ4ozxEtqZUhZLGyOVHwRefBSX9bhDg6tKVgEqMG2QhqMD4LnfKjIApEEkQNjQgqFhUqbBpzBuBOMcQdaJiXD+EbVQnhZ49PsuhgInFDUN2vvk7EhxYjxiMPBYvF+/sV9Vd+ljJ0DIw0cTcVWszy/SqAHZZYXz58JKuaad8etfT66kb/YZQOmPLqoG7Ntjd/voesmX5RzA0W5MJjQtgz1Kiocbgd9wbAzN0nxgZjO0JYEDapACiD8BOV5/2JNN9dW67j26bEDd+48VCeeNa3zXEszObPJaAVpde2TB+m2KLKxX5SdrNkvHAntCK+jHiSJQk6O34eTnWstnCIqAd+Hv3ekDLnRsuyUSNfhhnQUczJ9GSS6IptBKu/h43mZnj4vd799JsMj9NAbloG+blnZp5cZ6X84NOasWYbKeEeallOHLChmCNAhvxel9JQKUsxlpWtvSU4NdMj0JSrbOuXevWcaLKpwZiqlzVDnN7Lyox/ckkvjXWU+ULPZhw2CKI6jWiv0hkYMlBk1ugAAIABJREFU9ptUTlxbFHfGM/dwKEh5guCrJtPYsNrUKNVAFC3A7eNeW+0R2AmCKPhj2sJiYkyfk4ahYY4fTjwVlm+/dVXvJxycqkRK4Pxwn96/jTXFHyYNz0L1FTy24zg4rDeejWfk/qBZ0KcQ+gfvjbXrfKPFpTWtGCUDQMBLOxqQVgoB+oIuAk4B4B7D1aigLYAJFKng5Hibpbjv0s/XwqHtfdUa0v5fVFFVOhBXL796PzeIuVoCXU1EAOfUbrb1r2GLjuopopHBjqK8MZHW7uFxDxu4oj4QqAQLDx4Jk4MoEHgQR8eauLW+vjk4VorKJEKsr9XnmJQIXUF85MW3Oj/uM9aeTx58dnZFo5DpaSqz6m+K+q4C2XQ4RwgN4iW7zoIavGJJqwwwOjg4cWF/I9IuaWoKDz9ueflxxyLO50G+vvn2mbz/3rUjFXi8c5wfuFIstKjGgfG7/3BGCZfkxzmICuEpvPXm1ZapJ3UQVzdlbXUz6KQcvXdM2fhJQnYORdb38vJkfl16hkbKyENQDBMylLZWa+doo3Xd3DZUa8jk2TAO9mXwcFUmhjuVA1friCihfWNbnWpSA6QkiFjRwsCgQqRkDdnmFr5+ScXM+CyGNO4BqvbFlw90QwEhOu4BR2Y/X5IHK+bsMH4gQJZ2Ny6MpfvMgSIdpH2zAi/IEnWgJXYeP4ec3ZkoSjq3Jz3dKTk72ifFgx2Zn1vSiNzRVY1SDw7l+eySbpRsmKRDGbN3Ef1MpXQ+gPDN75RkL2u21knQ4f5+lbSmYk6aziLo7ChmZXNxQXpLB/LmrYtlbh0BJDyWVDqpshprW/vyZG5DfvzBtPR1dxzRLas3zqwZggCqD71K1u0OCuSLi6vavDjqGjz2uwzSqfMvVmRjfVfgrxg/xyuWjn4Dew5j3tffrQ2fWzk4vkeSzgHdwCHA3oJiuiPnPCFSV7zvsIPD5/lOEBzWyYXztrZwLkDz2eMgK9P2BUcXNN37O8UdH7+P7757psRiAlf2UqdiIO1A+lD5M+j8oEs1v6IFBbxH9NuePFnQALqylhvfBdcFXcWZeuPW5WOl1nCYaNfE+lAE50+8ikrVTCtVVEquU0MYtFlw3k1BKWtGsivnda1agCNcnWFQqP28LJkecHdwcIBQYeif7RO5OpbUqC/Owf2xQQCRYcBIEyCoZqQl186p8ISiXJt7hhSKbD4eYJQ8Jt/9r//NJxrF8+dlIji+UPhO8r+gDWwktYcZwax69MCW5HlBGKyBWQVO5XnRl2HDaYfXgGPw4CGCiqeVx/Oynbso77DROWwE3377VC5dmlTjUduChOiEqicIg+SGoxyMMw4i/C6iUSBuqttwjCfP0kG4+VXcQad5J2uH3Hs7Y8jyQ+H6zleP5Yc/fFNL/VmTcEkOckXJFhOSzZdkN0tLlKJG9y44xz20XL+hqpWKbagocOtaDMiUp3sKMlra0tw9lRwYQyfV4uCYzPu8XLyAyjGciwW9Xww/hpEIms/wWRec5PqsSRzxdhr8sV7YXOCJOXkzyvttdg5jnikkFD3j2Ud603J/OadNQDF7hdC48vz5onk3iVJR8IFwkgjwiE9SUpKeVFH6cluyu7Eub75xWbo60xpsPX48J339PTI5YQg0a5V+QWxmONXYG7SYzp07FfR9KkhPb7fMvdgQ6R6QXemW/ULS0l7JpM6zzpQLIpqN70glFX3p70zI5FBSEvlDefxwRnq6O9S++HuwajHjJHGdBzPr8rM7s/KT/+iWTI4ExO0IA+tCj5D6sdukKBkjlQF4MKNKvxCNXfAuwiWPdYqTnnW8nywo2Z355yh3+OLuYJJaIViENNxqzXrgTLqHnlzsU+6w+mc9e2CO+CUtwa/9XuaxEncPc2q/QJ5Jc+Fs8gza3LNQVAenXQRMy9V39wVNHuxRuPGtpfeMUwT6xbwAgaFogLUFaZp3SGXpe+9eK6M8rV6O91VkDOL2dFQbGjQdNRHIddUUY21oqwbPzXITnoN2rRuLMyq5aV2gQTFl+OcV7n6Yx+/n2uOVr02+vmTwaUeyKJP9JbkykpLuTrxEQ47dIIIQkKejz4Yf5jgVlTDqXU3NGTHn5jiHesnLmxoVEV1EuZ7C7gurCrORo4Rk/LIPZ7eDnqANATLjRkg3kcyhzM+val4b0qaqM9fJEzOWHlGTJojyvOFnA3bF0cIYvK4EY79fJj/OB4YZYi+bqx8sEtJ4n352T6HVcMl3802uJJsbO1qFRsWHRjCHWU25RHWSuD7oEvd25TJl6aajEfcgsmOj+8FHtyziKpP+jS9CEiWTLynigJbOrqr+WvPOoA1SFbrjSI+FCKF1H6Q7vH6rYg8s53G2ryjTo0mNyEA3vbrEEUXmHBu0EzMxiESgrvHBPGbdK0J5ZapcEuxNHUkjxj3YEEhBgnji3LbakKJeX1Ga0DhvHICWwOoxki6ODK0ltjKW0gLdoeTbm4MqqlPIykh3SfoSOdnbXJdzIaje1zkbCuMCqsFcIRUA11DLjrUKJ6tCm/wejgT/frKwKSODvZLq7JCDUoeMjY9JFx5VIiFdSXNwQGu4h85UQno6EgKFBs6PNopEOO7pgrxx+0rducz7fDa/Jg+ersiP3r8qA73REBydTUEVp0fupGjhnGD7cYzhsIEewLXyCjEjehu52x0SNhXmjQbW6ryZA9fu+zUSclYRVdAk77XEmixLqBRNVoMKwKhKvPDRmL8gV+wr9WQQNL2ys6/Oww1tEn00yDI+y6Fsbe/LYcZ0gpC+wAnh8wRolMMjzIc9omo0SrotPN+dWEzgwfrzACV8DuuatB7jjDOxtbmrjh57DWPDXoiTFnU/4bl4Fp69WbNn9jWvOMOR02rCQsEKLODNITeQR/vOGpgqguOlpW6AcEVcBdS8IzNwvGGl5WnJaeXnVkUVaDGEK7HKjkpQqhjg5VwbBydbFEmV8pLYXVeCWn932jQc0hDO0mWPFI4H9fK8KDYPBhfPNXOY0wno+cZ2J3X4xWFQ8JCZMGjiRD14NCYERv03fkQEfTxHK8r36mLMWOsKHBi0VphQ6uU/Q2itx9STm3CCmMzm4Oyptx73vk0Jeka5K+30r4rynCd1jvZsWadnC83oqnPfbnRRZL18aVLOToy2/FpHX8ir44BjkLUVRyp5pF9Mq4tp5d+LVTUYzhVr9Zna35e1Z25e1Ptp6CQpF8M6kx8WkrK8my9vwKAzjrr6utYN3MkbjWxD8HNkHugjN9SdEBqIQkDnvlyRXDcfuhKzEQVoIuvdidi+hokO2eT43WQgAY9B5Vqs97hr3ZHG4aE+tSVxU7Gx3oVWPVXsIQ7kyl5JXmwXVUnZ1xhn4Eyk99dkrEekuzOlTh1rFu6WH6xRUFbGg6jemjYm9N8UNfCuIfkz3qAt2CI2mCfL+3L1/KiUsgf67+s3rkivSmwEaUp9Z/X5R+rw5wvy2Wf3dG1736TwOKgGjCKPSS3IaAcx4HnZ+LVB5BtXFL3joMKKZ1INJcRglWeSV5Iumxxq5nwfY8NY9PZ1qyo4QRa8j+ZaOa0rcXEgIVOThsKmkjLzCtOyjkvQT67VXFSS8cGhKsVbdW59grynb3EQTM2bAMxb+lQ4VDuHRdnYy0ufZNSZILjXxqViaDIoDnaIsSVYY49sdY/h92qpqEMhRUUKdHTUqts8K1K7FjiftQmJmvJ2QAfmICm4OPuJ7yXusIXvWVHmQlGlN7g3a8thmkigR9gP0mX4COxDTvp+ZSRjzVUX6T1VEtnflK79ZentTCmHA2+XzQhDSFqFaJqXpnL1XR0aybBp85DetC3OC2xmrBhEZOZBREBjolxX4ehCQcmS3C+Owvd1+GT0fktojmAMqRIDCm1FxnT+0u7OvkLFUZ43/Gws3IeP5+Ta9Lm2OpB/X+PkDkzmMC+ffPKNkfhCMgCMI44hJd+kGcNtFxrdI+98Y2NXjbM3fzW8k6O1Ea01KqRfuNbtm0ervKKME5s46wTyH5B/qw3HS59xdrazVpEFXwOUp1whGeWLy+eU5PJwUiYHrRLIUxn8N3xU0nZWyVNvvNygISCpTTwDwUzT2zivRi3OXPVO9xA7ISkD6X9fhyM8uWJSlnaLsntoyAlpotGehKwuLtFKXDtxU8aOs1CPYEpPNJwfkEFQZhxiEATSCWwOntJjHt9/OCedgyMyeWpAksWsIjE3rl9sKKBYbyzYJCHL41Cx4VZvOJDp9/V+Qaw5J85m5t9nyGleictU0+GwsSE7WZQNm43LNjLrNcU+4HYNRAdSLY4vFT+gAPyX9wsXxZDrQLk8UIanACVKY07XryFwhXuEk0PgS0HFt98+0zVfr2y6dixBekgzwjkDpWq0Lt2RBcUgxc0z6H7X1Rmgdx2Cc/P57KFs7eelu7AvqfyBXL9CyqtLezd2pYz4Ban++fMXqrAet+KQ+2cfVAG/nf1yfytrG1Sf7+m990gPEbgQSDBn4swJbVo9vyKJFE0+x6rSk9qfcWNHA1TmfL1iFrMrQRPr4CW8UgdH+08lRc70FuRMT156Oqh8UstYli03Iaak1bS7Po9OVOPYxDFyUQyaclI2d5QkyoRsVqWE0SStwSavEcfSmiID37fYHZOR6A0nhxJwDMTZifFI/KFw3tb1GKKMk5+DYYED1U6Dzjjfc1Lnao+pT7/Tappw52MQAwyLJEoCXE5E1OrwZ8eRhH/UyqFodT02JoypVhidGtbUQxx4WUv2tynZX9cS3KgVbb4BQ3ill9P6QUk3YhOai3aAyvZ3lOTaeFL6OuI5d82+gXSF9eMpqHAYGw26GayxOGk83jscK8iQ1xFla6JOHe2J458FCIYzSWBnRF8rL5+bW9JNng0BwVH+DrxfcQJMMRekUJ29rk7dgEA44OCBCLDm2WyxicyBu989l8s3rspQb4dIIasq5ZBAw8hQqyfgO4jGuR7BDyrC7pzimFCKi3NlEv3xHM7wdzuvA2SVZ8cOsbk7QqrbVrk5ceXvYSfJBeawZ+wVOF+7OweayrPDtYwslUHKiSCglcyGVVrllGMHWgIJnpJpkKJmXe/1GwMyOHPOlYCbOVbKY8sX1KlgHHjnhsQU9L1rP7yOTlnYLsjaTl52NrekkM9J38ioZEspLdI5P5ySiUGIvsbVYa1AYYizVnxcHQXifpaWjGNI6qvWOWX/o9Sf78DBIcDG2dYUUSsSYmgieEYCpOvipbMyGtIB4l6wz4jnIm0SNfWV+Cm9qMqtGip5fxfnqnUiPCqzCVe5u7LoX6glg1Yk1r226UjkSwnpTJZktBvDaC8oxni0Wp/l31t+DijTyLWtvoPBJJJmcyGXF/ZCPferCsB7B0K5NhOfCcwEgJTWSGY+8g23cSL3A9SLcwaC1Ky9QLVxKQbEzngpOV/AjAFG2UQCK7B6G4/wvXyE90clFdEIcDFzAUeV3Pi3954pTN6s+7zfpLdboLweYcCTqPjwcv4XS2taaolWDEaYxcwcjLKovXksRNyocyA88Co/XxR5viWyvFtUfk5t1WTFBlREPkEkLg0lZLzP0JuXcfCe2CyIVin1jjIeYWNNdIj4ZyMOxMu45yjXBNrHcQMxBg0lRekVef557CtoCnMEJ2VhcU0FD7E5rD0cDGwA8xI+WCKdlq7hU9LTmZSeZE4eP5o1ByeGhAV2k80cxyNcROD8mU8+u6f28aT6CXmbAWy00Q7ad5qcsKv8jCC96hweuBs4LIwX36POmXJ4LHVauym7o0WaD74hCNCHH9xoyfnkXcEx4rng/FmwEmVG2Dncd6GIY58XbAJIDvIeyDFsbu3r/oNjMXZ6TNYOknKYK8jEYFrGekUdHAJPkGg+c1RXykjwShbX0u3GN8acAgFUUdKQYKnSG9a3VdUaBA8kjyCN+yLN345TxXPDZwUwgLTsjrP379M2TaOtpVt8lFXJ2CFkr4CynLv1VuEIV0DxsByanw+cGe85xc+rr2GVWPWuoSJZwfXzubyM9ybkvalOlRePMwmiTBeMPqRGXgIQYxTYDG+Rz7FRhCNzJiuRy/rGlnR3W6dyI3R1BuJeMWZwlJuPeA55SSbalUtnyzn6KB/lPcPhYTO1xo/RD80ZK9mOEvOj6sDRr/T9ncnzAr3SA+n61fM6t4GQEdxDjRNoNAoSw9zgOkTPREhxNttWT+uRH73MqJihFJX0RRRyrFbXBZUpOHHtHCxLnJzZLZG5LUh7xTJ5U1NHQcWkr3cqb84NJmWi/+V25z6Og0MUjlYV/BsiwHaNbzvj2eozzCNQNzAdKhnrbUhc43nQ0JG1RpTLJsAGBjEdhOubb56qzebzZydPycoB7RZKcrqnKM+eVAoB4kTVjDnifjj9IJWMmwuboslCQHASZfc+RiDnX919opsb6EOUtdhqfKszpLbp8AyUXC9TYq2tQ9JKhWjmOGM7CCKpssJWwNEMF7/U3gdjR+UeTkHUooV6z8L9b23t6PdyD96fi3Ot8WiINK+VPCZ1wnsjA2FyDdXOFSrdK7sFyeQKMtqXlrG+xvpbfCfzbWRkUJ1wPxQV3dyRleUN6dfS910NFnlvCKa2u4+DpithvjNdrhy0gNI4eHCOogbTWkVVTTK22zeCYbW0txq0AAGp7mIcwIY1cvGNruEoCughcC1eaqpUkNtn0jI5lJZ0GxUk4YmBt8emRcqIztE4UECRqvVycUInRatFTh633O/pwoR6rwwyHjyfRbWRaMjIbMbcf1UHk5kKGuDk6SvnYiFITN4v7jysUuKN+hzAqKTF0MQ4KWMU9bvbPc91f4jgIMGBT/CeMSIQ8lzhutX1SZuAJuB04OScpIPDd2v0Rlommy/LFkycGVHCX7Pv4nxKsIGz45ILw8/MNpDNi6ztl+TZWlbLoVV+LkgVkGKhTou8//mhhHJJXhZyUzGo7SE4rFsM491vnqhC7gCky1Yv+Hv8PfOP7vIfvHejLPZYuzngWLLWQJZBTbBv2CFSJfyb+YJQIkiENXDtUATu2XpOVeJzezsajIRL76M8oqaiZpe0RJ+yX2ydc2awHTg9x5XF8OKWldUt/S5KwymYaLeaMOpzMS8U9dKu9qDxa4py4ew0suecz1yinxVEVvRo4ETV7ieuPMymDOfruGOkqavtPXU0IPIaGdv6odXaA2zZfrYgqysbsvSCIKxfzp+f0HvwebVxUJSZ9bzMbhzKcG9a3pvqlt7O+uAC7/np80Xp7uxQxNAPLSff2Rc01i4H7W8YU5yP4zimKtWyvactK3gfJihoHdkps6foAGcrypH46dfr9GrTwzsKmx0Ldf92NmLQL4VzHe6z4qpqwS9FbZQ8WPl5+NoV/Q0ro0SBFXLU1dGETA1CNI5ufnxxMAGIXpmYwNCw+0dHyT0m1bmBWU8HZxbnlctWetrsKKcLFldVGRGniJfJd0BCrTepowz4yzgHLxqSHtB2XDSByO+TT76TN9+c1qqrOAcoBpOQKJIo4qQ3+Tj3EvVc3isVYyB0GAkk1IFnvct41Ot4Xp40EHPjZT47cDORI3OX6KVZOox1gFQ7RL/Tp0fVYWv3UCcnV5Rn8xuylU1IomdQ2xGwdujfNNwtcqo/JWnE6V5SWip87+0iOJTVIh/PmrXqlNcrlUqVKHyJN964rIhAmRQbPDwGXztKzy7J0sqGaqjg6DJ/mRcgCVgzUiisSYK4dEdaNg9K8mA5qyXhl4dL8vTpvNy6fkGr/eIccCrQNfnwg5vKTWOOUcFFCgln6rhaNWyKkIkRfMRhAk2up2Yd557jnst6xoZyYEcJXhvtEexl+3sZdcaUM3QBFfJqDh7vC1T4/IUzys87CfugiNBXj5WEDtLU6AB8+PhZRqYGE9KfPFQUaersuCJJLiWysFWQe8s51T8a6knI1bG0ygRYhZ2lr/KFkoIDxXxeMxbsfaT1GRfnC/HeNE0/PRUr/dnq/TCutPOAf8T4smb5TtLMcILCHLVm13plJOOyF6g9qUrSmy7J9bGkjPclTe2zxeEcIYhYLOrl1Q3N/VHIzmTFAJhoml0IL53cHouJAWuF4JgTZ6QvUj8vFldl6uwpE/Lrtm7mr8PBPX7x5UP1zmvb1be6P0+FkKJiwsTlbGgTNo0oLr5WY9LouXle5gq5aaDpsbFBfacQNeNyaNSRWFzXxR6lYqnVu2j2e4eC2WjYvJptKB5VgVBBpI77TmvvA0PDZjY0NCjdAwOaumLuYwwR6Wyz3Kqt4WjXwQEhmZ1flg/fv3ksXkdbNx3hQ9YIeFUdbyJkKjFdy8W4JJZugLRJmp3yXeYrKB0pHVIDROlU6MzNreg7B3Hms5v7BdnJFKS/t0u5OEMD1lQ3zuHlu9wX38kGT5qeTdvFLeNcr/ZcpC54PtajEnfTL6cHVbN7dM7O4ydzms5h7YCCNTPzODGsMxxUNnju3/WnaCZKRSN29ThoRvie2cN03JNJ5buwDp0PV31eSb6YzyvZmIpGdHH4HPwV7Ad75+JOQb5coNGpyNXxtFweS5dRTVLQpK8WN7Oyv7kuPXIoiaJVNg8OorfWUe7lxfMSdLVbRdfMVmNjP7/zQG7duFgW51xdoxx9Rd5951qkKfdKHRwlNCoTuSR9HSJvTUA0NtJT7eFIDdGM/x1PjsoCDD4cBfKivHxX2QxPLIe9yHejMDsy0lzsyxAh6x2C58oEHhgwWe1W6E+kkT+Bk1yQCXLsG7cuRSpZDH8tnydtR/4/LnTNdVB8Ju//wx/cjsRrOoFHPtYlnIlPqeH1a+eUV9CuzIDn8Nl8IISelBGr94COOkFYbFUd5QRQyt2vXaPxa7UaatwBJOWFQwh3BePmhwr7f88+ftsOztyyBjcffXjztZynXgFE6gN7A3eKtBOOClpfoE8UL1AZmUolNOgCrSGaxe7BnUPUDcNHCl0rZ0asEzXRPGKOiA0WMvuyubGt5c1xAjTvF0RETcqAz5IGRW/kuHPfqoZIvczKO29N6zPHube487nZ+RocoOA7u6yOWyvOm6eRqc6DHwM6iIPGdXB8QLjg9J0EeqPvEj2kzV0tl3bdIYojCL6XljfVAUHorr+/T05NTUi6u1eG+zo0lTw/C6f0UFuVoLRNpeSjNauUNI2hgkoX3J7o1P33wUpB5SIQ4r11Kq3AQ6kIcrekrRhArbEtzDvTnKl0QTipd4JDx/5ivDnjh8Klff58Sd5/73qkr0n8lFYNLsAXqoCyHiWmXhre0NXBCHqr+ETk43YNeq5UHlSNbXANcsNuD111EAuJhDzozdSAyOVRiFDWaK52IyZNBJnVkRu+C+MLzwDvkYimWaki92JluC+UaOyEuUYbCpsgkDDQIwMMdPwyN7FIb6vmJCYlFRhwQIDf46IQtqAPVMsC/kkzwlz4q/V96yJe1ZJAmle+7gdIBAgfURVRL6WtpHDadVaZT6BAlKNi2OKOfZzxIkW1+GJN16NrG7X6PKgcWhq11TitPlf7e817P0Je3qK0V3m06+CQwgWmR+HZeAjfs2cWYdDcrlEsgFYP6AD8Gv4LGuOOhN876XKcGWT6La2VDDiCM+r0+IaAFMfqbkEVlLuLBzI3u6hpJUbAhNFMJM2r9OqVMbvtvPPVQ9Vowg5++91TuXbtgqa1oxRtKDm9YCXXzGdK/vkvNpn/kpJ6lYUK2FLGGjQGm0Daz5tJNnt9/lzwm+Dk6X401KfXMQS1PVXyRvsSxHL4KUiYEIC7rITq66SSysWCP7q5m5W97jGRdJeqVKcy27KxtCTjU5Oyke/UfZf2KLx/EBtK6/P5onQkUQVOSCmR0vQV2ZRpqCNDKUmQmjvIyIMHTljvNvJyaG+PMNUjn8KzIKHAHJkI9mACcp75ow9uRbqOVlG57kxY4prJ6K0VyOf73ymx87+7Z1p2WELVVe5xwtHRMtNwn6ugEkv7sZQScrpPtEy8v0ETbjYnHBOQGnqyGNE5EbDJUWyNkNMSUViNXjdMhkZdwj1tQyRFFEQk9VJVTyO9pqMnMeYYCQzN++/daOsqDn/f+fKRvPUmKqLRxM9wbogc8OYZH8bzdTwc6XMGPhoNcJSUVLh3UNbuaXfDo8Erho1U6MtycHgGiIpwym7fvqT8CwxTqz16YWFFnVc0X46znbMhsRZw4lRV9hUe7To4cHBI6+AkaEPYY/CSXvbju7gcBQMQKplb2tSwKm+f0Ggcm4jjiWaMN1uEy8McB0ng2M8W5dvFrAoJpndXtBkqQRvXI0Bkk+Tg3fKHzzrJ1rVn+D3zAJK2tibo7NDU9DtvXS1zOlqNCw4Emz48F3h/lLqD1lCBhSMHahVH86nV90X9vTsopPng1LjAa1Rb6N/j6A+bP20y0MuxNiMnh2zwHaTF6QXFXFbZg2xOLoR6hXE/OMsZegSu5GVuuyhDPWlZ38lJ5uBAOa8dPX3asqMznVSOnnaWJ5sCksP+TiuPDvs5trMvXZR3pzq1VyQtPHj3yL+wP+LMmWr6yRfaGKXgUANJKt6Ye4g6IpHww49uR3rF6uB4SqjSWbZSLVWRabfreWl4BbUxqLpeqwavouJztaWlDCi9WXqSRWX5n+63qq16B44J0QrkL/gSfoQXYJSnZcDQksBTpZqiHnSIEfVKKdI2r2LRRXkW8uIYC+6PSKHdg83+zyEZU10SYQMLcwIgKxIpnhQE2+4zNPoc84Y0Jjnbzs6UalFQzs9CpiMuERp6De3eP84NzofPk5O+fx9r5iPpCy/TVCnyFps0sL86RdoPprVD1Ojeia4x2my07Zadn9S4qLrq3LLC4nGI3doGY3FV9vcO9V29Cp2qqGNAdM6cgo/DunZug/fgwQGCA8j7ZyxAHZi/SgwtFlTcjkaL8CI4NvYL8sXcoaxu7MobowWZPk/LG+vUrpuhGJEURIjKLL6X94wjqJ2ude5Y2w1SN2yyOCYoKTO3oo4l7WDu3XuuQQXX9TXnBSpxbXnU8Wx2Hs9iPJpV7esFgmSheWjbAAAgAElEQVRqvUe1cKJ8H9fDaYQywNq9cmlS96uoAXir7yhXM3V1qN0lDc26BLGrp91DaxBSUWcG0vJgJSer+0VtuJpIpXW/Bhcod2ChRhLQIGUZFO6fQx3uXEHODSeVq4NWndrV7T21rahPM5+8vUKrZ4j7e0u5FxWVwg5yXDh3JjJRXoX+3K+wllNHu2/bj4KmmyEnxAdBS0eDOw9fo+rnoWugpANZkb5vZ3pFLo0kpadJYQMDShSJgxOW1282WM5F8AXEv3FsqK+HNEy/KN9AfCPEQ4Q4Ozu/JDeuXYilJxP3xbV7PsNInpUIj8lFlODM+HauyeT5/M5DmQ4657a6hjWs9B5B1m39dTrKC2Ivo54/JHTTqulXONU2g5IiL4iqwSlot8qB1AdqsvTqaRfB8XmqiCmNAzsqBEvNuW/sqN4JysZEmYh+sZFR5dHX2xWQ/o5Cn8xj5ZtNjkcSLmzo4GjX+hmtPIzTPPRlzAmXj6eSJ46Do4jj3oFusNbvKBpS+TKeod41rVw5rwgH741NljmLDgjOB+lyfu7rHGfXCyUIdFSkTvuLlZRrBDpNDyEO0JuZTbgWJZXhODdESqoa8fY1w33A+dF2B3sHGr3jjKhDkkxqOpYed6AvIB3wVKJU6YESgfay9kACj6N6fBLvxFNu3oOPNBvBA+N7XMTFUIescqRYu5OTY4qKxancg89C4Mm1CE7cNvDve/eeWbuHVFIRJysZr9OUsyTadgWycDZfkuV9+p4lpC+Vl1Rnl2wfWj9I5oVRSbxpLA1XcXK8xS4ojhXbXBxJKhmZfVsbWxYM8aElBE4vAeRxx6/R+wX1w2Zr761zp9WmRTm+d5IxzpI22UyIEopvn0pKf5f9O3xoRBJ0CWWRA8fChYHJX+/AiFmXcevFwQShwyk9bFiQeIDqdW7va4TEz/iMdaNNKaxIHycW8dWrU9q/o1WUHGWAT/ocTw/NzC0pZAfRq90Ui3nopuwLpOp5+2b3zBgi8PX+u9dfuaGqvU8MAXOG1AzKmxh6KpzqERfJ6+IA4LARfcSRsPfvxeFQ6f9r9EaKX/nhJEXyymicnD49bGX+tCdJWj4dvhDdjXHu2ciIEElN8t3rm9vqnJlh8YoKC0Q0hfH0hVy6ZJVUHiFb00tL8ZYDlAZ9s3QjIEX1cPZ779/UyBHgncV1cLgWmywR782bl5Qn8Tocnh5xuQXWIoiibbQJFaOE4E3PPaJWNknsGw0H0QIh2AujA8x/+uixAXovtS/mc7KRsc3swmBJeY6kGpodFrXnZHtrV8myHHwXqbBvH8xJZ2+f3JyekKGBbp2njQ4LKunXthOsExrywtk5TtL0eG/OUJusagYdZmkLYWXcJ23rsSuksCEfT182lCVaNiAhyVRaHjx6ItBBpq9ekdnnM7qfXTg/JXfvPpapqfEQwXxE0ppOInDzthQJJQjPrOfkIFeUxe28BkNneoty//M/k/c/+rEUUt1ycJiDiCVrBzg6CeHTuYKNLyBfGbSADpEvSUK16lImDaFOtZ3rXcBxeD1YPM6eVO8N61wiPXZ/Rvcq9r1w9/hGs0IdHDd09WCu2qaBzc892hsqfL5WTeH5lUR60yLnhxEJS0qqTkdbJqL2tdjcUQ+WTQtV4UabMBEa54PGuLAXA4IxZ0JjROingnYEBgSjz4Rjo1hb3dJutMC0DBwT6HXk3XhO8t590nVjCtMddyIxzug1DAbNRVuZDyITRL9u3rzQ1Li1us5J/15RmY0dWV5mDhQU3je+Vv0cOOcTFaPvQVQfJT1Xe884e0RREJbbcXCAxREXw6lmQ6J7MXwRd8yYg+SeMweHGrXwHRU0FV5EXttkqC5Nd6fOZeY55+HAHRxklIvhBFYiaNaPpj1SST0Xo+g59CMOY6AZtLi4qkhhHJn/k36/XK9dBMccHDgkj1XHAwfguOvmJJ5PbVywntDsouLGlYLXgjJjbBHvzB1UFdmbXdJ3yrsNpw0ZH/gRzCVSTBwbByV5vlmS1b2ijHQbHaCPBoARDkcXmZ+kI7DBj9ZL0jU0Jj+63CMDPWysjZ0VNnnmN847yA1o4qs8dM3vg+TN6NixUXoK7mXcF+8XmwTiTWFLJMoDqaNUWn7/D/5X2d/fl7/61/6a/B///J/LT37yE/nwww9lfX1TRkaGZWVlTaVQ4OP09PQqP3Vjc1MGB+1nK9sZSaa75GB3U4qFvIydnhRcmE9+9v/Jj3/jL8nyyrL86Z/+P/KT/+w/l+TAGVk7TGtWBUQHZ5jX6oK7jJs5GEVJlIqK5FzCUQ5QCRzitbVNmZ2jGSy0hZGgE/rJjyrpRKp+e3o6lUsGkttMCiPxJ1RRFS3vFoaXHA1RHk3AknY+Dg/rLRl4BMv/mveIaJobD2/hYP2skurYAIWlEkU51ZtQYnF3SjTaJN1CpEK0ikOCcUaFmElIRMtkAZaq3UjU+dnZU+iUDYfzSEVco6wbQ06lVi6vkBpOjPca8dQVOVhye+jbdHVa5PSqIdRG00LFox7PaTTAi21nU629NuPFJs2Yed6+9pywoQNqxrHCiL7KSMzvkfdPdE51FOODTgfEReZSq9JF5sWX5LEvT7YlpU5JKcgiOg1x3oWmRtGXeb6o0dcEgnzqvBi8/WzmhSI5vBMWNNG7a2yE3w1rlHQFkSKfBZlgsXu1ipZ+0s8niLLZHBGG41xgbXg6bEJ0Sa6HajCe9x48V27C0OCrF3I8joPjhQqkVNloX4XWSvjd8f5xYkhLsfk7yZafI55GsMa4h/lW2Fk2L+wVz4MDjAaV2yvGB44haJ8T/6nn2MyU5N5yQbYPsroxXR3v0M2rFVHd7xcbQbuO5Z283F0sSKmQk7HcsnR3pDRg5A+22RojW3Nk7DjcNyPBnqlru09++2t+RcqhGVd6eEHOjlIldZx79CyEKh8/X9S9iUCBd9qQ9xc4OL/7e/9EZmZmpKenR37rr/xE3n3vXfn441/K8sqK/NZf+S35V//qj+X8+fPy9OlTGRkZ+f/Zew/oSMsrW/tUKeecpQ5qdc40YMAYAwaMwTCAScYkY8AY5/E/g7HHd/Dca89/xzOeZDPONhiaYJyJJpscO2e1pJZarZyzKt31nPd7pZJaoapU1cHmW6tXd0sVvvCGffbZZx8pLi6R559/Tj74wTOlublZsnMprc6Xd955Rzo62mXRokVy8snvk433/1Iuu/Rj8uprr8qLL74gZ539ITnpzI/IQFyujHj8TjW0S/tEksl0u5zWLI50JV4CksveXWCMAe2hDs9Dw1rCbfaHw3VBc7mX9r2Me9ZINGGsZTxDgtnpAhZTRaVHQAc9UGccmBhbQ6hxe5jmmRN/7lz72GuCO85qz1xSRgE+VyTe5ZN4/6gszk/UG+XxjGremGiUgwWIiJLUEosuC/9Ug8F2oAUYaXleVppGOrbckfeFsukYI7MW3Rh4KKG8JxoPKtzPMNFQp27mCMuiBcKYdOhITBNCTKDGfYbsv2FEECBSvkrkw+JJxHA0o2Aj6PMojc8mER/v1sqCcGzCmSQIaNETsCmEC9igZtHxrFy+MKxxYz10qEQDVAZHINxzfDWooEGDQfrJzoOpxoz1UDH5etOU0wQd433A7XOyYJA5AzhjIYL1gUli4TWgcHyuE32zIaxetWjMeC7ccRvN148DnETJzwtP3G6b0aK7ICVJNdrROlhzFNy0UUpcMrbhcY6AVcYzjF12FmLcOKerNuker/qgtLd3qWaE9AdrgTGaNAB5x84adawFINtxMDTql+p2nzT1M7d9sqwwQVviJIQBcigzr+v0Sm2X6W1VlDCo4JrgFCDMd7N2w/IxB9FKsJZiLGf8pkJjjWL5TABdVNFyv2LRXmW6cyf4p/qnuuagCl10/aT7NqlihxCw/yaoT0pJlv/7L9+R119/XbKzs+Xv/u7vpKSkRJ588ilpbmmWiy++WB751a8UtHR3d8vOnTtl8eIlMjAwoM+hr69PPvaxyzUdWFO7X6r3VUtHR4dcdtnH5Gc/+6nceP0N0t7RIY/8+hH5h//1TRlwZ2nfMo9WN5v9GjkyhES8C+uXccGx6nji/Qpw0pMAQePrBWsR8wuvmvkVpr1RrPYIvc7+IU01woxN55+kDA5MExdCXxl6VABExppmWgESQMfpT8XfExpsjrVqcG6Os7ga5selaSkM/eICfnF7hyR5sF0yklwqdmOSwAbA1IQKLsYj4Cbp6OiTysoS1eaE+v4JUbATNRP5LF5UftS9PqaaJFwvII4U2sKFJVH18gAodHT0aiqQyFb9KUY8GoEBpqxPBcwcFRBEmtGqCohkMbOgi3EDMGU/Zvzk5mXNSJdP9V1sKDAkxoI8/GahnAMpgRUrFoYM+Dh/0lAIXpmY1pBtLIBAozZqKuTYxBBHx/J+K/vV2K79xCabttEfic0JwWqsFqpwxsBYFVVyorKY4WyajHPSLGxwaKaOVkUY50E1EppAwC00u0lLGfM+gj3mIU0NjU4KsGp6/vB7qpxgbZivFBowNjD2g+GDldq6ff9Y9Q73FjBFBVVty6CMphbIkBdxqFfWliaG1fcPt/ltTV4Z8LhkZVGc5KU6VVhOQGSYdwN2YOAJwLiGuTpphzM+ZnstAcm27TWyfv1iSVSX4iOnBdIUj2PQSKbBSCnwnEGwi37UsCcA2qLiArnvvl9Ic3OTLF++XPr6+uWyyy6Tt956Sw4cOCAX/83F8sDGjbJ69RrJz8+X++67T0pKiuUDZ5whjz36qH7GHXfcKb///e+krR1vnkxpbW2Vyy+/XO655x655eZbpKOzUx5++GH5X//729Ixmiyt/V4da2N7u6akuKMuSYw3bZcAai6/XxLi/GrMOy83QfKDmnRqk16vV12TYakAkrFcu7Q6sqldx9p0vRBdz+zsDJSku6Uowy21HR5p7vebhoOzjZYZfm9jR6VUAYUBkeR4Iyqel+2SzHhcgkeUKrQ9jEItzWOQoLch8k5KTpAqp4rIpNciO2sr3IPOhxaO9HPmcMumfCuImAGDCJXNnFRItHtg8R1E8Xv21Wv6jjQeZmgsTES5/M2CxWYHy0E1z1wbx0V6nzhXNmQiX/L6pBVxG7W0eLify1iiISvXFwnAsewfGxTgIJSKMk2J7m2QQs1VZ08pbuS8ADhswtN1lg73Wqd7PfcUjQViVlxOg1mc3Xvr9ftDaU4brfOZ6XPGGJykyAAOjBkpXlJyRwPgwDiStmE+o9tCR2A3AMYSYJlnr5VRLpdTYuxSHQdzDvYUZobNkkpQgBDaDhyuYYTQYbF5soYxFqm+AhBlZGWINzlbuv3J4nfF6XdIwCdrShKkODM0cTyi1dfrvWr+trbELXSQt4EmQZF1fufcYSfQtHE+kQSdsRpLsAsI5k86cXlMN97pzl8zGT5TDGNqliYe9icud7z84Ic/VBB03XXXyXe/+2+ydt06KS0tlQcfeEAyMjJlZHREzvjAGXLSSSfJj3/8I01lwdrcd98vJTc3T2644QZ54IGNUlNTK0lJtO5IlCuuuFI2brxfrrv2OukfGJAf/ehHsmbdOjn5jPPEl16mQuKxvduRniA61upOKqcUbYuKszHkLUqPk3VlE6toeQ1j8UBDi/okhbqvR/LMzXf1KtC3Yz44swFodD27oyNQnOGS/mGftA34RXA3nCOdqKXMfqO3IY+XkShq9ZyT4pK0hIBWTNlIPNSyMl5PpA31Sd8pxMA2QogGICFCYlOh/DKa7pOhPDhbJsrfpE28Hp8ObgYSKJ9KFq41Fmp/7iuVZWz0oGD6jFh1ui0/5byIOElZkJoitUFFRbgpnVDuhX2NXv/IqPT3D6ucX3u8IHrtHdBJA2tDlBBsThnO5/Na25hS03Pzig7TZdioa3jYo99p7439HiYQY3KsSaBjJz7deagGoLlD7yVpEmNxfjgot52hSdNyneEwFeHeA16vjQYbjL8Mz9aW/rKJIlYF5ERjjkVybsHvOR4BjmVgSMEDzGH9tOlhUuKE58ozoJoRVke1iMOj2giW+Q+IIdDQtIbbpYCGMUKhAT9jrvD5aBEBcQRszBfmB3q0uPh46R51S203rXFcglySMb+0IE41OaEcAJwXaryS6BuSeakj6ofCvCS9qdWojskrY0c1j4GAghwL4mcbPxpo9fbreXPOs70+lHPmNZyblr8Pj2rVJICLYMQapXKuVOlyHwGFbJC2upF5Rz8q/p6Ll1So58rrYEmGR7yye0+1pt1Xr14lu3fvFp/XKwsrK2XLli36cfSGy8jIUDBzqPGQjI6OSEZGtnR3d6px4rx586SpqVn27KuW3LwC8bsTpLCoWA7U1UrlosXa/7F23y6thCqat0T6JF1/NvmwfnUJboAO6SpaO/glJV4kP1VkviM2Di6MMw7LTbpfEcjFUu/Gvs36a4kStTXISNMqQKr3XI9tbgsMsZEGRFIS4zVtRD7QtIgy4uPgwabAxPlZ8NJsWjUYKot0FGVnKQkByUsRKc2Mk8yxUvDDb+JsA0AjhVGPlr1CMyPKi7YjKToTujCzqbNwxLqKygI82yOLRQsKle8l8rH5bKtJYoGLxUbHecCItbZ0mZYU0/SCsQCT86R5GxEo5bqhAtTZnjG/19wvpf5OdQlaBCvI06hTSEdlq3h8rh2MLcDBDRTgQfO6sZJXs3brueClA7BLS0lWxiiY4bDny8bFRKNPFIJeTcxO8ovSyr6hYRVD09nXpiamuy/aqXjUAK9o6a2m+y7ud1/fkPYXwhfINpNl4WCDOlaqjo4HgGPntfnb3HFADSlmDjQzkztV27m1afNeFckjPA/48EExG56dE4wDGEs2DypKARChAAEbcAJwWvr9Wi3DJlWV55aFObNrYziPIU9Anq/xSlpgSCpSh8UdoPmiX8EI58G8UDYK+YLPL729RhvJ+AlOJwbfF1vooWL5oWHZtm2/SgRYW7QFQGSEvGMX4jdsw8ioVn0SwPE9pPLwQ6OCEsae9QXQA7PKczJgzaW/Y81hnvIeRPYq2HeqMo0ZQ3QP7ifFNRTMlDvaOxtsTvlNmlMyv+HasEHQ9GYhlZNGOxsQt/SNBKSu268l4NxzqqH4twZt8aLi4mGvGWeT93YdO76AePwuSYgLaLoKpsfv9UtSHBVVcVKWHX+YFmd4ZERLuqsYp+mxc0Dnue3YVasaQqpNDx4iJZeuQJ8Mj+uVPZ2B9n6PLsyAm7EKKMcASKurglo18BAsWrfVVVaPw+3xB2jt5dJ0FBdfnO5Sfc9UPaZCHR7aYqH2kEYqtimkLZsM9TNmex0DAsQHi4NDZyTUqp28oTAbtsmcLW0n/ZOekepEz+NTx1SgjVemzXYd4f6ec2aQUHqHDwvof7pF01KsUN+4qBKJ5uZEzy+IBQb6nnuijfwQ4KoYNDb3g2dAdQOlozBS/QODEh8Xrws2kx+2EBYFQEJqAy0KWh/AlWV3iACNjqVNCgpyNPVBdG59NXgd+gT8bHB/JULndbONEUAnaSM2EJoszsXMMZQxwbzesq1aUyC032D8w+DAHOKBEspGGsr3zOU1bD6keAD9kWhwYp2iUqAy6tGNUs3y+odVb8VYIiBjs5/KC4V1jflHp2Siz/gEnGbNvFffIjxH3EavyPWziWnLhDC8l9gLBzwB2dHql0GPKQdekO2Shblxh3mQTX5GGu13+GR3m08qslyyrCBOkhwvnenWJ+vXhVge4E/gZNNvBBQE0YlJCQqMuH76neXnZ8rAwIimiy3IDne8WIsQvM4IOjgPdG6I0mHDSMfD0DPHgx2dzfcYM1iTVhEFAqT8mLsqxKcy19FMcS22UW+45zjd66me0/YcC0vUhy3cgLb2QJNeM/3CghknQMr+Dr8c6jNARYGOBLTPlPVEgqmZaW8HFLOvJyfYtg5+ZZXm5cTJ4oKEsZJxe208Y3ocsh7GkoXWXnn7D6oGF+E4B0UzWG1Qfe3afqAzUNflc3KSFpeOuxkHuxgHuxlrPm6CfzFiYhOFgworsuOkNMMtSfGHN88Md0CwieDgSHNEIvhYCZegMYli+R4ipenMn0zk7le/FSYnGgY2JGhiFiUmFH+g5oIHqY34iVYocePhQK1RJcOiPRcdUbj31L7esmMHG9slPw/aEwOl6WMTC3JMVVW3AjJllxLi1FOCRYNKAJs6cgrunOXD5HCD3a6VKVS/CKp5QN2JkpWRphPDdG6fPcKM9NpJByI6JRXAuKJ6j4gZwGdtCWzfHsAv4ItFko2FBc7MAeNHwziguSVzgt9xT0qKc3XDQzjK80U0rE1R42dPC9iKJ0R03APYtVg2iuRa2Iwt4GYh1xL1eUVjcyGWzyKUZ3isMjh2XsO6sYbwrAHBMDX670QaAZu1YCqgyCYKmKTLN+M/2Ftm7PWaDhpWcfpSdd8OX+wPUNnThhQB47+AZCUFZGVRvBaXzMRGdA/55d2DozLki9PGi4vykDHMzl8wD9i0YS1JAXH9zGnWCYJi7X4Nm+Dx6nwn8m5t69RGkuF0FVetos8ngwNDqjsixU+AlJaePNYk2bazUGbDWp9MQREZoa0DdxzDWD6PZwRTy+dyvvwBZLJ+z/WwazDBNYEWaR1rZxLOZ7MPoZtLTUnSz+GhWpLn0GCc9LozReISFKjgPUd1lALUse6ShnmevLfze1Y6wwCZNBUHP81ICMjqkoQJJeP8jvWT9RL2jPsUK7G5kU/QMLrZVPjmGJDD82b8ubbVtgfqewJm0NGZxKFVjdup2YwsMxHcc0ontbNZ8XM6kELupMQHpDDNLZV5bklwbmA4D2mq17KBUOXEIm8dOuf6mVO9X11w+4y3CY6nsAc2h25oYiMOYxOk5wsDnpQZA8qCAgSZpHGY0KTSLHCxDx0gBBsFgIK1YREMF6lHeu3jz3F8IHMtAK1DhzpUTGp638y+eFnmh8oO7N37+/FU8eqA4XrMwg6T4VbKmgUVIMOAtBuC0u9OczfYv6pKaPeUI2Yopz3Oqg8qwAwuE7fnF6zvUXdX7X48qotdUnKSdkBm00cEynUSRVhgUt/Qqgvs0OCwYx5ZEHaqyaQuRoXPYrLisA04iiWbgqaIMk9KydFEsLiRNkGHY3xDeL7jADbSsRjJ+7i3bAJE9+H2QBtnFKIvMua8SMns3UfrD1K3RlwbCiDkvCggYG4sWFA649wjqNixo0bed/LKiFLDLF8dgwHZ1+6TIa9xiodhX0IEHj91L0DeU93ukX0dpCfc6mRbMkPfwMnPlTGs/mSBgIK+sXYpypb4xOf1ayoFJ3F0EzBU6MBma59iU4EWILEOsR6jI2RsIOCOJvPN98EAEgAQ9CjbGx9nHMYdRGTXDfPsQ2fdrSEgjLHdMyKZ49xPQDaBidVIWglBIC5JWl3ZIgnoFt1KRigQYI9Wycl4P0n2vDHJSdDPYf3oH8lradfA+wI+r5xQniAZSUhbxp++DYTZtwGsk6tFI5n/072Hc7Wu8gucfmLcP9Z31zv72wONfa4xyjGcL9aLwP2QblbORTP4yeuSr5t9mwzt27SB2a5aFYdRxRPLgwnDIgIa5I8BPUMqbjX9WYjcRZs2sqGRQmDSmn5ZDTrBcCVFP9LW0aNIXFF+ICDdPQMKkHjgAAmbg47l9djPJncMm4DANTmZSql4vZamljZpaWmVwoJCycvJUtOuUCeXJfFw3tyxc4++b9mSKvU2Agzwh/upjd2c6FVzypZ6d2h4bX5Za/qZkB6JFdqffJ9t5QoaExaqUA7L2kz1Wq7fMp7ca2uqR5onnF40kz+bzyIlCHBkDoSTmgjlmqbalAwgN6wOvjwIWHmWjKPiohzV5cRapzb5vLTE2klRHUsAB9aGXnmkH4MbSc527xlLzEfSm4z7mdLDfBZaMCpUaBQc6hydfA6s1zRgrO70S/+wXxspFqeLLC1KlPSkyT2qRC3/tzV7pXXApb5lKwvdkpUc3soePGcm6Dk5OWcRYdPUbvEH2/SekKaaicVhLDImSe3B8JNyIgC25d+R6ndmemb2OpTtHBzWwMMwuoalg/kFzCGjCDWFatmbHbvqlOkIpV1OKOd42NwJiLQPiqYoNYDVCmdIChpsAm5mG63mURGIjnhNagsGZ3iUtKXI4vyEKTEEEgBjJlox+xfM4RXcRyprSU3iTD/G4Dy1pTXgczkR2SxfYNgc8yIQoPrliF8rpVDVUxNfkuGS5PhxGmsO5zz2VsvgkHue6wCY7XzUdrqzR/N45MIRLjHRiCisIA3PEIBLcCRrbzDvpdyWxZiNm0EPa8OEhIJNTSW6M3TtkTwoPXz08SfkmWeelRUrVsrVV12uEcizz70or732qpYOVi6cb6zL6YOE9krY0BwvDkrutBTfnHWwuSMA595f3q8g5uNXXakDXwVrSgfbqwwGvIeLcGEOiMAoazVdfXH7pOtx7A4ADkLavNwsXRwj3TSmOkNDwQPujIt3KKzYdFfKWEIUCfOHMZydvAAfFlaqbELrcxPevTTpQ5NKGDPW7OnXyrbKhSVzAm3hnYl5tbpu17eoAeIEoz+HZjdjzY6tiWMsVgwOz5lNDQBqe5KFMo4s89B4qE3n4WQPoqnuD8wyTCEBUijfMdVnWMFx26BIXZdfBkZMiqgsCyYnUZKD3GmZ4yO+gOxooSu1aYo8P9tsiLE4DGNp2jvAiLlJeTtpag0UtR9WkoLuUbWL6NbAxLpAx1qMH3zN9vmxees6PzyiTvgut2iwZpo1zy6u5f3GSd6wQXMJhGZ6Jjx3mm9ua0FgbEx3ASuQEzxn41o88ROMlMAKU6wixfja2QppLcX2+2RVcbwUZRw+MEhRAv7Xrq2KOfvM/gGxgIaWQFo7NPzh3daAOqBaV0XnGo1w2NBRusnZKhftPW5cj5PiRP94+7ulOCtBivMzDHUVAhoMZ4KMMTgINGcpxQ3nc6dcAJxJxuThOtXPIQlQYmzIZ1pYADO4ixKxQyK9eZUAACAASURBVMmZvK+hYrkpmOWFQlvP9Romv58HPTzqlf/4z/+SpqZDMjw8LHfddZdkZaTLk396Rv785xfl5ptvleLiIjnY0CADg6RgkiU/L0+NpDo6OtX+OzkpSebPZ+Jmyq5duyU5JUVfW1JULLv37pHk5BQ5+aQTpb29Qw4ePKi9VPLycmX+vAojFp5seT3pRG16xFK1RLSxBII8FzYYxhegCrBwrB6kqnbuqjMNF9UfyWiBGF8spIw3gE4sQSGLOgsWc8MaTh7J+8V1U+pLqoBNzYwNA2RUV6HaCip5DN2uc9UBP1ZjBH2PCDNaPjjqbdNohM/TmY0F3yMDFL3KBnMf/X6fjj3G+mwHPY04SGNECnCcPUv1FI19AWno8mlDRnoMLSmIV+3kWGseqqe8BuDQfboyRyTLSDt0Kmcku8Nq+TDb9RkQawA14x1hL9oa7VrtNWNPy+IdKw3YZvSSrM8IltW/LdqbTwgnbdNlCq9dLk05Unq+YIEJRqY7J+YTqRXSrqQ2Exx34xC+MqKXkF6iszyO1jhTm/My2lnd0x1JihW4U1nNOOH6mE944WjXeuH9huCg87jP65OyTJcsL8KdeeKpmU7yzSrsZn6YSrQoAwTnK2FCqd6iYa3dZ12PbWkfq9sOzhuOetBNmOSc6RzqkgSXX5XXUJnZKVRKuSQtUaS/q1taWjtkWYRNB2d7WmxAlIJpBUqMAc5s5zLT71VY1d2voroli8uPmJZktnOmf011bb26WK5ff4I89dST8ulPf1qWLV0mTz9jAM41n7hW3nzjDWlsPKgpt+rqajWOKigskCefeEJSklPUJvzUU0+VCy/8qHzta3caQXVurlx6ySWyceNGtRW/886vyeuvvSZvvf22mjlWV++Tv/3bv5W1q1eozmC2g42bhpkI1CoXlsW0ekjLo/sHtScUkyKShpuzXU+0fm9LuZmjADHbRwdQjb0/GoQVy+Yryxir42gDHK4LYIDujfthNQ92g7H/t+yhGW9OcIZJpFY4Dcma1VVRAzht7V2aJqG8fiYGwYrpEbRTXQJAoPwYcXuooBRWGb0XTsbR2CSopmLDa+z1aelvSpxfVpcmSFYyDLWJ7PuG/bK9xa8VWJ7REY300WL4xSWrS5OlLMt0lo71QcCtPYhGPQoGYUy05UjfoAJGiiPmYfUwA6CI9Tnazyd9BWhB0zhTSwiuARdx9EIExaGOg0ivAyCD1x0l44OjpkiI+6VeN17Td8o2vubnw16ROJUkB2Q04Ba8cAA5HKZ03JldeB4liqwuidNGrpO1ODBuNHQmbWfaisSGAuSec++rFpWPBcaux7e0Byx9zsDlsrlgcnMpCW7JTAxIWpJbCtLdpgut+uBQXW9U2MRQoDSa8i2cX+JEVtG9AAtwKsoK9CYdq4dSuiOjsndfvW7ORBhHg7GZcH/opj7ikScef1JefuUV7WPy9J/+JDl5uXL1VVdrvxMADlbgTzzxhCxcuFDy8vPliccfl8997vPy5FNPKtihk217W5v2nrnxxhvl29/+lqxbv15uuP56ycrKlq9+9Q7tavv1r39dGhoaZO/evXKw8aD8+pFH5Kt33CFnnfmBkACOLfPcsbNWtQaxBB0qpvP7Vd9FeS59c47Vw4rdgxkLztU6ewPSliJwTYpdj6VjAeAY8GI8YiYfunpNY7PF+wBHpPkAI3NlcCyYglUryM9Svd5MoANwBTNJKgvGhtJ7UrrhVMvwfqwDNpywbE4pT3vfrInbvg6/tPX7ZGjEqwUUK4oTpTQzXtiHajq8sr/TRPAGKhoBKsxKXopLKvMTpTBj9lLzaMwrC2Rt2tyCXM6FJo+svVWLyo64Uevka+O82tp7tLyc80GSMFWKmrJuNmRa4BwJ9smIhwG1PmnsDYhHTR/Nns/vvH7TlkELapz/jzXcDFBpR2m5KbQx48EtIz6kDIjFvZIaH5AN85K1oorr1baVoAUyCMOj2icNj6NoVJ5NNZ6QgrBvkCpmPVew++S2zoBljAywMT0ouFDEZFW5cVr2DXMzXhk4vorYSg8iSHLRXEA084hWhLV9Z61Ss8cyg2M3HMSlMAO4IlMldXQPl/QPjcg3v/lN6entleysbOnt7VGal54kpJIAOJ+49lrZtWuXbHr3XcnLy5OioiK55ppPyH/8x79LTU2NrD/hBF2MsQs/4YQN8o//+L/koo9eJBdffJGkJCfL//f3fy8JCYnyhS98Ub7znX+RzMwMddO899575c4775Rzzv7gjACH58wkoBwbkSGLBD475NxjefC9lOjS24fFSLsi06j1KNHds12rNX1jUad8FYDDuTNvK8oKY5pmOxYAzmz3Z7rfWw0OhQBsKKGkhGb6Lu4F9x3RL/Mc08upD1OZitEctvKIiWEb0NLYFEEwYz8TSAKgbdm6X07csDRqmiui+pY+v9SSqvLicEybxYAUZcDQu/XnfqG026V/VJ/qGBC6A+gvA1qFVZiOPUSkT2du71PLDvrKHWrX+QCTc7TXXQLBuvpmFT2TSiaFSfBh3ddhXrfvqJXFi8u1WOVIHmhx9nX4pHuYJz2+l48VDKG/dJlxa8YjxUSAFpOS4udWqKxpLG3HZNYjDH0BvMbxGEdtkbKseElLdEljY6tqUhFhR0svZQINrD1GlfXHhBYtE0UQWkH21PbOsStUFKfN3UQyE/1SlhknpZlTlw/yQKy+hNI5AA6UXHFJnpb8RetgIWERoU8LEWosy8Sjcc62PG7bjho1iMPULUYpx5BOF4KxsalFvvKVr8ill14my1csl7a2Nu1pcsopp0pubq68/PJLct1118tbb78lu3ftkpWrVklVVZWcfNLJ8vTTT8uzzz4r5553ruTnF0haWqpUlFfIHXf8vaaqLrzgfC0H/9rXvi6Ijfmcb3zjH+S0006T8opy+elPfqLdcM884/3TAhwtwfZ41JOGQUlEzCYQy3ytHb/Q2zTgI6Ln34AsxjERuRXuqr7jCNDwMz1QC2zQfDCR2SxZRNWfgnz//GKdG7GssPpLADj4hJAOmCtw5l6g56FwwDSgnT5Ng2EcOgSeD/YQCFFtCbPbccY1bVEoXDBC/gnVRromGwEupmZoO6jejAY7DMBp7fPJ/k6/eMX44Yx6TXUV50E7Edr3EKerd4oxKzZMPqkNj1etQU6Zn6Rmb0drrTPrrk927T6ggm02uKN52MCcjte4E1MkYHvewew3NXfq+kbAHk1CIJRrHvEGZGeLV3pGJ+qDFLgCXlTDZj7JCo3R7/Azm6Ky38PvIUR4H+NDW1/4zNgAPKHroTHrsqJEcflGpampTfJzM9SvZq4pObvXwmwCJvGG4rkDGC2AUoBjyt9cisRgcaiCWlUUpwwOLsRTHfbD6w40KaVFiZvtlRKN/LD9ThDf2+/s0WjppBOXqZvssX5wOzGs4sZXLaoIitaO/JmjeN+8ZZu8+uqrmp4qKymSgMstP/nJTyU9PV0WLqyUnTt3yIknnSQvv/SS1NXV6eKKEHn9uvVy0UUXyeYtW+Ttd97WRe20096vOpyf/eynctKJJ8lJJ54g8QkJ8ot77lXtzuWXX6F6nIaGeikrL1fq8vTTT5flS6umBDh24SZ1QLUaOiubR4/mOJrqzoP8GVdNhzp008C/hAna1tqluhb+z4ZEmizWgueZwY1f+geGVbsBmKGaJC8HU8ZU3fjwq8HHCPv+WJbY/yUAHLR8RNFzdoZ2nF/HdIvT4Rsna4YQk4MxPaYR0lSbKebQdEtQ9SG0vgVBWprrNOAEcMybXxySoDmU1YaovbXfATikIbRqkuoak1oA0fAaUhXIFtQKzPFNgdkHDDEmlzoC5VAMAEM5r0hew7pbV3dI2ZxYlyWHcn7j2jDzfHv7BtQSAJkFYCc9LVk35FgGJVOdJ6CWNFWLGj46FVUOsaGQRtNPplLa6GzMQUFRMIC1uIHfecn8+MELhv2xr1PvHIxQfT5JjgtIpgxJ0miPVFWWSFpqZEUklrUhcIDVpIWTaR1EFZvRC9u9w/Xkto6A1d74Am6tgqIh5upik5qabt4yqKlooF9OeXmh05co+mIzk7urla7uflm9cqFG1sfDgT0/+XZygWobfZT4W5Ny9Mvw0LDmpg0r4Zbe3l5dyJKSkuVQc7vU1FTLww8/JOeff762K3j9jddlwfwFcuUVl2uFQl9fny54pJ5gbPr7+7VqyvSgidPfmwZ/qdLX168CY6yyiUpTU1PMJJ5COEFkg1cCUQ3gFSo31sDGjh/obCJrvo90GGmp8SoOjzIkpMuInLlXxg6cnjRHptrKMqR0QabiBp+i7GzSG6aiz7IGXId2ly7Ji2nfqL8EgLNnX72KEOcsxg6O+2Za9ibEh+Y/Nioej4InaofM753XqteY6dAME0AQyfPGLiAac4WvoVJqb7tfekaMykYjcaezNBugKTIx8gXd1Fwu3RjhdaipYX1JdPlkbVmi5KaGpr+0Y9sARGOjoMZsFLXMQYRKVRJl2itWLFBjwSO1lsy2J3G9XB+bMcGTFgm4RRYtLDvirVBs+X//qMioP046B33SMehXIMu4syABcGMKgAP6rHHtsC7bOhZUZGMABUCB92tFVgDjYGQtJp+pIAcg7PVKnN8rmTIg6YFBKS3OmcC2TL6H3DNkLwjJtZrOyzliFgu7aEAMryH4ZO+Yaty4Ht/aoWMWionBTWUUJV8VmaYsbKqDN2ivnP2N48gpRtyk6TXRqAZQq1dXauRytNMFsw1mfs8AYFFqa+vSnP9cmseF8n2RvoYNfeeuA5KY5Jbf/f430tjYqAOosnKRXHrpJVJWbJi5WB0wNwxaHCijlZcN9VxZcLZu2689r1D3T7UYspnA6vT1DkhDY6ssXzo/bP2GjeSsi7MVCuvi7hgfTj5n66PEGGpp7VbfmekadPK5pIkRsto+UqEt7CoBNBF5CDftLwHgkOJZsnjenEXGIdyuqL2EOYqmj2eMHcC+fQ3aHJYSaXyrwnHNne6kmgcQFPuE9AUlxOxNXhWWBvUrwvPE2VTY2DRt4RSbjI76ZElBnFTmxZuNbYpD9xk8lRzdRHtbtwZFXBOfy1hnE7SeQKGN4YlfZANLfMtgR47kmsKcHZ/jkF825Wg2YoKl2tpDGqQDDkjLUxW3pKrisAasURs8M3wQM59GnHtafdLvAbxqblTP1Vqc8IwVsLBW8axNDflYU1Jea8efeb5UXwOAcTvGGsVJVzmNlAEqafE+KY7rk462Tlm0oEQZaRXbu3n9uJCLz9q+o0YDz9R0gnNjBYCbu1v1YE7rD6dN0FTjRQEOCGyY7qIuOoQGZElenBSkofCf+u6oLqazR2v4iSRiGdEy4AE3W7ZWKwVP47bpBX1HYliE/h0o5DE5WrCg2GnSdpRUeDOcMpOSFCDmhOmZ6VqJwKIJINMsql9HeOgXHeYrMblissMCHmmWC4Dz5tu7FLTMlLM3wXRAnyV6i1Bdj+2tYFHv7R1UI0MAO+xLUmK8NldlIZ7KsZUAAjpbRZPzilT8PN2Cb9N8tXWHdKEkXWz7eLlUP2H6fVF9pBuUuAXrgKSkJI2MuA8a7aq94/THewAnzMEdxZczhvBXwb0XYMPaqwZ9pQValTLXuUPk3djrlwPdTiTvcqvXiTH7NAg4bqwlAQGx6datTE4cHcR9Wma+rixR0ultNQXGYa1paekSGEmCBlqk2Oo2xhYsLq+BKUW7GMk18XmGxTmk94Ymp3NhhEJ9hIA2ekFhGUDaRLWEBZRFU/7t1o0fyQLpZIwaYd8ISJjjzF8YZGV1Qv3CKL6ubQAGD+BpUqj0LLNkOxpOMjuIi3U/cH5hWzlxGobZMydkPZRgc0xbB3Q4MDpm7+O5D/b0SKp/QIoy4sUzNCCpacmq2yXTgSRA1yttUuyRrduq1biP9W/qY2bdl1ZRWcSV4PZLZpJLVheZmvfpSBl0MSymdDnOyqJ3UXQ2br2oYWz+ESqZjrP0/GBSMBC4AarTKC8c62IdCcqP4tiY9qMY0Ax4eh2VFuep+DoYnR6Jc5jtOyxN/M67e9QbhIFmc/9j/ddiCG44P6JS/CyoJojWOJrtuu3v2SA2bd6npnWhVOc1NLTK0MiIRlyhHqS5KBll0cUtWc35KJtUI7NhdQVmUUf0ykIM3T864lEdAd2VGfNUYsy22LPIDA4Ma7UOc4g0DMzY1m3bxR0fJ2tXrdLeWQCedzdtUf+jSy+9VH1hnn76T3Leeedpmw2+a2pAS6850zyxra1H75lWqkxVrz3FzbELY/CvxlM10wPowz8+qIJTV8Kpn8Tk72PjAzSybi1bMvcy8VCff7Rex/WwOTCOsKRnXLA+AhYWL66YczqG+4zXzZ42PG+MLmPUR3rKuHFbXYa9Hnt/idSpsKGayufzSmmGyPKipCmt/1kTX39jh45LPNNI9+oGqeZ+fh3/XF9La6dW2rDhR8LAqHVC/5AjyC5W1+tYHVrBM4x4tkOBTVFRjmpLOAd6EnKQPsESoL6+WVv+kErGKoCDvdQ4Nw9qDy7Et2hJjuRaSOuF/Z1UVaGjMVqrYE6XsUC6CpBjU1QTtDhB83DM6d7JsprxYRggqrD9Ab+MoMnBzyhBpDBNpCBVxOcZlbbWTr1ua6rL+si6zH2JhERRwAbA4eRVIe0OSGmGS6ryZgYspF0ws1u9atFh9Kil6RiwPGT9Q84MqjORnh1m0Fra3jYD4/Xk2zDrQfNgURwXi+aD8uH584t0MtChlE7NdGc2gyH0xmaxGuj2c8ecSgeHFM3j4EsKBEbkWEutca7k9ffsa1AWI5YC1enuO1ENPV1WrzL9Q47kYXtRQZED1md7PgCVhoMtsn7t4hlz+yrS9PkVwLDIEX2XlhSMue9a/x07NxQEtXXr4k5jS4AD0axx0D5cRxCc8rKuxnwH7BBzqLm1S1avrJTB4WH56c9+JnHx8XLbrbdol3ZXXJxs2rJNnn32Obn0kkvlwIED8tDDD+m/ly9bohoryv6hz6GA0VhR/o+uio1JAi5pa+uQNKfbe3paql5rcHd1O3eNVNEcrAuHgRsnUjOFqM4xJkdxfuJUY6ijxpguJWhFDQI4pkHguJ4luDzUGsUhKl+1ovK4SlEF3zft0N3TrwEfrWsIEDCTo0Jrrk7cpKdgcOg7xZ6A+Rt2ITMVEFovHeQMNM4VP80XEyWTApVJbzS9zYa1DQ5zff78kgmd07lO1n4tXIHRSUtWQa6peDOjhM+Ybb23JfwNDS0qoZiz3mqaRcmu9bDQnBOpp5Rk03jZVoZSuo6GhPUfawAYCjWCXVKh7K1NRVNtRZsB/s/nwG5FsqlHsn7y2LqHjVs1uhz+ts04zVwG4Jj7z3MOh2ViDipA0gzReAsnT9CakZ/mksJUkSSXT+IDHmUDcYJmHWRtDgfkGtPCgAx7/MpEuR7f1hlgYCMoTk8IyJL8eLXjnu7gwVGyDVUPFT754GEiomKhJZK0eTUWTBY8mtGByDgASvQBgmLlPQxsPpOfAWwYqAAim4uDqs/JzlCaFmEq54I5G4NmtkEfyYMP9z0aZWlvkVa99uLiXC05PpZZJhZLJhYaj6PhHYG2YMfOOjnxhKVH3IWUzQKbfdI1oaRaGdsYu204Ycm0bTssuGE8s7ih7YGqnk3HRMSJ4BlHZdsJeWzPn6RKteCJvl1UZgDUSHvxHcwbQOOSJfOkf2BA7v6fH2iA8Nnbb1ORMgBn6/Zd8tprr8u555wjB+oPyC9/+UtZvHixDA0OSVl5mXz4vA9L/cEGqdm/X72OcnOy5YEHH9T5dtHFF8vvf/c7qa9v0AVvzZo1snLFal2Q1DnYCeF0EbT/Nv8Zm06TgeTk+TGROR7vLWU+0oFNzsdN/J7g343/W9UDgYBG2jgPH88Ax95E1j8AMZV0gB2eN67Ic1lrrPh0U5NxusUILlmbKppDgbV6pIw/S1MmbHoaKYvj9Um8y6SqclKNhmfyQXsU9ChVlbC2h7/C9l5TXZnHo4wpY4+Dtd+6A093rbAie6sbZH5Fke43sWBDrGiY9YM1H0ZmqgDRvo45y9ykWIYgnvUGtib44DWksHi25U56bfwaj0wJ/sCoSG2XXzqHx8lZXdMc89/gnlUEDYbcCxoPTkAyNk+dC4TFMSDJYYIcEAhTPeLxK7ADFK8vT5LMpOnlMdPtyRraIJgf9cveNo90Dfr0365Ht3QEQFekpxbkxGsztenExUSJLNzt7b2OFmaiiR0niQ8BVDAPHBQKNWdmB66rXqXrbeUKiJZ+I1p9k5KkaNv0mKFfhb0Uo66nkgoDJ7QSNrWCKI3eT+Q5YUkmbwzhApRIX28jciYf58PALSnJVwR+pFmJcK6B+4p/EROU8uzZNuFwPjvU15KH3rOnQXJy0vU5zjUKDfV7eZ1NW+zZU69pT1jBmQ7Ta6xRXzuVD4kxnBpR0MS4RjMGwxiKfTzPAl8VhHRFhRPt+9FFEdn29A5qiojUJ5+rOevsDE09WeEyoA1RPhqG4dEhtQMYBzjZ2sDwT888J7/61a/k1ls/LT09PfKLe34hZaWlsmbNWvVEWrpsmfoY3X///XLWWWfJunXr5Lvf/a5ULVqkRo6PPfaYJCYlSs3+Gn39Z277jJy4YV1ITtUhPZ8Je14wDxTSuye+yPks0oKASLQZdp2J4NOOmbcQQFE5Nzo6qtWK3KWqKmNUOZcNHRzx7kGPdAzRjiFOkmBwHBACq2IBztjPnCoZ3UNUVCra9y4/JSArixMlFff7SQcMDoEVYu/pWFPmEtdIEQDrEv82YMEjCxeW6viGHbeiZ35nvKJM5Q1AdlGlcRGOdv2LMlGDwxrAsH4tXWKKSKa7FrtfEXgA7iory6ZcP+w1DAwOSXV1o7KiMLnseTAZsEOxPizbgi7nYB+dw6nCdYTCiHod6Yo9V85H17cgIMPveC5WbK7iY9UAmqAHMGy8dtB4GmZXAYrfrxkkhOrJCRNbPswEbHgew56AMjb72jzSNiCSm+qWhXnx4vr95o4AuTHMmpYXxklO8tRI0Qw4j9TUNurmDWsyefPmwlhA0FSsWb3oMGopuATXqq9ZuLl40C8gh5LByQNSWzU4Tsb0b7EHm4JS8s2deoOIlGF4jMAyHCIt8mED6oadAmxxLsZoyAjbjtQ5RHL2TB5yxkQTUKII+44GGOP+EVmTn2YS5+VmHjGgZRceGCRYRXLjMx2MN3LtsJLBZYk2SoNRQXyPCJ7PswtwKM+H+YV5HymUhQuMcN8upGgSVAicmKggHsodUbApF6fEdmLlgWVRPX6P3H/fL/V9n7v9M8qMuuLi5fEnnpIHH3xIbr/9di3vf+DBB+SjF14o69evV+Czr7pavvGNb8jPf/5z6ejokHPPOVceffSPcvXHr5H169bJK6+8LK0tLdLR1SXPP/ecfOlLX5Jzzj7TEaSHcrVH/jXWyTgWVVQ2erSpQ22sO9boM0rXyucFMXk2pY/dP6J30px4qzDuCCwjFdayCT2/f0j8kqCScwTpRmBqtiFTS2P+thsTf2t2yulKjc4C/yuady7IPbwBIy0MCAIAIKz7050raxQsFXo1jD9hh5gH/EwrflOT9Sxs+bpW8PhY14ZVmG/t+qP0BHSfwhaFOco5ADjYc6YqEgj+TgJI9gfYG9YNWLeZng9jFeBEsMTex3exl7BGWydk5nysKnNtVXVdd0BdrmnHwKGeODq2jWkOTJ4dGeNp5vExokFXUPrZPivmBykwvgfsgRDZDKaAMna5yS4pyKDowTxb/vBdhRnxWuWtFV1OWTqNYg/1+uRQj1fXS0CVGggG/ApytIoqWUvD3VKSTmnX1MOBh4TTbFJygqrTp4r2GWCI+BhgaCrmEklMHCBeLRfDEp2oNfgwaSGYiE6pr2+R4qI8KSszbedjuWFb1oacMt4GiYlxUlZWqCXEwRRutCbXXD/HLL5mSeLfUMT0L4KJKC0tOGL53qmuwzaSrG9o1ucbbpVSJPfGRgyAq717G1Q0axX8032emnX1DqqQFxEk0SGVSYx78uqwK1RIILwPN3/OZ7S2dktvH01GjZU5izlsDKwm7BaVF6EeUL8HDjbJz3/+M4lzx8lnPnOb5OXmSEJ8gjzx1J/k4YcfHgM4aHAu+ZtLFOA8+OADsmfPHvnP//wv+fVvfi0PP/SQMjppaWnyyRs/KTt37ZR777lH3nfKKZKXmyv33XefumSf+yEAzuzNVEM9/2i/LpYAB2F4R2e3dHXTHTygz64gP19djifGWcFBV7A6enIwNul3LpfxEHETNI175DA+NBXa1K5+KmzupDfoTB1pKwrWiDcO+rTRImfB35i3qaGxk2rUboTOWmL9SHheaHbUvdaNTb+pqtpQniSpiRPd8Nm4YY6x1YeNUXfnMGgWW5UIC8Qp0VqFtZ4/pOtY+6m8CeczZxpvFrjCIpF9YK4yz5mXoQBJNKNo9xCDA4bCLTZhf+vq6pX6gy1aBMD5EEizTobCDkc6l1r7/LKH6ioXLTdFECNjHMsQxAos3lbVObo3fH1MxyqTzjRZRccrB7Az5qVk050ux4qAzzRrh2oJ1e/G9LHCcNIAHJHyrAQpzoyXogy3jskRX0C2N41KS19AkhLdUpweJ8Menwx5AvqH37verukOVGSZruAgs+l4DyYSG/m6tYundOZlAYG50fyiYyUerQHGA54O4BjgZ/pRwDARoTEASVmhf7Ei5kgf8lTvs5E/wtC29m6NmlB7k447FsEN94MIj0WHRRF6lUmHlwZR/bGgX2JjAKSSd2eMxfrgnkAF4wDMgsumEIrIWvP7+xo0zcHiRjqW6qrEpHhNy1pzsXDHPlEhcwf2hioMnhfiRTwfSImRugvvM13S2Nwq3//+96W5uVlOOfVUycrKksrKSmmob5A//OEPYwAHV2p6jK1euUpeeuVlWb16tdz+mc9I9f798u1vf1taWlrki1/6kpx26qnyDgXxXwAAIABJREFU5FNPyW9/8xs5++yzlf15/vnn5ctf/vJfNcDp7umV+x98WJ3AMbrMyMiQc887T845+yyN8i1lP3FMG3relvFPHu/6HoctGfH45KGHHlIH8SWLF0nA53MajpqUDIarzGk2XcYQLDb6v/DGixNEi0hTn6jYmMgdwaZGxfQWclga/g2IYbMI3i+CBcekBLGYYG8hVYAnij0s40lQwME6hDVFqAfgaowt0+10XJBF12pYjqn0oaF+/uTXwSRpo9TGNtU5wXiH47ZOoQHBD35okQTdNh1EsQ4gi72ONSczM9UxR42s3yHZEq2Oc7xvCNaCqyJH/G5ttEq5d+egX/2RqK62wuFgPQ4pJZpxA4AGRjF/DAbpU995i39s00+eorYCUcBk3JD5v7KD6htkihmKM/kulzT1+lXXw5qrrCHCZX9AEp3siYLvzu7eAN43tk36dIMA8IK4+MQNy6ZMTRk31QMaOTC4wo1gZxp8swEc+15bskfFFRs4dD7aEsSzoSDtUCYACBMqmKiJGwiwSUtLjhldGMo5Tfca3cQHhrQMMdh0CkBDiWaq42w8l++I5ntr60zbD7yOYnWwWED/AqQYJyyGPMPZaGN7PiwwAJzy8gIZGhyR3r5BvZek1/ByiGRT4bP37G1QZ1NEyYwvaGlMrWAFESeGzYa6XNLTNyDPPPOcNlTlvJKTk1VMnJWVKe+++66cc845quF4+eVXJD0tXbvAZ2dnyQc/+EFZsKBCurp6tApr27btctdd/yjzK8rlUHOLPPb44+L1eJTZaaivlw984AOyfEmVbrrH6hFLBqezq1vuuW+jvPXmW3L99ddro9qysjK9Fe+++460NDfL8MiI+g7Nnz9f26GsXLFCNpywXhoaD8mmTZtk1cpVsmfPbklLz5DmpkPS3dOj97WwoFDeeOtN2Xj//SroPunkk+XcD51l0oFOVRlpftYjUjiIavFb4m/SJzom3W4DsiYJQqd7VuguarsCauVvUwlsNgAcIme7dU2uqNGNDzdbUlXarDEgLr9XTp5ntDjBbBaBFno2GFsbZEVj7KABZb4A9mzroLl8rkmhj2hwT9UajHe4exvPBvkCAIcgOFLxhGXhGctkVABcls1BewXDG/I64fhhvfra6xr05uXlyrKlSxTM2iB9cNQnm7Zul9yCEumUXAXjSoI4KSaTXkKX5ZJUt1c6D+yQJSvWSMtQnHgdzQ3jB7BjW3xM9SwUsAaVlTtSHQU6Cnqchp8qcfEbZ34O9jH8dUhZGcd+kzy1lgb6OcP93bNDLRGNELZu3y/r1lQpYAheyAE37R3dOghWrarU8rdoHgCcbdv3a0PBySmqqb6H8yHSxpiNf1dVlZsu0XPQxVj9EBscExNalQF/LJZ/c08Y+INDIwpKocqLizDOcjQbDtMU6WYczWdrP4vzRWdFdIRvRRiMdVinw3Okek/ZkoU0LTR6hVDvBeAIJ1l0V7S0oIqPsRVuZGYEkVQP6NTW8c3ixGaVnJIoxYW5KiCeix2/tUjvHxxSTQgtNSg9ZxlgcYAdYqHUUnMW8qFhjaT5OzcvW5qbmuT7d98tJSUlctMnb1RmAPH00MiolpKz0AP4oc2xZucZHqtHrAHOvfc9IO9uelcuueQSvV/Lli6X119/TTZuvF/O/tCH5LXXXtP2JQi7v/e9/9Y+b7fccosyadu2bpVP3nST9ndraWlVcNTUdEgyMjLl+huulxdffFH+/OKLsmz5cjn1lFPkY5ddqt2bg6NtnsvevfWSl5+p6zMCWITo8yqKdGyiYzEGk7N7y/AY2wfpOA2L41K7fvNkYXOMsgKwY3sT2QonxhSvQ3Bso3DYp/IstywrjJck0JFzsKkCRpAdAMZCnX+zjS/0Z1TjwpyRSYg0sLVZAao8SR1zD7mX4YIbzpdzogfaimULotbTThmN0VF1Qm5sbFeGFxYavV0oa6cFKZ/7/BckPz9fiw1uvfVWDYD6+wfGpAx//OOjsqhqsZTNr5S0jCx9rn4/HnVuSUpOlr6+Hk17E/A0NdTJ4qXLteKK9XGUMZeaKQ09pDqNMST6xQmsn5rVjFfmWXaIMeT8Sh8515QYN24oiEcTrwVkA7oYs1wTrCPAy7YWCRngUMlBjw86PeM/Yxd0BgL0OpUo5BhZBMNd7GcbtCzCqOmh70MBOHaDB32Dnkl9QPsDkGYThE13LgAbaEE0N+Q+1WjrCAmZZ7s/U6NiY2ymIuLCHH0uRHKRRg+RnEM472EDgsVgAaFkPeRIJJwvcfxYMDaEtQGchLuwGgOvDs2j49ERDjgKBnNEhR3tOJuaMu/UlES1S8ih+V486aiJ5ZdhXubYy5mfLNLo0xivzF02FATQLAqUpXZ19kl3b7+KPolQ0Xts37lX7rn3HklLTZWbbvqUzK8o1fdD1cPmsjFRSWWo5GN1VI3ftVgDnHt+uVH+/OcXNdWXm5srV139cXnrzTflySefkP/zv78lv/ntb+TQoUb5+j/8gzz26GOya9dO+fjHr1Gwc+KJJ2lblH/5l3+RwsIiufbaa2Xbtm2qh7ryyqtU//STn/xYbrvtNvnA6e/HcOYwtoznzBoFaFCR6ohH1ypE+8wlyviJcmF1YDdmG7ekJQ50+aWpP6A6HG20qR40JnXGM0evaRuE2ojapjvQaxiJstkQVxXFS3n2eA8305fpkKSmmQ7Qc+3ubp8059jd0+dYX5RFXJVpJRewJMxLNekMIxAKnq/qAN7Tr70JqxaVRayPmrwGWB2U7TKPgBkmOZS1k+dEyunWT98mCxculK6ubvnUpz6lPQrffvttqd63T2799K3y7LPPSntHh3R1dcmHzv6QFh3U1tbJ+9//fikvL5fnn39OGclzzz1X3nrrTfmbSy6RF194UQFTe0e7XH7VtZI+b7V0Dow3m7X7ZnAlFiyNBcg8Q5uCpEJQe1z5XJLgNp8B8PGLYQRV2O5ymGNllmB1zIu4vpABDgs7QIFSS9u3hw7HSvV396mwsqK8SCPAaK53Vu8CuKIMMhTH2eCBwERiM+E8Qbv0PGIQTGWgdvgAMlE2wlL0EAx0vp+oOtLIINKNKpL3kbNFvU+KCudQQ9keWTO9cM4bcTr3mciT1GIk0dJs38fkoZSf6IcNPVyGxI5H7mMk2iUYD1ONeEiBhla8YGaZQJnpeO+a2a4jnN+zwBKgICxn/lJmbulu7jXngWCSlCXnQKppcNijCxtAzu93qyCUcyRsiot3qzgUNuB4OWINcGBwNm/eJJ//whekrBSPk1zZuWu3/OAHP1D6H/bmzDPPkgs+cr7UNxyU//7v/5Lyigp55eWX5TbK7E88Uf7pn/5JKirK5YorrpS9e/fKPff8Qi677GOSnZ0tP/7xj+X22z8jp592igKGqRyk7TUyvlmDqeYzrr6DqlPBiRrm2VRNzrwRsnEMeUS2NPtkYBQdBhuMEYyaChrzz2AgPl7IYOqtCNqJrtH+Jbl9UpEdL5X5CSal4PdrVRGiYP5NAFZSmj89iKC8GKZRu7JTKeM29v+T0qLML5y2WfNnW0MA8rQDwDoBRkIrc3BU1jQSmsAu/X9xUa4kJCYad323WzUe4aRj0YXg3tve3ilZWRmSlZ7q3De3DI961E08I4N+TOGZ6Nm5R4bjQH2TMr6hVsMagCPyuc9/XtatWy8tLc06BluaW6S+oUFqa2vli1/8orzzzjuyYMEC2b17t6avjeN0gpx++umyafO7sn9fteyr3ifvf//pUltbowDnlVdekdWrVsnWLdtl6cpVUrzsZGkfMJqa4LYOqrFxKrFUs+VcEOdmwQtjSjst+APKAGqq1Gd0OTZax4nA6wBwKrJUJ+SYE4YMcNgYxtM+Xo0QADZQgVbBPhtoCA/42KjQqKi56GVL5+uGEO6hFLzXq7lpTO2IkvNzTduH6VToPEjAEeIwBjqLAtGQ6ZB97Ees9h6RUqG0mWuBwYoFaAj3eUz3eht5UjmEmM/oYowD6FT2AZF8r60gI3qEhbO9YiL5rFDeoxPUGUuMQ4AG4koW9ILC7Dlb7IdyDsHRLfNAF/ahUZ1TKalJyhhNBuwqQNTyX0pjPXreMDeI6nkusF/vARxzZ7u6e+SXGx+UTe++K9dc8wkpLi6S4uJiqampke9973ty6mmnyfx582XevApZXLVYvD6v/PK+++TZZ56RwsJCrUIrKiySf7zrHxUIXXLJZbJ9+zbZtXuX3Pypm/U7/uM//l0++tGPyqmnnCqVC+eL30/J0uEpQbtOU7WDrMC4wWaqoBk2G4CTkpqsnk9aTjvDQaqhoScg9d1+GfaZ1IL6oJgEhlMgM24rYsW/ZuMxugi1/ff7FOSQYjhjUbIKjm30DjsP84RQGi1OPqaYAOkJh0u9ddh40YNx/6oqq2TV6hWSyNow9lpTbYbPDhWOsFWaTQjSIQf/G+D3yG9+K01NTZo6JKV4sOGgXHzRxbpeEtjyGQTv9QebZfPmd/V5nXrK+8z3BjHiY48iuC7aOS9abDz34p/l1VdfleuuvU6qKuePAZz6g4dUQI6B5uJFC7VC6fATnnmWc64w9WhBWdNCEWwz9wEOf3/HnbJ06VLp7OyUlatWarp0wYKFsnnzZrnhxhtk29ZtsnjJEtm9a5dq+AB52Tm5qgd7cOP9UlCQL9u3b5eTTjpZ6upq5SMXXKgM0IYTTpCtW7ZJ6bz5krNwnaY87WFT2ZP7WdlnYxhC82rGkDI4mE6a9vXK2lAlBQjSqm/6Z1Htp1VcBijZcqmQAU7wyYGiibRpgHnmGetDtj0Ph8qe/FqjqGajmxu4ICUAVUgkS+sHrX6a9LlK6/cZ1obfEQmwqM/1u8PZjKL5WibAlm3VsnL5wpAqhaL53eF+lvV+4d6z+CFa1/4u6FyiyD5R2YCWau3qRZKaijna3MZV8HUGa1GYK4ACRO822iXKosrlWGbTpnpuhhHsld7efpk37z2AY+8Rpf1/ePQJNT0cHBqS5KQkueDCC3WTvecXv1AgwZjIy8uXG2+4UVavXiEvvfyqfP/735MLLrhQPn71lYgT5K677pKR0VFlE3p7e+Sii/9Gzjv3XAWY//pv39FqtmXLlsnffeUr8DEzap74PiJ7q5NiAwTEAibSUpN1/M0GcNi0SU9VdwbU+I+0ExtKqFOFjQjCBZ0E54NT/toSukFP1GEEp9dIBWH1EbzMI27duWev3H33/6jRX0F+geTm5siVV14pxUVFOneHh4dVf6J+Uu3dkpWd5fhQGZYJBoD7Ggj4xOWKk+HRUenp7pF77r1X2tpa5Qtf+IL09uJv0y0F+cXS54AbKnHpP3f/xgflpZde0g0dQFpRRrCYNMY6EDiwP/DMjTea0TwBNmBoHn/iSXnqqSflC1/8oiyuouebCSpa2zpUZL527VrJz8+TOJdb38s9UZNCBZIzi/cBdWiuSKFph3nN0cx8aCrRFSd/fullXWdhCQEtMIdUXaZnpCvw6erulaSUNOnp7jbeXAERd1yipGZmS197oxysr5O83DzJyc2V/v5+KSuvkJa2Dq3Y7O3plqTUTOkIZCiDw8HYCa6+mu08DcgxjTthZtgC1LHYiwbMVPhxME5hclQDpsyhGathAxw+DCZn+84aXexOP22NIsfoHxM3nDnimrHTIyKl2gBdAv4npJ0Qj8HmMFGgODs6EW61qXMy9L3tzBz9azwynwjA2by1WvtNkYo4lg/jTwPrQQ8zrAf6VD9CZR6i7mgdRFUAXViJ5cvC78OlzpxOaYBlAe2m0traqTl3FjiqJ6iyIn1rGE7HLCvKqdxo3ZeZPuc9gDP13dHUCb2bRke1j45GlKMe+dGPfyTpaWmaZiJC3rhxo3oNnXHGGbpZPvTQg/LP3/7/ZdGiBSrsvuub39S01VVXXqm6G1JMKph0u2XQKQ9m00tFP6WeQzOLui1LQjC3Z+8BNWi1jW1DrfhjiDf3B6Smyy8jXsO8xMeF5i5tXXHZaLQX2KhXitMCsjAvQbJTJkoZlFkdGFJvLtjB4KCDFNLTz76g7UJoL8L9y85C/+aWhoNNcu+990h9/QFNNd30yZtUKEsD2S2bt8iXvvxlyc7KlM/cfrtccsmlcv75H5YnnnhCHn/iCX1W3E+Yic997vPy7LPPSH19vVx5xcclMSFJ9TLxCQnS2NSi4BOrBRgOQOlZZ54h+2trNQW5YcMG2bxps5xyyqly8sknyY9//BNpbDyoVXOfuPZaWb5sudop/Pa3v5GCggLVuSxatEi++c1/0hTQ3Xd/X6697jpZsXyFPPrYo/LaK68oUF69arUK0dPTkmZkZawukHsIOAyVpVdvm5ERXcc09ZaYqACStRcxMEUUgx6R6g6f9Az7lUVR1iTerQ1Wc1MCsjjbq/cdwMTz3nzIK4Net7JDABDA6Yg/Tp8/AMVWj1smMJR1i/NEW0OVlAaiTusIa1egDT0BXk6FX4KLUnGXZKe4IwM4dLDdsqVa0zX0EIpVM7NQLj6S14xP/EHVp3g8PsEhGT1Cd1efVhwg2EpPNymSaIGrSM41Gu9hwJKXZ+ATuR0Jy+9onLfVu/CMfF6/VkVE61nAFDGZd+46oMJ5mlyGEvnYNBPpWVIAvIeGkxYcUzbOeavRWkC0IgoBJfqn45UBtM/SAhxK2PH8Ccd4MBrjYS6fEUsNjmmTMdHnZdjjld/89ndK369atUpFmiPDI3LmWWfJC88/L62trVK1uEqu+8Q1muqj4vFf/+3fZN78+XLVFVcYEOP4gXDdNmXIvw1DGFrFGkw09gusbT3d/VK5qFR1GuGMRZgbKqpaB4wnChoaSALNxmiPInM+Vsdiz1FLhP30szIpLY/XdJIuznBpG4eUhImu9bZdCYEBuhc7H7n2Aw2HVPTOfcMP6JRTTpGK8jI1WHz99delf6Bf9UykkD71qZuVLcEK4Y47vqoaqKuvvlquuvpqTfPhvF1VWSkLKysVaKanp6sOCuBD89mbbrpJykow/kzTjXrT5i3yrW99S7761TvVxRv/Jz53165d8p//9Z+SlZmp7AcalrLycnn2mWdlZGRY3nzzLQVPt9xyq2zdukUr6j70oQ9JSmqqPPrHP8p3v/vv0tzSLHd///vyqZtvlrVr1sqWLVukublJDjY0ypatm1X4e+rJJyrYne5QlritS+8tbuzRbLlDKqiu0ydN/U7DTcf0kWefneiTdaWJqh2yfcxerRvVyjuADQbCDFMYFX5PawYdG1r9ZH6Hfw0jKThdpfuz4wM1LkiGxTHVUvyM77Tu2coqOYaCKQlY3rgkN9Ul87JckQEc3IoPNZmOsGtWV0VNAT+XBSzS9xJpaZfohhYVsEFJVswrUnrzeEshTHcPDLPg0YUOBocqiuPlAFAAqKneweF3Yp+yuV0FVLJtion3TihpSMYIdD9/Y7Sl3Z27+7XCBP8NIk/0Q2wof2kHAKezo1fZqfcAzsxP1x0XL+2d3epBRCd2GJmiokIpKi6WLZs3S1JiksybP0/SUhJ1cce9ddfuvUrtl5YUmQ0gCgep2Ib6Fu3MjcaFQC7UCN9+PRtI/2hA3m306Wbl9SO0NWkAXFAsk6niUNu3CgsE7SLtkqQEKxpFbEv9rzEAXF5sWPPgK0Ujyd7CfCQzYNdgoveGxiZtGfLCCy9oSgfdDGDjxRdf0EoeNE95eXnKxlDR9s47AJw7xgHOVVfJaae9Xz772du1FUll5SLBxRs7hJtvvnkM4HzhC5+XhfPKFUj2DQzLL++7X1544Xm59LLLVHz75htvyA9/+ENpaDgod999twKuKy7/mGRmZkhdfYM88/TTej6kegiQb77lVjlQVyd//OMfFBjxjL/2tTvl8suvUFPIn/70JwpwVq5cqZ+9Y8cO/ezOzg5lnS748DmSnj699lR7RLb3aMCFwW00AQ4gomc4ILtavDLsd8moHxZPBCCRn+yXFUUUrpiftQ/45J2GUQm4jSkp5n88W0TWPHYLhGAAFd+ou76TutL2C2YksC5bKZPKR8ackcdBvdVWebRayrDi9NPMTHJJTopbSjKMeXHYKSoW8q3bqnWSQH3ScyoUB9gozNWYfIRlc7Rsse6QVlpRjk7pIp4hfykH11lX16RGU2xOx8vBeSOU5txJFxLZRQt42nYbaHH6+4Zk9erKWctnEdtSzs4YmchcjisZI6muOh6eh03fYhtPN+T3GJyZnxppTNIgrJlQ/mjIoPPxDDGVQOP96gxb6dWxHQ2toT0zUqTbttcoWMAPDDYxkvnDBrWnzSddw6aKhWjaaiJs0cXEChkTlcPiGINAv1N5RUUMMgGPvG9ekmQmx+nGZw/WYRziCSJo96P9ptxx0ts/oMFESkqq/Pa3v5WXXvqzXHvtdbLxgY1asUbX++dfeE4OHTokn/nM7aqHev2NN+TLX/qyJKcky2dvv12uvvrjcsYHzpBP33arfPXOO7XS52c//7m0t7VpKsgyOAbgVGiqcX/NAfn2P/+z9Pf3qV8MWp+2tjZlibJzcjQ9dv7558v5552jQvz/+cEPNQV1wQUXyKZ3N8mevXvkpk99Supq6+R3v/utApzMzEy5886vyic/eZMkJSfJT378Y7n55luU5fv1rx+RSy/9mKQkp8ivHnlIzj//I3Lh+efOAnD8GgCiLyWVH815aQ342gdEDvX5pLlfJE78sigvTiqy3BMac/OsXz3g1S70qoNB6uu4XTs2k7atpvG4UT2OAbjBY8eyOdZTyfH1G2MOQVP29T4xvanA1ZxXSYZo03DbFDQsgGMFoDi5kuo4eLBNB+HxDHDGohQ1TvKou21re5eal0H3kab6S9mwKE0G+R5PAIfnYxtR0lhww/qlUfdZokkmhojk3NHLzLQBWCdjXnu8pWbnCqKIrFhIOzp7FeBFcyGd67nN9v7Ypqhm+/aj93vKpffsrhePzycZ6Smqb4kkRc0mQyVMTRe+OETNRNz0nRrvM6XxtS0nwibf2c7wI9G0hNMkEcaH88lLEVlemKC9qoLXYUDOu5v3OgUAyQIb9ueXXpW33nlbdSK4Z6Oduf6GG5RJATAuX75CnaDj4uLlc5/7nP77wQcflMpFixRI4kl01VVXy0c+8hH5+te/pmkpDBXpu0Z7jU9/+jYFOGhwPvfZ22VeeakCq9/94Y/y6KOPykUXXSSLF1cpG/fII7/Wsu6TTn6f/OH3v5PzzvuwvP+0U7Vp8AMPbJS6A3Wqu6E6q6+vV1NeeMf86lcPa7qSkvN33n5H/vt7/y0H6g7ID37wP3LjjZ+U7u4urahas2atVopxnfjLfPjcs9WParrD+uwADKmUjQV7zPNv7PXL3g7jJrym2C3FGRN91dDBbGnySd+oYXpcaicwXv5tgbDVrNneZuP9Lw1DowJoxxV7VMGxAUqcg443TYkZ3RujLDmBsRWQ3BTRnpopTjm5flaoTsa8GIoaCpHyOWh4ynmPJ4BjXWNnMlwFGUL1IUCF9lu2bL6WVtrOzUdvqZr7Nx+vAIcrZ9yhxVm1sjLqAIe+T4xlSiypqptJiwPA2VfdoB46f40AR9ugdPTIwgVocI4fhvOvFeCYPkp9snNXrW4cpaV5yr7NZvQ3ebUxGguRXW1+6R0xlS38n81ptmyaFRvD1Chb4+h2ACbryxKkIH286oeNi1Ylu3bXacNMNWZ1x0l1TZ386U9/kgP1ByQ/L1/OP/8CWbKkSnbu2iVPPfmkbognnXiSdHS0KyjAqwU2pLauTlavWqNVaaSA1q9fpyaKTz31lKSkpMiiykp17j3n3HNk06bNqvE5/8PnSUFejrJtv//Do9La3i6XXXKJup7D0rz2xlty8GCDzJ+/UPbt2ytr1q6VlOQMBZB9/b3y2GOPqcB4w4YTZf/+ajn77LOkvb1dNTs8g/37a2TliuXy8WuukerqannyySflzDPPlIzMTL0W0lknbDhRfD6vgrC1q1bMONeMV9uANDZ1SOWCkpgRDu0DftnR6pNBj0vWlZAGmuipxnPuGgrI7vaADHmNGBiFjWPWLglxpis4wMSCGphBHLFBw8H7srFbcmlqSx2MHYdsZWo0NWoqq1ISYGxgRY1jNqnT4JRnWAAHZE37A7QH2P/jmnm8ABwmDkK+kWFTgjfTwa+h49UG+1C7ilApXywsyJk7yjiKn3A8Axwoa8TgOOhG2ykbUTltRtDgBIsbp3pUf/UAp7tP2tu6tc3FewDnKE7mML4akNPahh6oVYNUjFqJ9GcrE5/qK/Z3+qWxD+2EscVnM1EDwCn6XNl11niumNSWbmaOQHrE45f1pXFSmD6+UbJZU+F64ECLLFlcMc5GaGNIyrytDw/KVdus1GxpfN+Y1ltfOP65xsofZOU3tcZj26BpaYrYlbJ6vNIw8svLxQw2wXynfrj5Pu1z5DY7MlVfAH7VNcWbRsuwTRN3F+fe8C3mJMbPlW1az9H4vpj7Fbw9m8SO9h2b4eCeYZJKJ3mY5VhlVBAcb2/1S1u/YXBgS4KLPgAyfcMB2dnqkz6Pc9/EgBkLctGWpSe5JTPFbXpUkcqKcwl9r4ZHUXSZaihSlzTUHPK5pXfIq+zN4KjfacZpeqRRpZWSYATFpeki6UlxuC+N3SkdD+EwOMEtE5KSE7V30JpVx4cGh0EAIIOdCUWEZfUZgDpKihm8dL3F8M92jA5jjTkmXno8A5zGQ21qT0BqJJKFeaYHgGnlgfpmHRdluKkeZjQ2/u73AE6faiRop/EewDkmpvWsJ2GrETs6exQ4sGuS6g2lanDyh/eNBGRnW0Bdjk1UzSZsTNfwJLFCUTX5Q3vklLmznqrQlHSDajOMO+3aYvcEgENgCWjAgoSqyfE06KTW5QZ1jAGGCecZ9LsJvnuT3jPxd+Z8aW+DIWJBXpbqMDHzcxDJ+FeQQvEHdM3g3tp+Xw7Km/V5BO3Ah7dkn/xue84zAhzadIzI3n0HZcni8pgxy4CM7lG3vNO+R84iAAAgAElEQVTgkdIMkSX5MCbjgIzfN3SNqm+SV+LHDHFh7QAzNGGlcq4y1y2vPPOorN/wPsnJyZI3Xn1JFq06UVyJGabSyh0ngeEe2frGn+UjH71YOrv7JOByS6cnWX+P9ssrcVo5lZXok87GGtm1Y4tccvFHJT3VWNawz6ujdygAx/p79PYNSF1ds/qGMEC376g5bkTGTJwdO+skNTVJ/SBCPXh85DhtXyfYnIKCnLEqq3DKLUP9zli9DoCDDTkmbcfbQWkyYuCFC0olPSPFaQkSnUoTQCy+RzxjAJTxRJq6pYVqcKobpOqvNEWFLxEA5z0G5/iaQWqONjSsDDztW95/2hrt0xTu+gULU9/tkwM9picVYlJoFSpjOGxEP8ZGEEU7lVVE3finkKrgPbwG47/8VPzH/PqHFBBAjJJzfK/Crfia61PhnAA46PJgkFgbYMA4DyP+tngnoFWppK0IeqNpFBruNdhCjO3ba2TpknmqG42WncbkcwGkbmr0aoZjbWmCpCWZdRKGZmDUL6/WDknAnaAmgppKUsNrw15xj9ITAzI/S+S73/qGXHf9J6WkuEh+8qMfyIUf/RsZ9XrE7YqTxOQkSUtLlb27dsgJ60+QPz39J3X6Xrlug7S3tkhvT5+UVpRLUkK81NfVSktzk1Tv3ye33PRJyc3J0vNBcgDrPyPAsc28eMjQXww88rc0GRwd8RxnAMcv1fsP6qRmkwz3gAECFdbUNYln1KtiPez2gwd9uJ95pF+vACeerrjHH8Bh8QPksKjAsjAGp2uzEe59NSZjLP4NCm4YH0SO46nMcetwFuDde+u1p1k0uyCHe85H4/UqZuymkaEBOLEQM8bquv5aNTjB91P9sPYfkrr6Ztmwfolk52RE5A5O2fDmJp/xIdGWDCYNMe6JY7xKtM+QVrw4JcEKiDCAM54oGHmuKY6TrATTM4/9BRaFuVdWWjChTDxW42Kqz2Wd2bWrTvWXNNvkvrndceoATR82W7pMLy1c1vPzcMOPTrAV6XUyNyEcsAGhiCRaa+Pk86Hku6HLIw2tA7K6IlWy0/BrEm2VsL/Do609XO54HRdWVBPQcWD0Mvwpz/DL/73rTrnhxpuktKRYfnj3/8iatWvk+eeflQ+c/gF566235OwPnSMvvPCcXHfd9fL73/9eG4LS6uSFF15U12VSigjOW5qbtUFtT2+P3HbLzWMAh+fnmypFpb0fcONEh0JX2uFR2bOvQRmLqkXlChDUWXNw5LgDOHjd0BMFgWi4A1LL5ZyeVtCngAUiDHq6QNWHGwlFOpDn8r7jGeDYcv7+gUFpaDBsC3oZDBkjiUQn30cWCHLqdK1fvtz0PCN1xcRksWDR1a7MKrTvVrAb7ZLMuTzbI/FeU63RJy0tXepJ9B7AORJ3PXrfwRwiqqUKjvUdJj6SZ4jxH9VUVFVZjxPjQzLO4Eze7m2mxfqhEN17fH6J8w1JykCL5GfSH2t8Lhu/q/HAInp3YfZPolwf/yCc7hcvrtDCA6wqhgaHTYm7wzZRek+Qe6yYwRJ8EQCyTtm+g9Hel1gPeeZ799brGpibky4H2wbElV0knvhUGfEZLRK6GqqfeN5gHdoowColx7ukIkvk/3ztK3LNNR/X0vtfPUx12Wp59dVX5M4775R//c53ZMOGk+TNt15XA0ZE2CeccIIKxV966WUpLimWiooKNdGkbQeu0ICiWz41zuDs2VOv5pKuQ/X1gcQkel6IdlYllwdDwUKunbiHRiQz07SLp7zQAgMi3uMpRUUERyUOJmWLKsvVlC3SQ5tw9vRrE0t1By7KVYFqrFBzpOc5+X3HM8DhWphcdPFFEzU0OKLVPByIv1ls5nL/DYD1K1OJcR+fh+iQ3kCMe4zSiOBgePw+OpI3ytKl8/Rnfy3HewDn+H7SABwYCet8u2TJPK0QDfeAuaE31f5Os4GpgFRLdmfvM0SaitfjU2IqVockYbhXTl+RLylJ8VEvIAj32ng9AT4BVHV1o6Z8WAusJtM2GWW9UF+joLRVJN8VzffAfrF/07gU7RCAMVLfo9nOCw88U/jhlYxs+k1lSvuwaUBKM1XGgukebj7JmvwhMi7PipM/P/FrGRzo1bL+ouISrYx77dVX5PbPflbL5tesXitbtm6Ra6+9Vl54/jltg7Js+QrZvGmT5OTkKJvT3dMjO7Zvl6KiIhkYHJArL79M0lNNKyKsbNQw8M3X3wkMD40ocIHyychM1UUbAEMDLyK1wsKcwwbe8QhwYF7a26HXTQpiLujWljOSr21p6ZRFi0rVKTTYvGu2QXKkf3+8A5zg+8X9ZwA3NXdqc73ikly1oLcmabbnU7jPmAmL1wvjmy7CgCaADvR5T++goqz8/CztME8FITn4v5ZD04S9/XrPF73H4Bx3j50gr6GhVVnszs4eWblioWkpEubBngXIqesWaen3j1no09aADS3JaQauVSyTqqtsNZWaBDosDiaAa0viJT0Jh1tjw380D9YAKs4IXtHXHGkd0FyunXvO80VTCOOEUJs2D+FmLEI5BxtwBsQtjT1+2drsk5REQJ/xp5mgA9L+UQFJiHOr71FBkleGe9uVEcstLBXv6KiMDA9IYXGptOIAnRAveDgBXvp6uqS/r1cKistkoKdDRgb71bGazAmmipwHzyg3m07qhjtEawaj5erv7ggY+t8/Vp3Cv7du36+Lt0nnTCwH4wOON4DD4tzc0qHeNqTaEBuHu/lNfuh2k0V8jYI9NztDmS7YnGPx+EsCONxfG1VBlQI08YJg0BNxoY/hD31+wjl4pjYdFtwHxf6cyAX6GoCTn5cpy5bOj2r7iHDO9Ui/9j2Ac6TveHS/D2aCFAZMNul1dC6Rbt7Wl4RGjM19lPeaCiptyKilvuM2/MqsOsXhbGiYBAJuTD+igLo9F6fTDsIr83IS1RcHQ7ejdbAxUoFDOT3Gn9Gu2oz1dY0Hf+x33co00+E+FiDHXgv+NzVdIl2DVBwb+maszYJTqMOY0T5myt5RsY8UJiD5GYmSIsMKigZdqdI1MKr6LD4HRigFH5yASGpSgmQEuhUg5edmK+Ou67JW8Znxp00//QHZvGWvKem3VVTGQ8Cl9CWMBIv4kiUVkpE+9WZ9vAAcLpbydiY1uWeuE6+AUPoOhTIQdTD5/dq2gu8gpQfjlZdrer7MFUSFcg6hvuYvDeDY62bjJaXq9Xi1USqVTjwPAA69xSJdxKcCtIwn5ohW1TW0qts1BoHR9uYJ9Zkeyddxn3t7+51eQWUR6TeO5PkGf9d7ImNRHUlNTaOm1t938kqnWjByIMEm1TsckOpOvwx4YHWMoJgGm7aNgy1UCfZ3YaMjVSXandoE12x2bGop8SJ5aW4pz07QnkI2Ij+S48ZYQRxUW5DMDJzsjzKlFOHFs+8RiLEnockJxR4lwq9SRg9t1qbdjZKVnSm9kqr/Nxkq4+8DsIGdS4qH6TNsnwR8Upg4LC8+/bgCkwsvv0a6+obFFfCp/487PkHcfo9aCwBqnvzDr1Uyc+op75OM9DSJ12cz7jykDJbHqxrZmuAycWtuhxnenj0HZHFVhWRkpEyLXgE4O3bWyOpj1AfHslJer1/qG5pVFE2TyUNNbVJeXqhGhdFGtCB/PBwoUcOQrrAwV+IT4iZ02Y10AEXjfUQliYlxUlFeFI2PO2Y/w5iFAUBanIlN17Xonq7PMU+jqgixZiwXj+ieeeSfBpAnRUXquqqy/D2AE/mtPKLvVFDu85lKwf2NgiThlJOXq5HdXMuJKRvvGCJd5ZcRr7HPh6FB4mgdjjXGdixrxgI+gBB/nDYOaqfiMs040dgVpLllRXGiZCbT7yjKk3eau2/3QNuOZXFVmabwjleAYzf7nbvq1P4iKwK9VTgDlfVh69b9kpaZIX2JeTLoc4wZqagT0ZYKSwoSFPwaNyTR1NS+PbvlmWeelsbGRvm7O+6UhvoDUldbo2TEGWecIQ8//JAGrzfecKP86pFfSWtbq2RkZKpIubiwQL2VOAjAPF4kBj3S3m7IDGVw9MH6fdLW2q3MDVUpNGabid4fGATg1MrqlcdmLypQHCJUWBUqYuiyygPYv79Rqcfc3KyoAxx7k6nGIQLASGvevCL9/mNhkhiAE6/VP3/pB4Ma99bm5g6NDKJ/mFx3f9+gbNiwTJnOaAPm6J/z3D6R+aOW8Ifa3gM4c7uVR/TdVANikTEw7JUhV4r4hwfkhJXl2lpgrusSrE33kF/aBkR6RkSGfcaKHxYnzh1w+ghND1BMz6GAlo8n4oisPYcCMjTildT4gCzKj5d5OQkm7RHjg8CICkH2jZ6ePlm7drGkpXKPjsCXx+jaTBPpJq32KijIjtG3mI/lOQIuDhxsk6TsfEnLznaMEgPalyo3xSVpmEM7txOwOzTikYcffkS6u7tlaHhI1q1bJx0dHbK/er98/OprlH1/++23ZfOWTXLCCRu09QXfU1ExT02gL7rwgjFzP3SSSEUwnIRRJ+h09XS2BdiQods5EFWxIduy2OnuyLEKcIz4d0RpdMr9iovyVJMB2ODGoK6m1QQK87lO7qnujRVeEQW0tQOwOvWekrYCMB7NlNVfE8Dh2ZBKQncwS2eOiCc9UTHpXCLjCbbyEX/isf1GAE5f74A0NLbJ4kXvMTjH9tMyZ6c9pEZGpaa2SXoHRqQ/JV+yE0Xcg52yfEnFnG39cTKu6fBIXadf3HGklOLU2M8EzaSsDJtju0pPt2aqCaDjp6Pmqn7Szn7VWRRnuGRxQaJa98fy4Dt37TqglihslsuWLTDVmcdpiop7BaNRX9+iARh7UCwPLSH3euVQc4fuvytWLpLkpETn/hm368njYHDYI9/69rfVy4bO6n19fZKTnaNVUzfffLNs3LhRRkdHpKOjUyorK6W2tkb3cUrFkxIT5bJLL9XqO47Orl7B7JDiDzot6FjcvX1XoLm1SzUj6AkQaYZi4a0pql01snrlsdGqgYvW8r7+IW3KCFNRWpKv12P1EYAf0kfU6GNYGAuAEzyAbHfy+oYWRdB0YE9JST5q3cn/2gBOLCezjVhGPR559909UllZpszg0QSwsb9ew+A0HGyTxVXvAZxY3+9ofL6WhLf3SF1Dm3jdCZKQUyR+cUvaYLMUF2Rp8DWXY9QbkOp2j9T3BHSdpUpGu0E7AIc0lAg/D2jKyhr/mc3O6cvkRP+UnKsI1XHwYE0f8fh0k15XmiilWfGq44jFYbR1Xtm+o1bKywpUapCUnKB7yPGcfub5s/8A1IoK5/asQ73vVD/V1jUrOLV+WdOti929A7LxgQfkggsu0Cruxx57XMEL+auLL/qoPPPss7Jp0yYpLCxU1qa5uUlaWlpkcHBQrrziCpk/v0LHHAc9zNTNeSn2B5jwusT15mtvB+ilQX4unMUZkSUanDWrquYcBYR646Z7HZMGMAFqxMOkrCzfKdk+fDZA1xHREHHHGuCYCMp0J69vaFUnXgTO2dkZR6Xy5j2AM9eRdvj7obXxzsF/oqqqwmkhYV4Xznya65lN5bo818+c/H7btRj/CzR6kZjE/T/23gM6suwq998llXLOoRVbanXunuTJD5wwGNxmDH5jxhkbsA3rD7z1jCMwNsFjwAEw4PTHaewZY4L9wGCPsZ/tyTM90zmp1a2cc5Yqv/Xb5x6pWq1QVaoqqWf62rO6W7p1695zT/jO3t/37XjfU6TXe7GSjJmnL1zslZS8Ehnzpav8tirPJTI1IoUFprjsZg4ATse43wE4qUvpHACD7ZMAKpXyppp6T/YI33jyc1XWEPFxG5WVbloV5PilKFMU5KCgiffY4j5J46GypcAyawP3hlkcayM1qa7VYwngZGdqBCcZcxJvGINgfPJwnAcw0p6mPxj5uLkPU7iUsalpQFVAoZyi1ldQU018hkg5fjmKepTLhRjKrwaLoZBRYnFAR7nU3ie33LR7SeDjunD2QghORqQqEAUTPr9yDy60dsmNN7QkrLhXJJ3KEkq7ugZ1wqUMASZ+it5WYdCBZjHpO7CvMSkAh2fgHuloU9PIyXuksrJkyYQpkmeM1znXAU68WtJcB6My3uvAwKi+V/yjiorytbowBltp6WkaDU10iBtyHQCLscmgTxTw0LE2My9dPUPSch3gxLczJehqRLPbOofFm1OmO+SAK1Wy0l2SuzAipcV5mwY4pKi6JoIKcMKZbsy9rFlKJA3ggWKcbU1BTqdGUVjuWOdrLd6JaSAqLCMT5nwFOR6vNBaK7MgzaY70tLSwQpyxNZ4VokxOzUl396Bu8uFqktrgd339o7ouAgIjyWrEdheJ/RQ8wc7OfikqzFf/rmQddq5gXkTUU1RSJFOTU8qxysvLk4y0VG3n8MOrDtKjkpuXKwV5OeqJFH4s9S8H4PB7+o36MgWCAgag39XXV6iwR6nMPR2doY3IR1ZqDe8G8yD+hGMCAYiIxFaE8GhAY8A2rZER/AowetvIwI9Oi2cKtViSEcGxL2jJM2d6Tr+fF0HIEDM5Bk8ykPV1gBO/4U3fY3c8MjKhCr2iolwFMguLXmMw5XLpe2VsADhIlWZmAHiMW+tmXJd5CrvRgG9G/6c4IDLg3JxMJdDDo2N8RrpxiaRl7KTV2T2ku1y4CtfK8WKN4FDjqW9wXOa8xqk+pbhaN4DV7lmRYEAjFJsh0SIPpjbV6aGAqT/kHOpJ4vzdmvu5UxyA4/ycDQJH+LmmFIDh46C2saZ/bKpDCzNS6Z6VlFBQfcwAHpkUxo1RCsYYArCfPtOuYhAc0W3ZF9vXAYjUdsLB/Fo8IBkT1agoQ1iT3EgUbYhoiaBCUBblRz/6kdTs2CEve9nLVQIOJPb5fJKfXyDzc3OSX5Avly61KwAqLy+TxcUF9cbJycmRsfExnTsLC4uks7NTRkZG5Jabb9Zoz+jIqBQUFioXcm5uVjeX1dWVyv9xjQ0NhNZys7SGZ5akhkQUshI7VEwAyeslEyTYiV1Z936/IjaQGxGobAqhRWCBiS8AioI7btuf9Hu3A4SUFRWZe/tHVMbMwEqGAzLlBdLS3VL3ApeJJ2oismZ/6qA8MCb9g6PKrWKHEl7GBPBDRIX3jFx9dnZeNwTM+OSGi4rydLeokUYXzp+Rkyc1lI9ZmrqVDqtxJeOwqqpUJ3q+DwCdm5OlkzZRJWvUuVkQbaOlpORadtXoM18rx4sV4PB+jEHjvDx6rFPSyjF9S5emrBkJ+X1S5xRm3Mx7BJAc6/PLQsCkHVYetpSD+qCs0tVXm7YBTlwXgjLDgygOgKyxICRFmSEZGR7X6Cnzp5n3TWTIBoXWiuCH3xt9gtQU8yJ9ualpxxW3Trudv9Cp3LqyssQSdDfT/ut9FoBDFIXIVCxlOTZ7X8aLZ1wuXGxVNdRtt90mhw8fli996UviD/hlempKysrKZWFhQfbt2ycZGRmSm5sr83ML8tTTT8qBA/ulrq5eWltbpbe3V+686y559pmntUzDffe9UUs3zM3Nid/nk927d8vxEydkx44d8jM/c7fU7agW1/T4aAjUutrBy1fZV/eQghrSP3bnqSHIKCbmzTaU/TyLx+gY8t9xDbmhhtLCbE6Ic6PvYUcDYr/77kNXhcg2+my8fm+jOZCiLrR2q1yTnRSVYBMJGK8DnM29QSZUSLYdXQO668RbAsC/MhpjgJBTQTksDA/gIeII239+blGBbU0NVZMjs8sH3PD99H/yzWwyMCMzXh0OYTPMqh0wrxYJ1WXatzYbZleQMLcgHR0DJoJzDe1qX8wAZ3HRJxfaeuXibJYUlRRIc2maTPZ2SU1ViXIkYgyALA0mwEjraFDG5kNXRHEs58Ia+4FDDCvSmOIs88YsMHFs4ZxcBH46+AGSrrKu5bja3lKbruZvAG0WcIBIZUWR+vpA+udnpIqJZq43n8LjIPJJlIYIK8T5lQd8M1TGOJZfiweBAJRhOldtgcO+clAXFuXJp4/K4088Lgf2H5C7775b/uEf/kFuueUWJQ1XV+9Qafjo6KiCk4L8At0gUiH8da+7R9ra2pRofOrUKTly5IhMTIxLVla2tOxukS9/6cvS0FAvU1PTsnfvXjl9+pRUVlbJkSOvkaqKUnHNT4+HVusE7DjxuyAdVV5aqLtO1ZVvdjTE0Eus9JpUACEvJiscanPzsiU9bXVwttbXYFJ25lyH3HXHwbiUa4jhccwQd0oCsGCwWKH+Mg7IBXGpjr3afV0HOLG9LSZQwAnvaXp2XoqL8rTCMEVqV+aR1/sG+q26LvsDmsrCQoBNhDGeNKnKlYda4nt92j8olAjIMVWMcyUvz3xmZeTSGnwRsgVMzc4sSFZ2hlOUFKBjlC7RHtcBTrQttvXn0xcmpublmdO9EiiskoKcdCnP9Mtge7sc3Negqf3NbqoIrlBZ/NJYSLxO0U3STyF+4djnU4xTzfyUKBoyG1LbB9UNXm1txeVaLgsE4dQb4GfLZR0k4Jdb69Il0y0S8Pu1XhGEVsQlSIOJYiL35mDTuBaoJ7LA2OBzRDYQfqzGXSOFhacZ0R1sPmgrNhM2QhTLOEpmrwDsoQxjQ8K8sRXHoscjzxw9Lo8++qgcOnxIbrzhRvnqV78qd955p/T39yuowbxveBhn+GrJz8tX0ZA/4JOXvvRn5Tvf+T/i8XgU6Lz2ta+VickJ6e7qkpe97GXyX//1PSkuLtYCnFVVVXo9QM69994rB/btXi7VEP7gDApTRHJCmpt3aLh7s4Mg1oa18m+4BnQ0gNaO6lLlF0R7T8jIWy92q6Lp1lv2apogkrRWrPce6efgToyNTqm9tKkRU6r5xkjCrJF+B+ddBzjRtJZDDg8ElXfWerFHZaPYC8TL1I8+jXKDSMseqhbnZkuaA3KMgiTglE6ZUIt9+sPBg81qHx9J+QmbYmYH2ts7otEjQvpw7uj30XK/lgBOe79Qifp6BCe6/pTos+2mCf8Y+o+SeVH59Y3LhQGPVFSWim9+RiQtXQr802qHv7ulVqMXm1mo2YBSqqF1JCCzPuNSC8iAP8E9UU/IHwDrGP9aQAg/xzdHa1RpLURTKohP23ndKLEAOSIkGYj+LHp9SjTeXZGhlv8cbBq0crSD2am/NDfvUTf5lePERs/hzuHXQtQGM7+11gEyBnhdMUZx9gfkkOaHEsE8sNmoaCL7hOXpIZ3et69hy1LKRJH6Bobl5MmT2hcOHzosly5dltqaWplfmJPcvDz1v5mdhQKTJ1kZmRII8U59srOxQdo7uuTs2bOyo7pa6urrJTMrU37y4x/LHXfcqWoqUl8U5ayoKJdz585LTk623H7bbVKYn3s1wNHdnz8gzx49J02NO9S7ZTOdf7Mv0O6cJ6dnpXZHuQKccJQf6fXZUaD8IqwJJwJ9PuHZ7dJBmYgok9HR0a+7eu7PVLO+elcf6TOvPO86wIm85RgHNmqCJ0ZdXblGQOJZX8waYxGVJLJIoVbSSQAZ+j2TKlEj0kvUu+rqGpAD+5v039EcdgFRBVT3gHi8fiktLtDvY9ca6fhmwSHiCNjafR3gRPMKEn6u5WYBZvuHJqRvZFYrO+dkuGVy1isltXWSJ/MyNDjqRCJEo/NEOSx/azM3SfxlZDYol8cDMu+DN7MciaGKdCAI6BFJp4SDWvUbGTgHwMQShTUVFU4+drnEgz8OdvwhY/6XkRKUvRVpUpl/dfSezSKKKMAV/KKV9Auip2QmGNuWFrBR/wc8zc0vyMKCV0sGsGCPjU2rRw5jaLseauswM6+VxSkwjQBny46UVH3pKljyeZ22JJ3IfwHxAVL9Qefdh8Sd6tayQhnpqEIzJT0jXf+uQNTxWQIs824mpuaUp2XXS+0+IQC2U6phZfQGxvpTT5+Rw4ealUSZ7MPK95iQUT3pBF9cIJlZxp0wloOXjVszAwBUDu+FaEkkO+FYvi+Wz1jS2/j4tEbQSFnxX7zInNcBzsZvRT0xIMYNTejODeVBeVnhEol9o8lw42+48gz1efAHjPy6e1BJwaS+4IrBrSHawg4TLwhKo+zb0xBTLt1yGOAokOodHpmQOdKiZUXKZcvM3Lja8HWAE+3bTc75WkSzY0DGJ+ckmJomiynZ4s7MVEBRnhUQXzBVKoqzZLCrR6qrijUlQ2oHAA2wAKzGo1+ThppeNHWpiLrw/aihdL3RulPm74CccEIwYZzwhOkSbc0pQQ7AQVFFBIgLsD7VFLhkd3makZ2HNbMhwjOWhqSynNSFWb+Mq3lQJiZnlMcGuIlUmGIjY5Zbx3VGRiccknNVcl5yDN9iTB4ndbwjxFmLaxvDpWP4iH1LV/ITbdqeiF8QkIOAwufXTT7iJtZqs2ZTcNOlwgxVpKoyNU0DAPCkwAV79tTpPKaHBcm2mnj4HfOljz1+SvbtbUh4/YqVLaUFs3x+9aoZHByVivISXWSsfC+Gll2S1BKq40VDeqLBSDdshcR9vWewBd+IGvDikEOyw2Lh26y0+DrAWbvlracNaSOADZNgTU2FFBXmJIV7RvoUBdTFiz0KZkglwfVh58IiBCcO4yxqxFEoNgYKzdLDqwrLZ3ahAGnGAN5MkDL5u5L2V6HoXAc4scw+if2MpofmF+R064D4M/NkNpgm+RkpUuz2yPBiquRnp0l5tktmJyd1lwspHRWV9nek16GQ+uNspj+FPyGAxhNIkenFoMrHJxZDCnYMj5LfXSn/3qh1lIOmPBxTjdp45QQl3RWQQ1VpWoxzpdaFvk0NukWPV61D8B+D1E9KjN817dyh6dVY6QmMHwwB2YiisCKlZmsfbZeMAO3KGscawrOykdlO97b+GmiUojb1COihuDG8RcjHgB+ezf4JkOM4cGCnBmTCwboW21z5ZXT6J58+o2kSVErJOvheiJG8FCb8+vrKuBQ7owEI9YPscVUkbEcOFh4Bg327HoSb+/phl0/KzsYqTamttfhE8gzXAc7qrWRJuUQLATcQDsnfR5O+iaT9NzqHRcfr8dK3C7UAACAASURBVDpeOVeCDAbzhYtdWlsNgnO8FIxcV/kIA2NK/KzdUSalcHRSriYiW4BDwdo9u69zcDZ6n8n4PX0XJdDZ9hHx5lWIN5gipa4ZWRwbFJ+4JSs9VTLTUnSRQ0mTzIg1YKZnMiSDc6SoTPTG6zcgxdansm1kFVUrI0lKVlZvHMi9IY3kkPJKhT9UmipluRhpXtnSmpqZnlM6AteDa0kpIq4Fh8ZwjmJ/O9wrGw7UV1Rmt5uj7eZ6zD1Smqi6ukQ3RbECuthbKrGftHQaLSja0a8u3fjyhWd51gQ4zz/fqnVKQPzJOLT69+iUdPUMqrESHdISbTf7/fAZzl3okr276zX8TzrgcnuvHNi3PSuh2+c1DshmsOIaTSqBQcTCGy3BmmsCcBjgqHauH4bcaDxC5gwB2526tLuLloAbr/a00tqVEzDjgxQW9wVPJ14LlW0Doka0Q2fngLZDQ0O1RnTCOUcW4Fy61Ct799RfJxnH66XHcB3D3woICpWzF3pkNpQpkl8hjUUumR0ZkMrSfMnLzzGqH8caP9l9GooNIOfccEgW/CFj4BcIqVsxAB3isCEZm+KaHKpQcjo/wMHydJS4HHKpegpn5GAwIOU5Ivsr06+qTxVOtjaKrRRNZV1ZJiCGRg/7iOU8MUdz3Y7OfhXj4DezXQ7WPdLaB/bvTPpmLVltYN81fLL2dhRZpRq1s+vjmgDn5OnLUliQo2mcRB2W/EjKCHBDzs1W/47XBE5HpDIsxnq2xgjI9sTJNjl4IHrCZqLaYq3r2hc4PT2v6QT+DS/HOtVGkzs3vhE+BZDxAo/Jbo94fZ9KtRc8Mjo2pelQ2pNwMznc7bjT0SjkyIRMTc5KY2PVcq45Xg3i8BQguhPRIV2Wk52hIV/8M8x4dGl692Jbr+y9HsGJY8tHfylC9J1dQ9LZOyozfrfkV1RJVYFbZHFWstNTnMLJW2PrEf40RG1mPSLDc0jJgzLvDUoglKJpq0w3sMVEdjjM362aymxAVIml1cVNuQdAEfLztJSQ7CxOlao8wEv07RfvTxApgQRbW1sR70vHfD1bfPLWl+yNq1gl5htK4AfZqPb2DSvHCp6i3ZitCXDOX+hS3gvs60QcdueIoqmja1B9PeABwAGI1Xp7tftk58uDk4oqLy/WxQvi0vPHL8i+vY26sF0rB/lHiIGkUmDwIyePxgFZTeo6B3TBslJ7tUnfTLz2Wmk85z5tv8MDA1k+BG5TbNbsdrfrYRURRE8wHYtWSRXNc9lIDT49kK2Li/O0jRibbA6wa7hWIzi4uqo0OEJzxWjaLZnnsjs/evySnOsal5yCAtm/s0yCi7NSVV6kHmGJqkcW6zMCaCYWRbonA7IYSFGeTqoLyTiycGCMrVFlUlLGE8dEc5SHQwQoJJLhEJSz00R2l6RIfqapebXVB3MJawubx+1ysNgT1bjxhl3bem6LV3uBJcAtRLgJAmjEci0ODiF7do2JcnBU+ffIhCKu+tpKyUcSvUref7MPj5FT/8CIph6sUSEA58TJixrRgW9xrRx2cabt2DHwAhsaqtQXJZJDS1z4fCobhIdELRfkx8kOXUdyr4k4B5RP1KanZ0j5WLW1lVJakq8T03YGNzrdY9/gC8rzxy5IS0utpnATeSyVhPD5tZYMhErI/uTy2TDs39d4zaWoSMHhYg44REHDSsocxyIKAZU0CX83z258ZBgbmiaBCyKhpZ0w0lYWZlsmgAUZew27WAcDAZMasbJWIhD8zPku6/9Cn9RSGiku4TMs7iomSElRVQnA1ogLTPFA7pd/q9x5eEY6RhakPCsoWRluqaqglpIxo+N66x5hDtubIqRE2AmVZCwi874UmXDlSSgdg0GHOBwBQAEgAYbcjmoqJy0ou0pSJTdjewAcUrs8Hzyn7XKgoIJTiFhou89v8WgzpRtMzcrFS72yf69Rm64JcJBUMyEc2N8Ytx2+WWD9mmphwmQnpTeRgAiCpr9CIUE5BYM83K8AgHPq9CUlUSe7AFk8XqRZ8ETm5xfk2PGLypWyaatI25L2AWDavGVpSaEuWJF+Pl7Pkejr2JIJRK/gsEDc3r+/UcscXIvP+szRc1pLLNn+G/QXwwXrFmrSEf0EHFNA9FpoxxdaqYaphaC0jfqkKCtV6opSJW21Ik8iCuh7e4dVoBAepQQgtV3qEa/Hp8o8iLeJVtmAE1FXnR8JyIwPkz+qhhvJ+FqHTV9BTgYroqTy+gNSnZ8ie0pThaBrBPgoYdOM3XS2tfVKXn62ili2y8E6i8IOP7sXA8DhXWAhcPz4RRVBELxYE+BQ6wmtPwSleDSOkXoFFdh0dg0ouCgsypM0tzshGwgmNLwesKlmtwkBzB4AHCS3FCMknHstHizcRGOw78fzAa8W2pS0oimuuP6w187g9Wutse7eYamqLFUOCjb+kXz+WmgzG4UgrQKQm1/06A4L+fW1GrUyAKdcrQOSfbA5UY+RrkE16tq5s0o5OqRJN2thkOhneaEBnK5xn3SM+aSlPF0q8txr8lAAOMy3th5ZuEswYJ/Cw0Sz4Fom2gjOApxzQ36ZDxIZcy154qi5H5UdrvK1CUnIhTQ8RdJSQ1qs0+MPSl5aUGXi2WkmtbVVB/Mobcz8gup3K+o9rfXsqJHp91ijxGMN36o2jvR7TQX4BS2QCr+W0hRrABzROh00EOGteIAQQkc4thLaRfIcibFYpA+22nks3t09g8qxIMIRvjvhd+fOd6jRH9Gda/VgF0b6gJA7xnCTU3MKcowCbWNDRBvdAChRvgKJfkXFcj2sa7Vd7H0z8WAPgHMpES4m+WRLv+PdhkefO++U89ianaIVBlD2oad3yCl0WKzgmCjAdj1eaACnc9yni31NIRG0tVsd5+nLl/udkgxXRtvs4kwUmBQ+82S87AdWuyMLcM4CcPwpEpQUBTgcRo1ENGe5iDNkYutq7A8ZriDnkwoMBQOyp9wt1fnuq1RUyeyDbNyhQRDdrK4q2VZjAOm0euA4Xj3JbJet+C4sLxDSkGaurzecwTUBzvT0rJwivVNepJMXQMHUf7p6NNlJj05q/sP3wDgTAiZm5+ZlYnJWOR8Ud7NFyxLZCPBU2tp6pLm59qqimraEPHKyrS5FsZk2wDIcYzicSJH5Tk7MaEQH3wfAW1aEcnLeFzU9cLwkb+v3BfTzubmmGu9G0aDNPEO8P0tf1LaYnFWATjFWoh04V78QlGNHn78gVRXFWyr1t2aUhIOJAgAikWnimYWVQTLGd7T95oUGcDx+E81wr5Gasu0D14558IbDu65SB6pdRkef5OVScb500/4wG70TrSoeoChnUPpnjNsxnBqWFBYlrZ3l+N7oKuP83H4OkJOeYiuOh6QgIyQ3VKetmZ7b6H7i8XvjajypxnP0/3ipfzd7b9wXkTtcq6msnkjgutl7jdfn6c+nzlyWA2RscrNNVHl8ePAqoz++kN08zHDCPFglFxXkKTixRF3LcdE/ATI+UwKBFw2A4O/8Sfia0CcLZnaWAUmJPni5k1MzSrBCBbbSrdh6inAv5EzjWe8p0c9mr2/N6fA5uPGGFscplBCdsfznmfBkwAE50nSM1gnxetXhFrUW4A+wxIIVSUQoWc++1vcQ0cJqgDTowNCYlJUW6a4UoHctgbT12hGSLP2ZKGik7zWR74U+Q5sT0RkYHFVjTtqcsW4Ir9tDpfdCAziRvlMsMojO3nh411UfYX5nbm/euUNS3alxVa+ud3+DM0G5NB6UBT+RG5E0t0tSnTCUjSrbaI6NTmHuZ3k4aSkU6wxqsdA7G9IlfQOQF2lbxXIexHHmSvx9iH6zodrqw3JRlHtVUiD5+dcm3zDadsTyA7pG084qQ2CH/vLoj59y+O3Ll1PEjEogNUXZyExUeIVMTEwrcLHSYmvKpJWJ09wKZDiXl4yhXnoatu/Jl94ip0YODbGOKM3Ke2AhhIDl8/qVh5MM0BXty9rofAVxk7MyNGxY8uEHnBPSMsPDk+piSWomGo4EA4QIGBWosTsnjWfCnNtjsVrZNmZSNDupvr5RvU/UZeTDUea9kA7DYRvU94qj8XYB54bT5VNHZDynqBnD2GIHuR2igC9WgEPJAsoKrJwjGBNsAHHjpeZgMjcA896QdEwEZXSBSuEmcgPZeL1D1yTckEMu5eK4QiHJcofkxmq3uiJv1cE8DLifnJxZMmHdqnsJ3/ySnocSwtytXJStJColo0FceHR5pau7R06cOC7z8/NSXl4urtHBAY3gGDmjcye6YCCJNMDFlL03qSfjtBp+LJO8LPChLU2Dbg0BbHiEhW5YDh1sXnVRBnVzDnlTfAu2m2dEJP0BEIOUn2KMK3lEmiIMULvDo6ZsGFCRY4cjESngtNdgd97RaSzPGxoq1U9oO0VzSIUymAG0vE+eE+IrC+wL0eMHcM6uvKNjQNMOllQeSZ9J9DmaHvQH9D8mfTgAKBlqasokz4aMt2iifbECHDh6Vim18v3DsyR9detL9iV1AYSLs+gPyemhkFYep0gnQRj+W6978DnSWsrbCYUk2x2QG3ekbWkER1VUwaBSBdhQkRHYajDBPRHJHx2bVL80U5piC5nYiZ54uL4rRZ5+9nn54he/KKWlcGvLpaOjXVwLMxOKWF4IDbAk2bvUoxPrWnW0bFVZdjCoatQT4xo5rPqJzkuNqr17GtesEstzwo0A7C0iB23aoQtNNAfXYGfOrhzCIuFOTBktSXyr+g2TCqQydk6EJiHCJzMNGk0bxvtcwC35daKsO3dWb7v+G+7XRPiedDdEeAwDMdgjwpvsfvNiBThsgqjNg8Jn5dHfP6pWIEhqk/0+4BA93uUXN54+QZcW1MSdWKuDh6WrgiFTCoGoLHtrb1DE7TLFGPENuqUmXQqztt7NGBENm6zGxmrt61sZOWZzyrxI1oVSS8yNL+RDFcXBkHzlq1+Tn/z4J/KR+z8iRUUFcuHCxdVJxtdqY9DpKTyHvwsvNjtrdeBCB7ByV1RHiXSFjWdb2h0yRGIs9XdUlaq3xUaTE1EYCOP1tRWaaorlsLsCbPwnpmZVrYUL9FakHwBdPNOl9j7dnbJrgtxqCpG+wHcqjukfoPPkqUuaY2dS3a7PTTQHgNM/OKqTbklxgY5NA3KwJEjO+3qxApwLF7qUR7eab5LWpstIU4uIZKefieA8etkrqe4UPIvFF8QTB2fjZRVVeMbAGigS7aFsAxosfyAo5dki+6vSJRO5eCwTW4yfMTWyrOsylh3UUpxUA9Wmndh1bJ0/FH2ddD00A+T/23VuiLHpr/oYxHTW8899/gsyOjYmH/uzP9OsRW/f4AsL4DCZEhYnVFhWVrRmOkblkYte1ctDQr4WyjUYXoxHZeHIJxuQ2mcY19KNDtQuF853KrihHEash/WVIZLT0d6v6TGul6yUFUidInt4NEGkhsxqC08me4KOtQ3j9TlA3vnWTklNSVUVXbKAQrT3b0mjTLrUseruHhYUmtXVZWpnwOYiGRPwixXgnDp9WTcAqxmaEsGGgExtM0AQRVaTdRDBearLK94geSkDckg9rSQZW/xr1VVatkH9c1wUpZK5RY80l6TJrrLkqakYe5QFYF7l76w7RHCYF4ncMC+hPF4pbklW29LXKefDmkGJlRf6wbo0NDYpX/vqV6W3t0c+9clPKnDv6u6NDeBYfo1BsHS5cPLpajyd6JrYdmYlUOr1VxV6XXFRS3KkFsXOnTuWyhcYHwWXdjx4RBxaiTfgl1OnLisRErLmdj5MbaB5IaQMX4iCpBCjI+XTMABRTDAI7WRnJP8bg6OV7WJBBjsVgEZ9XUVSUiS8R1Iy/f0jGnol/Vikhn2rWxds5/cZj3ujTxDBycvLcoqnbv/o1dJiMI1gYUZTjGxG7GKQSKD8YgQ4tPfpM5c1jYlz98qDqAMpKoAOisnCAkwbo58TYunPcGnODgVkyoM03IAW6kzZ8uI6ayMddy5ufADNOkDRTf6NqzGeOG4JqidOZT5KsMjvRrliY1PaBmz+KHmjfTQQ0IugHiXKaIPC9CHSw8x7rB9paY5KUFySkZmm6VcUxdhTQK4H6EQj7oj8ztc/k/ts7xxQJSMcnBfyYVWcXT3DcvS5p+V73/svectb3iJVVdVKNl7VB2fdBnGlaPQDDgSEU+qDaAmGgPFS4Wfp7tSlzriEKJYuenX9WPMr0zPp1HMLHunq7pY9u3dL0O916rGkhrlcgvot7nE6fSCoXAwWccJyqLhSUlKlr39I8Iupr62WEJpE53MMlpMn21RptZ3stcPb3hLY5ucWTRGxHWUqRSSnHs2uVzlHE9OqipqcNuDAFk+MZUKjxRlEhL8ZxIl2gwbcaImP/lH9b+/eeq2JFMu9v1AGO30DoNd+GQfVCuWcbcVkGmt7Am4IKxNxRWKL7J0oQqKctF9sAIf+QRtTnJVob7iTe/g7YzFnkR8fm9ZUZ7IEFyii+qdD0j0dEk+AtJNI+gZlG+x9W0DkTjHVyA3ICcidjRka2YkU5CBOoPgq9icqOKmvVGUqApSA3y97djdohJHoqAXn+AaxWVb1rW6uTJo1fD6enV1QjhzRbVzTY9lIxjqu+JzOza3dOi/HSknYzPcn87OAVHh+bJgys9zy1a99Vfr7+zQmksI6uVqxzbVuUMk8/oD89d9+Rnp6e+VNb3yj3Hj4gCLgr37tQWUt33ffffIzd9/pKFgIPRLRCSq4MGgY9I0nt0Hn/H0pIqQs+hQ5d/6C/PM//7O88zfeKTnZOXLq9Gk5eOCA7kLUEArzOZRd/A/QEsKHJ6jSb+N7Qk0lw6yGeMQ13/A/X69hK0CPdoJQUM6evaQ/o1bHdjxUgjhGKYUh3aWvJnmP9L5pZ5ua6+4e0npCVIQGKMR6kCYCeCSq4jz3ZSNzSKPpZ/v21GvEKNmTRqxtlMjPMZFR7ZvJlLpuRLS2i2x8o+c2BaMNWXRwaEI9dJiUAPGkU9g9x/N4sQEcNp3UIWJDwGYGR9u1DuaZC61dCpIx/EvGAcDBD6djMiQLfrMWAFiY31du8uzG1/7cGP+JBDWt5Wyw/QEpzQrJnop0yUmPLIzDRr21tVsjXCgTp6fmtA1ysjNUYg0A2runQTfLw8PjMjo6pRtiNojrpcSZs9hsU9SYUkeJjEyu9q7o66Qmee/Xaq3FSPsg76j1Yre+k5LSYl3z2zvaVSZeXFwcLcDBbCkoH/2TP5X29nb52Z99qbz5zW+Uzs4u+ft/+AcZHBiQ97znPfKKl79cjh0/Lm1tbZpCuPGGG6S2rla6u3uku7tbXv7yl0tPT4+cO3dO7rrrTv35wMCAFBYWyujoqIaXnnzqSXndPa+Tc+fPydcffFBuvuUWeflLXyY1tTXy3HPP6ed5gJtvvlmKi4rk9JmzGkHq6+vVP2+//XbZtWuX/Mu//IsiuVf93CtloH9QTp46KVNTU9LU1CQ1O+r1XIyuttNhTfwYZJCma2vKlp0ZN0mipfMDSk6caFOeEuRDQJ4FntEAB7x2qP2BCiMRhyUTQ4bEiIyaKhgXRnOPibiv7XRNfKmIznV0DahKDhJvNNG9rX4Wmy72ekydKxYSFmfcp1HrxYvH8GIDOLaEAMRuItQbldGgGjafwWYhGQcAZwCAMxGSRTJC2JLgXKzOxgagELnVqu7Cz8NTRSHxY4URSpEMRyDE+0V4ABenttCtpOONDsjvRHB2t9Rqyp/5xlZqb7vUq9cD8GC5wX1VVJREbFYLwCH1Bz8u2QCH5zh2vFW/G9XrC/lgfbzQ2imHD+1aksOTsWEN1T4TXQTHAJw//bM/l9nZWb3A+9//ATl16qT89Kc/lRMnTsjv/M7vyCtf+Qr5xkMPK+ABsGRmZsrv//7/kscee0yefPIJ+fM//5g8+eST8vDDD8n7P/AB/fv//dGPpK6+XirKK2T37t3y4IMPynvf+175wQ9+ID/5yY9l7759cuQ1R2RX8y75xkPfEI8H+XOf7Nu3T97whl/Tnx0/dkzq6xukv69Pqqqr5P6PfEQe+NjHFGT99m//thw/cUIef/xx8Xg80tXZKe95z+9IUUGJ7GpOzqDeqKNZlRTmehi6QSquQw2WHX+jJvLIAAdC0viU+P1mcBPWjDTVkUiAQ+gRUmpX15A2G0RIwM21tHhv9L7j8XtbdJUdOBwA1G3Xahupp5FTLgQDOvoi5V2MaahRXcWK7190ACcQUGsHiLCRlBC4fLlP3GmpGilOxmFSVACcoCwEXAKpAYk4Ybxwmbi5FxPxhx1k0uPmHBRV9H8lJ4vIoscvKa6AVOW5pSo/RctA5GYAgpbBjm4e/QHxeX0aESadhFWINXvl9wAfotN4abGBIPqFmCFSzyklvQ6PK1+HTVkyAY5dQ54/1iqHDjYlhR+ZjP6y2nfwrPRxCNUH9jeuatgbE8B54IGP68CZmpqUd77zN+Toc0clLy9fvvnwQxrB+YVf+AU5fvyEdHR0SGvrBTl69Kj89d/8jTz99NPy05/8RD71qU/Lo48+Kl//+oPyR3/8x/qzJ554Qt7xjnfKTTfdKCdPnpK//du/USDUdqlNHn7oIfnABz6gwAd5LNfr7e2V48ePyfT0jNz/kfsVEAFa/vqv/1a+8IXPy5kzp+WBBx6QT3ziE5Kenq5gaXh4RM5fOK/A6J/+6Z/k93/vf0nTzhbZ01K7Ve9o6Xs1FePwTOARgbyZmNYLLW/mpvk+QBThPbxy7O6FOh6oo2yqY73F0gCcedmzu34zt3LVZ5VfMjmrjr1El4hMxGsnH9cb3QYXs1yLYycuyq6mGn131/qhisEFj3LGxsYmNXrJwmv4EOuDHONDerUoQYn6s/NaPbulpW5NTkrUbRdGhI36swn8gLq1949KWrpbjUA34qvB8dMadlWxqyyjeRwiMH2TAWmfCIknlKr8G/ANtAMjwTb1qYz/DUU3Tbpaf+5wXvj3oh+DQMc/R0Q34Asev3j9Acl0IyHPkKaSNOVeAnNoF+YtwA1UBki4zLH2e5iDu7oG9buUy5kevWeT8gUHRpWPSkpro7aPpt02OldTkxRYbe+T3bvr9BlfqIctNs3GqKGuMn4A52MPfFwyMjL0Pzgto2Ojcs8992i05K1vfZs0Ne2UT3360/LKV75SZawPPfQN+bu/+3t56qkn5Uc/+pF8+tN/LT/80Q8VuPzJn/6pPPrTn8qxY8fkgx/8oFRVlMvR54/J3/yNATiXLrXJQw89JO973/ulrq5WHnvscfn2t/9NfvmeezQFdv7cOfnoR/9EHnr4IZmemtK//+M//qM8//xz8qd/9mfyqU99SktGvOtd75Y/+qM/lD179sgtL3mJ/NVf/qX81m+9R5oad8nePchsk6MeWNnZTP0nn4yMTUhf35gqSlA0QCQGZCRS/guoYTCyu2XqICQLcbiwKE9THbZ2GDs77mflYQAORmFXlorYzICi0wJuAF4Y98EJYHd1rUYlNtMWkXyWHebAwKhMTM3Inpb6pJFEI7m3zZyjBWADAfH7/FrME++nktICqd1RJllZtgjsld9A3yH6GYCgscK8lHTH3OyCdHT2y65dtbr4GF3DlamMDRMbYSEkziV1irx6u5V7MfX2htQCA4+ojcYPnA3GW6IFA/aNEcHpmw5I16RoBIeMElPwSglK+Bu2sDXMcF8CIUNQptSDvhoHDPG+Ia+7Qn6pL0yV2iK3EpAXFxbkzLkOTd9AvA6fY5kHIatS2oLIi03dR9uPaXs2Z2pX4vhzRXuNWM9nzLBxZQ5lU8AzvBAPACjRN1LzgFTc61cDklFGcCAZB+WvPvEJKSwqkubmXZpmOnDggLzpzW+W9/3BH8iv/dp9UlRcJJ/77GflVa/6eZmYmJBnnnlaPvnJT8qpU6flaw9+Te699w1y6uRJaW1tlfvvv1+eeOJxTW+RriorLpTnj5+Uv//7v5f77/+IDA0Nype+9GW59dZblW9z9uxZTVm95sgROX3qtIyNjcqHPvRh+da3/knTZh/84Ifka1/7mhw79rz88R/fL5/5zGd08nnTm94sH/7wh+SGG26Uuro6Pf+d7/hNqa6uk5ZdNY4kcMPpLe59BRIxrH0GJ5wYql5v1YIePjgIrzIpEl4lRYDsERll+IQAwEF9ABEvHgdAj6rzhByZGMrLCjfkDsTje6/la0zPzMn5811KMsb08VohGUfa5iw6ABdsCTBSozgkxHiUL6RuARd28SaaSCQCAcHKArFKsF/waCSQlDWg3dFt6q0QOYDqyji01WgM/jE2E1cdzkpMOgOSKuNjOx0sspfb+6W83NTj2+g4c7ZDysoKpKK8eKNT4/J7QMnQrCEZz/uM8im8WlCkX7Jcowon5CtLA6n60h9UwJufKdJSlia5qQFpuwR/M1/TnzZ9xHU4Dzdik5Iq3RAUrnWPbBzh4PBf887qJTl5pM+0mfNs9Mj68Ww34B3rs9nUG89HxgH6xuzsnM53jQ0YK66+CY4O4NAJAiH57n99T1NSBw4clH/7t3+VAwf2K6n3i1/8/5U0XFdXL9/4xtdlYYHBv1NBzr333qvppO9+9z9keGhY6hvqZWFhQV73utfJ+fPnpaurS1772tdKXk6WtHd2yX//4L/l9a9/vc4tP/rR/9XU0kt/9qVSWVkp//7v/0eys3OkpqZGr/Ga1/ySPPvMs7KwuKCRJNJfnZ2d8qu/+nr5/ve/J+7UNHnFK18pjzzyPY36VFVVaRT74KEbJMWVJo0NlYrmtyKKg2cCfJiWXbURheBj7SDRfC6cCwQnYsIph4DkkF2BrZhrAM68qrE2c6gcPhDUwn9UwK2rq1Rw80IZnJtpm40+SzFF+hAV5ZOZ69/ovhLxe8ieSOMHBsY0NQpBnt2bBd3sWiGNNjfXGMVkWLRF0xzBkANwAEXLd7gyrXVluT0TN7iqBJ+TCDt/vlPlwERet9PBQoDTN2nuSMAXqTvGW7I4OKScpj0huTAaQJG2AAAAIABJREFUkllPSBVRlGAwPJzlA5Cigtjwd2nVt87PjWzcwFDSVcb12ByGcxOUBW9AagtTZHdpqszNzKhiCsUeHMQlO455j5q/QrQGFG4mem7LqdCmRIOStWllAwBhnEictY7YTv0y0nuxvkeY2lrRDe7MELdZK4iOEZlEWb0ejSMqgKM350pRi2y+FB8AGMt0Pl4gjQtypHPNzM0rWYuBpoxml0sRsjstjUuoGy9TB2ElSxoL+Pzi9XolA5m3OlWKeD38m5C0+Te7OXZf/JsdP14PkMQgILLbY4eGMooG4v68Pp/655Bi4XyGgcnlmsKAly/1aN65aJWq45G+jM2cxz1AlBoYGlM1F5Vft8MuPLyDGRdajxrLUeCRSA5HvAAOfaS3b1hGx6bV5pwd+ovNmTjWPkS0i8gGJLvt0G9ifY5IPmerxjPBYUPPbpuFpLKqRMpLC/XvRC0OHti5amjecaeIame+GrAJg0Zy9hwO4VcXvI3keRJ5DmMKsMfiGomSBpBMm5K6ScZBBGdyISCtoyGZD7jEHwgJXGAAjgUWVkXF/dgaVZZkzByu6irHmJD3tODnGiElF1ugZFNV8DQAyK5QQG6rEhkbnZCamnJdHE1B4QEFzWnpabqA7t5Vu6kq3JbMDHmbtZGIEGBqo1ThZtueMdB6sUuam2uVYpDo79vs/a71eSMy8ajrOYV7Z2fmJT8/V6NucMXs+rDROhE9wFGQ4+DjVaK3mgdf9DiuuxmSlZXuQGnzh/GwCZ8iTGjYom0NFSu5DOdhs3tSR8vw3LfLpWCGfClHQ32l5sLNRcIiymv93fn6RacKNRMAO7Ct2gFbqe/I6JROluQTCaPHqhiJd6djkmDyg5l/0w0tip45TLE+/HRiS1HZtAFAiZAjNYry8nKSahkf77ZK9vVYmEgTItV/oQOc8LZVCwGvV3fi45Mz4vPiLOtWThggfCNZdLze01lSO9sU4MBjw7wukgK7mKUh0T94oCleTbPudQA4w7N+uTgaFG8wRYIhl6SlGmk4laZwOeM/u7E12+Fl9o2xtQhfRwwXhx8BcpbXC7O+8HmPj3SnX3YXBWR+bESaiNznZcvU5IxyvIhecR5RUSThbOQ2AxCUBL3o1agD3LCaHQCq9LiMU65to5JaQke95kwatu1yr9x4eNc1JcywqWi8iZjPsIzAFZoxjToUBW1Wdoau0RpEiXBxjA3grOi6trH5MSgYF0UIa4msx0HHwQCvtJhQHIguepIwER1qsRBFwitiK1MivGBeLLWmCLsbV9foHIsTNTPpQPV45Zlnz8nhg81qKGcBDimDfXvXBzg6aTmhxqUidZruDCgRkj6DeotFKZmKg0S1VzKvi8kfYwEOzosJ4Ng2Vhd1n1/TqKRZaIu77zyUNLL1dgY48JGIiLJAbHQQwQA0olhMxgEYmVgIyvmRgHiCKRIIukzpBVNNR+eLdDcpJ2fzG1bYUs1eTUBfF3mnGo8CGUpApKVqXQc9OI/zbeTH6/eLnyzBdL/UlmSqezMpHeYeys6goiJNToqHjW+kC+l6baYgZ2RCxkYnpaGhSgHnag7Idh0Nr8dlN/nh19fnpmyEx6c0EDaHzM/QCaiHBSi8/db9W7qebdSHlsFZUEEtRZMBggND48qnIVLDRj8zy4CalQaQG13f/j4uAEeJP3OL6htg6nDkqVyV8GGiaLv9A2NalgGCcKwTO9EmFChz8x71D6Fht/LgpSNfxIMB9QP582TtRDd6bgjIR4+eV36MdTtFCgnvYT2AwwK0sOjRCBB9BKkuIWEmUzo2nRjHzWSEbzd6xmvt9/QXaoxxaBRzFaXbtfZMsdyv5dCgHgHk3HC4JWnqEQBOaVnhtuTgnD3XoZJ4UhUbHWysUKXAp4vHor7R9ympNxiSM0NBGV90iS/gRF9STI0pfufXQpxEZCInIANwWHOIBq12cF2PLyA7cvzinhuTxfkFpTA0NVZrZJq1jDUsngCHzevM7IK6C2dlpmvqy9S+ylGgY2gaQUO58Po1Gkl0ksg+96NzJUpXh6toKB2iERq4ZkjBEYIwhy4ueJXLyHvcqozERu+e3/OsrB2kn9jgcsAVQ0GcneOoJFdwryK57spzYgY4FoGhuceSmgUQpIpnBaRdFuZEDBT7km2V3M3U2qDTYL89ODQmu1vqkzYprveiiGrQjgA4FiyIlAyKrTwAgiwelzv6Zf/ehqWcPvfIzpmfcY79D94TktzZ+UXdVZD/5hkYiAxuBiYpRXdqiu4yFKHHEIHbyjbZDt9NX4Fzkp2dIVWVkG2jj2Juh+eI1z2QsgbgHDrYnLSxDIgocQwJ4/Ucm70OcySLIxEcUpeR1Jdi59/e3r9kqJmM8QjIuTAckIFZMVXFKVqZCl/TRmdMIU4k5Zj5RVJjSh2OKdy5xl4VMAzISRO/HCh3SUrQq83N82L+Nz4xrdEQiMam5M/mt+i0bVtbj2764RdC4UCKDn8U8GI9eAgQMB9SxHPp71AV1N3ZqXnlOD0bPyjKFhnnZ0vjwNV8eGRCdjXXbhuAY7lzgBp4Nay5UBsy0tNV+UlEC7zAM5usReyGnlcBnOmJ0StcsezrXM+DxfqncJNG0gtvJFclvpB5AR2JmmyZ1OmEw0OT0tS0I6LBu9aEwURAWghbbmqGRDIRbHbyieTzIHQGAXlhOi4Rk61M36g/zsVu3QmSm0aCa2oIjQtW8BhikTMdG5tWUje5U+4XZRpoHIM2lFd03utgJpIeENk57O6I4JDOZAwmasxFdjdbfxZgG1LnwYNNca9ltdbTnTvf4UiOk2OQF0krW1ND5g8W6ki8UOhL8HDYpJCuT9bu/9JYQHqnQuIN2XpUy8UyFYyggtK0U3gRTZOWsukn2yaGlGyqjRPBWQJKjnEgYMCxylFxTE2+S5pK3DI4OCKjIxMKckhLMZbYNMQrIkpEnsUdMQzXVO8zn189ngwJOqi8Qy1TocU7ieos/z2Sd27PQXAAeCIjkax3GH5/V3KDTGV2nzegUXw2yawTrCMYIJKl0M2uFo+O5ikjP9d15uTZq2w/mShNesTUKFr5AEiDIYbyMLW1FY7EOkF3uOJZQNdUyIWwRWfcjJSPS1vvDJQXiXINjvx1XHkmCJ/oEqE8Oiy5dPs64rGziPS+GIxDg2PS3TusnZNwqOZ9F9n9hCQ7K1PR9+zcou5SAGTx2v1Eeo8vtvOY4AGecHCIIJQUI2t9kUdwtgTgdEpxcZ5UVmwfgANIwV+LyEFtTUXEqXc8lTo6B2VPS11EoCgeY25wNiRtowHlznAYgYlZSwx5llSVIzRxyML8Djm4ysLDopYABQ7+YCygO7GZBn4errjB7RgTwEOVaTLe3yfZWemaKk/EYktxY26WNWuz69VGbQ6PBZ8YniVRAGctt3DuzeczYGZ+bkG9q6CR8F4yMwE1BVpdPRGlh9ZqF1dPZ+cVAEfldguLujsnzFVYYPKEHKAxJM2oZwA2/C6ZO3I6q4ZSOwZUxmfSYBu98vV/T9753IVOObh/+wEcS6AETEJ8y8nNltKSfM1VgnxtemdzLbDxp21aEPTd0TGgJGMthJiRrrskJiVC4uSu+R07oEQNro3v9sVxhlWgQdKurChypJPXAU57e58qgZJV2uPc+e0HcIhyE71hE4KKCtfmSBZWIzHuVsI60exkAGZKLbSOBGRswURcVJCwBkHY/txHhAYpuMsAIHtY/xtfICR+bEIcZ+Rwybg9nc/x+aaiFBnv7ZayEspUlEXUTtHMMCzuzItEvOHJJbJN+Y6BQYrVBjVAEc852ABFIjLGONFmcViPoanQd1BwsRlmXSLKjwAFLhObc5uBsOTqaNpwM+e65qbGVwAcIz8jnz06NinFRQVSUpKvP4MohcnWjh2lGrVJtuqIRZSIBgx7TJri8QJ5QRAFieCALLfboTVlBkY1xMn9eRZ9miNWh+F0t3YcoipMSIme1LkXOjnHylwpHRwlBjlVU7DTKMAAoMmMNm2395eo+2E8QtqGHMpYMMqMTaL9RN1skq5Liuo6wCHyEdQFh4WVscemA0Ir8/V6fYTxDX+DBauuNjk2/0RbxhZC0j4eFH8I+w+TltJojuMszd+tL5dGaDjPATDhdceWq5CLAHL4n/XEsakpIzd3jlBQCtJDUiwzMjc9re3EPMpY2uzaBgAgUIBoBBoEKRnmxUTOhaQZWZ9ZE4iWRJqyvkLRRNQsSAmfgCmVomAmoGRn/m5Jz/AqoSLYdUgJz0p6NnxRUmU8O9fGxJY0+lYca5KMiR7wYsgf5uZlSXZmpvQNjKr1NGzzeOUno3loSqNDIkS1Q0PGY0JnkTh95rLu+iDAbreDDgXPKSPdraUc6FB4ObA7Q5kEQCNlSESF3dpKz6BkPQ9hyUuX+nRQYYNuLPEN54aOH+lgS9b9XuvfoxuOmXkl+NfWVVyvtC6ihPfrAMf0bBt1ha9I1J3N0UaVrfkMi9ix4xc1isM4TsYBx2baKzK1KDIyF9R0lUObWfXrrXMxaiv8YFc7AEREcSAcIxtf7TyeN8MVkD2lIr6FeVV4klIB3LGpj/WwmQai3bm5mVrXjzUzkdEb7pWNL9kVlKlsNNf6vnCeDJ+z5Q8AtqyHrCvQI/CsS4f4nO7Weo540UBPgE9p/1zp0My1SY9Si2vv3gYdj6wFgJxEgru13tW6KiorXTt9pl0lhPv2NSoK3aiib6wdY73PWUks+BtJX7waC1b36dOXZf++RiXDbrdDZYs9pKeyND0FsLTeD7ajEhqkAi5+QBUVxZvefcTSBmowdalXQtQByshYkj0CSvfvN/3m+hG/FuDdEwLu7x+RnTt3aBoiXmMifneZ3CtdBzhXtjeLPAZwM9PzKh1GlGHLrKz1Zuw8S18yDvGJjwoaPxsiMwbkDMyEZMqDGiqsLtiK0hqGl2Mk5eEH92/vWaXoVoXlVCsPP1ctLLx+KcsW2VWaKtlu0U08RnK1NWUxPztrCilClKPMxwhv4rEZ32g0AUygM5Ceyqb00BrvjjTS1CRzx6jMzi9oI1M9gEwAayBABkC8mg/byqh8eP9QUOk3hUbz86FTFMrI6IRG9m++cXfSylWEt9OaAIeOYkiu44pqQfa47O6oJk8ZWa5/qez9JkPnXIeXRzQJ8pR10t3ohUfye0K5SD0ZzNTuSEZHjOS+7DmmMq3De6GcxCptzzk4QAJyUEDQPvFI30VznwAcFD3s+uAI0X8Y6LwzW7k3mutdP3f9FoBDMDE+rSU+Wpprt2Ty2G7vaEsAzoVO3TGzqGzXg1RBX9+wNDfVbJjGZpEikkF6C7EAwgair8kCOoCaeZ/IwGxIRmZD4vEHHbXUsnQYmTeGgERl3KnLdaf4OYu1lU7zPviRl1AOvjFhSixbBsKmWhqLU6W5JNWk6OYXpaGuMuo5lDnPVnFnHWGtjLUieSx9CY4kXE2UcysjKybt5F/yniHthGt8Xh4KVxNtD1dxbVQCYbX7s1Fl1HgqNMnK0FTppct9UliIr1tp1G0aSzusC3BsPg5AQ36fG8QNk5eOlv/mm/asWbnTXtiGOgElgBPrfBvrzVoeCr20qjK+EQrqZ/FcxSWmejVoezsdcG8ADjg7UotjLQCmXjUTM9LTOyQtu+oUhScTrJEyA4iZUhP5GsEBydtdzGZz2mu/kysLf5jzVhQDCdvVbad3u5l7YVwNDRkfIgDkVqSMN3P/ifgsbdHR3i8HDuzccCGP1/cjUADQ4z6+XQ82qH19o9LcvCOidrEVqVmoWOitU3yygA6gZGoxJBdGggIJ2ZbvseUZfGoSaqI3xrbfRHqYc8w5oaWUOOOEf3sDRjoOIFLg43AJNeoQCEpFjkv2lrk05QvAo2wM7zUaYGfXKT7f0FAdkcFiPPsMEV0ADtkIe9+mBEJQ7TtQc5E+ogYXalciNpEGKyK5T0tyRt1pCdVwkbivjs5+vS/Utck8rorgaMXeyTktfki4CpkhEmCiOSxYdHYITOsBAa1ke7lP0XB5WdGmq01zPdQKWGkTZYnnQbiuq2tAaz9B1twohBvP747kWgAcUj+o1vJykYmvHTJmIMPXgTtFBwNBRzNAI7mftc7R4oddg6ro4R3hxsl9m4hbgiq1q6Q01cSqYfkH/KbWGT+zPAQ/luYeBVrW9H0zz7ldPsvEbTYgHgU4yXrP2+X5V7sPE8ExxTYTTbi330/1aQiU2x3gkDKBVxNpuxDZgJbQ1zusAABOB/5myn1McNoK0LHoD0nfdFCmvC7x+EXrSJFu4r9gKEXBiqqowsg6Vi1lUnPLdQxJIHgC+OhQ5cr83JZ74O9ef1AyU/xSn+2Rob5B5Z0wnuhH0QAA+JCtrd263iVz7rV9EYk4liK7d5uCqQAO7qmra0gzIAQa4GHZqFK85wy+78zZDt2Mhxvwwus5qTSQhk3X94p2/rkC4BCtGR2b0kbCQZcF1Ya6+F17R5/mFCnFsJI0ysNh9IbyCgY20QMQLR4dNGqsB0xuSLTkC6mTEm8zPkXd/aMqcWtwHJhjvddEfA5giXQz0poyKM1GRiYUNZvyE+sTfM0OJqDKtHBFQrTPQoqMHQI1yADBABzumzbNzYGUHllaM/LvdUmK2y2PPvaE9Pb2yt69e2Xf3t3K7D95+qx4PIty4MBBOXb8mFxsbZX7fu0NUlSQt1Syb0lLsSQzXa5vc4VONfyG1i8tveatMzbYydDXAKHxOJjAaW+3O0UjdtcPUeUn0c5kApwLrV3qx7WdAQ4RBdpl9+76iA0Qrfssm0tqHlHVmXWBuRy3+kSnwK2DMeBm2hOS7smApq58gBuHXGwjN9r3TVWHpSNsWOvP4Oww+JmG1DM57GRjx+ETt2daDtVki2dhQZWrjY1V6jwcHn22GQ4uhuNueJQc0j98k90txsIk2Qd0AOY/6mtxn2x0mYNRcOGTBehambqK1z1ac1oCEZCLySDYgzWJCA7fDYUiUpAdj3tzLcxMhOzNwbdZquqce+WiBABovdgjO3dWS65TK8LegOHreOXEyUtSWVmiHBB2zJzPAkeOOtaDHerFtl4FXKbKdnxTSESsqOI9PIy9dc22MvujXcO9KSIpmkc7E/UBtDHgUNjwvlJTr65OzsILgCLSZhbe2AmFMPj5PkAVii6fPyBtbb0avSGKF/daUy6XpLrT5eN/8ZfyzDPPSEtLi/zBe/9AH+Hhhx+WmZlZeeMb3yj9/X1y6tRp+ZVfuUfycnP050xmTE6ArsKCAv33/MKC/pmTmyOZ6diGp8nU1LRej6bh3xB57S5xo/5sCeCAffowFurUPIsTvtH3NTY2KTU1FUkrkLjRM2/177cC4Jxv7VJH1u0McJi7L7b1qJIllnFoKQdsfpkr4CsiO0/GoURgX1DOdc/IsC9DUtIyJS0F+feVIGWje4HbY71xVlJCTfkGJNA+2V+RJrmpfhkdHtPoB9wqNvqkgFmgAXzUT0ICTnQ6fLGGA0O0ZNeumoiB5Eb3Hc3v2y716PoF98fadhCpglye6MLNKlEfHNONHN8fXteRn2EiSXQLBTQbgkQcgGI1h7S2AlCv5qfHQyA9kCcEURw5V7P2JsRF+OkQNugrHI4ZAAyi8+c7ZdeuWgU4LJyX2/u0BP1m1EkAD5jh1JeJfxSAitamijfpFEJokYKIRLyg8GsawprxpSBdeHB/dDJ2XjSeQQxGjPfgF7Gom8NEEXhnSBmzKEWftbnQMwCHGiM72fUoyViUnE5OmJQV6b+4vj8H4Hz0o38izzz7rGRmZclb3/IWueWWW+Rb3/qWgpNff/vbpaOzUy5dapN77nmdDA0NyX/8x3/IwsKCejvk5ubKG9/0Runr65Of/vSnMjkxIbtaWuTnf/7npbSkRL74xS9KcXGxjI2Py+6WFrn7zjsiqgtm+QDILkkNELkhn0+ImAK0mwGSS5uKYFAutHZLWWmB2gNcP0wEh9pcBw/uTNoCoxGcvByNXG7Xg7kYew0Wa8unieVemTV6eoY0OnxgX2NU6ZtYvo/PMD+PjE5K9+C0eLJLxZuaJb4gURxj1Helimc5LbVyLjWycVPuwSqvwk0C+b0vEFDZeHNpmpTlpMjC3LyKbDS643ZLXV2FboSJiJG+a2qq0bnVRoMMwBnUNRBrjGQf2J2QGkK9xPtmk0nkPxkKS/ABAQ3SY0oHWKUCwslTlxQbQIJOxDHrDcrYbEB5W6QdlaDe3d4RInxJUTZlzK9RmpzJ+viJNrnj9v2rEhpZMDo7BxX8EMWhAxAyY+BbU8BoSGqKqgMBXYALCjGPK0wIadaCs+ePt8rhQ81J25ms9YLJfVOjZHx8RvoGRtR0CkScRW2UCNVrFsLgOMl7gw/FQLS+FvMLixptQV3BwqvgwyHrxdrxIKHz/iHnsaOlg2tNnLkF6ejoVw4RNt1xy/uGAZzBoSFpqK+Xi21t8uY3v0WOHz+mAOctb3mLPPnkk/Lc88/Ju37rXfKDH/xA5ufn5Zd+6Zfkm9/8pjTubJRXvOIV8pWvfEXb/Mhrj8hXv/IV2b9/v7ztbW+T3/zN35S0tHS566675O7/cbfs2dW8RFJcrZ1M+BqDL6+Ccowx4Y3lO75RGs6OE3+BlOLxExd1rBH2vX4sp6ggGSdrgaFGGzt8xuh2PKwny8WLPUry3Kyqh8gAYgLDxUysKMNGmFkYG6itlJ0vreMumfcaPk46tZscFRXQxlTcNvwamzri+VVdxe/FJYFgimS6DfHYAhy78dK1wONTV/aq/BQ5WJVheD6BgAwOjmsdJdak5uYaJ0o+JvX1cCOzdV5jTmXN2wqAw3M/d+yCRpVUINQ96FifJMcAlPQlyjtwxFqCEjbrWJ7s29cQV9DF20Upd3HEK+1jgSui7K5jR0+ESP+YRWntKp4shjj+3n7bvlWRO0gbtAu6JXe5uOiTixe7ddeuxRbT0yUzw5R3pwGU8eHUGuFPpH2ET03RMcrHhzSshUmVLvBZifH5sLvtJ586rbnDrfJrMUDLq8/MQGEgAeowWWSyjhUY0NmZlFhwrcKAwU5bAzwBtYRZN6u4AkhRQgOAw4JuyXnKzRqf1pQZQApAFZc0YxjAmZmdVTDz6U9/WiMwgBXaD7Dz+OOPyTPPPC3/3+/+rjzyyCMyNDgkL3/5y+Wxxx5VIENq6/Of/7xGcw4fvkGefvopqayskne/+93yzne+Q+644w4FOgX5eeqKuho+0Xo5/oAS+Xh3gHtCxTbvHQ2wj3SRZHw8c/SsNNZXKci5flwHOKv1AagDCA/YwMTD/d1GvPGLwY+M+TwaIu56/VTTC6r6Cejmy7Po1egN6weiCUlNV8fjwdmgVh+HMEzKWLk4uqujPpVrSXXl/Ei/kuQ7Dsn+oEt5OHwWIGScjZ1rqGeOUR1RjLM6L1V2V6RLdppoeQJ4JEQgiITRDkSsSdvh7E+UhHm2f2BMWnZFTuaOx7hVEBcIyrPPnddUKRxMeDimlNIaZdXj8cXONfhuwAsZgfVqYGnGoLNfqSamIHd86Cbg195Jv5wf9klAUo2pI+sD+8n+7u4QofONFlAqhV9s65abbmhZNZ/HQ7Z3DmiHI5RHvzl7vkMbnAVUXXdn59UpkZDpkuY+1RC1eEkUbayrLVcARGdHtcUAQlNvOmHirP+ffPqMVsWurtqaxYKBfep0uz4vIIt3Eq+FUWWSXp/mj9VZOAGmcCZSM6Dvnh1t+KRnJ0XSoIRMISlu2iwyDOB4/X754Ac/KP/6r/8qj3z/+5KTg+KjQt72trcvAZz3vf/90tHeIZ/73GelurpaWlp2y8/93M/J1NSU/qyhoVEOHz6sQ7aiokJ27twp73jHr8uR17xGfus336kKrSvD3sYtFmNDQsEAOFQ8xUX5phoxPLU4RWtWm4voL48/eUoVG2WlRXGcrq7dS20FB2c7R3CMqnLEKGta6uLGwwA0MZaZjyEdG17P2pvjjXqUjab4faYsDZsE/kSoQKTo1pfsU04H8GXWE5KzI0GZ8xGNcbg47FKJ2jhlYcz1HMCjAMh45ehGBLJ/KEUyUGHpukNkR2VXS9fgo/5ASOYWvFKdnyKHqjMkM81EpDnsZpB1jJIEZECYVwsKcxVoNDs+NAZgLafNFEw5GgN+rmuu/t+ubcsbqI3W4/A2VZ7SokfOnLmszwMdoS4GH5+N3tNav6c/kIpn8wodYS0qgsrIB8YUFO7d0xBxEdiN7gt+1TPdHpn1upa+W/EF7312ciwUyY6aBZJObYqGVV1FxuXF8nvyb5qPdrk0goMjIhEYS7pc62bZcQ+PTMrAwKgqrwj7tV3uVUIb2nkQdZrbreUUEsHCxp4c+TsIdCsO2vXkqcsK8Arhamxiwljt/sPVO9EMnkjbgqgFAx0+yEqAY0l8LECEcNkBQTzeFPEtHOD4fPKhD31QlR6f+tSn5Nix5+XWW2+TX//1X3cAzjPyvve9X5599ln54Q//W+64404pLSmVhsYGKSsrk7/7u89If3+/vPbIL4vH69GfweV561vfIq8B4PzGO64COOwyiVqxwwT803/rayudGjCJdy7FMfSxJ05pWhVQdf0wERzmoAP7GxMyR6zWxqhUiDBstxQV8wkp0s7OARV6wBOK17hX0nEgKP19I8rHqawsXqo/F0s/NAZ0Myr2GBwc03kBTh+LIJLj8HkCjHF5PCh90yFZDLgUqDg4IaKvZi7yBEwhzvWEncrZCYbUPwaPnJtrr/ZvIdVPdAxeDhEJ3IEBPSiN2fgwJ5K2USWrZiWCWuKA90BNwUyH9wjplucEKLrT3OJOTVkqYr3ynaF4NSm4ZVWq8ZqZk/PnO3R9PLB/5+bm1ohacvkkADRAGhL7RnM65+Iddfhgs2KIzWYOuAsbwemaNhYC9tDYHCqqSDq+ccv1CLlcIgB0akAIyJrPM+GfO9cpO2rKltI8RGCY+CMhFYGuCQMiN4acSrQHeTiEVb6DF8qCYieTeEXOu29TAAAgAElEQVQ3bGOcPtuuxkeR3GuU7z+i0+n8KB2Q4NO219phAU5DQ5WmvlZ2XCuvJI9NCJU+A6FdB3UsyjgATmqa/Of3vq/g99U//yoF0c8fOy7PHj0qjQ2Nctddd0rbxTbp6OqUm2+6WX74wx/K5cuXpLamVoaGh2V+YV7+8EMflv6BfnnuuedlcZHUUrbceutLZNeuFvnSl/5RDh06JHfdcZuEgqbQKNEadpgsphp1zM5UW/LhoQktpwFwiyuZepWOYHljR587Lzfe0JIwVcK11gcNwOnXCT4Rm6DVAU6PqhRJ/2yXw6qe2HCweBIRjrfRJouHz4t8fF535MzRFeUs0thSRJd6QOSBvJiNLVEAxs/FSz2rCiv4XkwAzw4HZdbnMmZ/KyTi670HLd+gBT0NyFnPZN8Sj3PcIbmtzqTxw3WmgDv4QUSxACgctAVrF4DDpuNZV+C2IuFmUWetY21UMzyXS3mKzCmWQmCjO3jNMTfi1cbPaBcCDTZNRh+3ay8KJoQycGCSpehTIYw/IJcuoZbNVi7gRliC++fZ4WyS4tysosoC0c6JgPROiwTEAByrVl23FpU9EZDCDUEWBWgQiiM0R2SFl8RDAUwuXYLItnOpaKUBOEFNS0RzmFLsPs2F0qkYMKnuFFmYN+UAcGG0EYBorrveuYALXhih3K04WDxBwQF/0EyWTlg1PC23UefZivu238kA5d1gI5CTfTXAWULVTgkQBiT8KqT5pnhrtHbwLjX1Y/BzqEGj5tjNoNPrOX4X7DZPnjgl//btb8urXvUqaWxslKPPHZXvfve78pcf/7iUlpbopIP0M0Ml4m79PLtIdl5wb4iYMDgJxTIh79iB02nOkqGXTacmA+DQV1hYzpzrkBsP79qWRWK3oi9uFcBh17ydiN7KYZmalZ6+EdnTgjQ8ce6xzNWMCyKzcAiJuGdnZxjDzbAUTXh/oP+SVmFu50929cwHqFgZe9AYUMNZRc7KvrTgC8nZoYCMe3SES7ojGTdZAlE+ZzgQUTIx5GMHzQByPH5j/OdOMVyc8PnJyXjpukYaLDUUkL3lqVKck2I4P87JQ8Pjcv5Cl9x0Y4sR6KSk6BqCOz5/knGw85rlyShdwOdXhfHB/TuXvpfIj1buVs+sgHg9Pg0oQHgeHZlUgMS6xzWHR8Z1/iEVzs2QymP+YV7CA4pNV6IP3hv3S60p3h/2IIC3jQ7jOeQX1IfM+9bxeK3PqfTbQStLoMUFqIU/ZaJso3NBOdXvUY6WehNZLQdpwMXZyXWdx+jATOozM3PawBBf9cUHAopW1UMlGNKoDqRKULjdwdLoPBDS4WiP8JTKMgnMVFAG7aOUwEwoXos+oW2iEHSQrTjMQKfUwvCSIRO7IlA6tUIyMtzqxZLo6ECsz24ATp807azRAbZe6NHm3FmQyMmaBQLulXEQjeaw9j1XmnyZfPrSz1wuTSU99PBD0tPbK5mZmToZEZ2555d/WZUSpr9dKTMNjzpBHmTHym7YEuQ0NO7cbzIBDmOSKtEY/eErEcnEEk2bXqvnbgXAYWNEf99OAId5BOUkAMGUbIm3yeaVPUT74/i0btCYxxCK5KloheKLAf3PEIjNGKOkzPjYlI4jaAnMc3A7oQgwnqZn5lVtw+ZnNWNXTPvaxwPSOQnXxiUZbsNd4T44uIaNttiaU/zc8jI0+hQICVXM06k0nmIWRY3u2GuEc218AQn6fXJLXaaU5KSac0MhlUVzTaL+4fNyOO+G7+Xf1kSXLIRW6na51HJlGVjpmSv+vfRb5y9mRmPNvXy5T0tvMMvB/bM+bqzR0UbQYhnvBDyGhoxk3mxqI1+LrfAE52UDiFf/rFqNLAZVNUeF+RDAmMib2yWlOaTyRPqn/HJu0CMBcSuhOsNt3iXvXSNh6wEcOiRoFPISL5Fwkk0nWERK57Wdh4YNL9IFaOAmYwE4qzW6LRaGL8ye3cYOO14HCjAanPD2pkCELqy6d1li9jujbonhv5rbm4ZDfX4tUEnEgXCmmRxM5IABwjUBAqREEj1pRduuTErt7Qw6B+BEAFSswosBC7iks5OCjBbkRHKvXl9AZufmZXxiQk/PysqUgvx8yclicF19BU0DoeIYmdBoCZOxdfZmIK38DNJZwChh+k31nwgehgmSMg2oOCAZ02aMvQiaPIKrX7unbBXAYXLfDikqGz0A+JImJtW9GfJvpD2BBQuAQ4mfisoijT4wXzFHaRFHhCQqECHq6pL+fqKg82qhwLzHOZCJ+ZNnQEEFaZ81ZzWAw2eoOH5uJCA+VFG6ozeRGMaAJRibeXd5E6LAw5J8Hdl4KMTnEZCbc91qlwEYM9EBDl0H/QE5XJWu8nHSYlyL6A33h9fbesRa0vIoTOHKqaIYnk2aOyJPrbXWQTZspKQAZxUVRUu81Y04MJG+07XOAwDyPIBZ+hhRJIIb0cx5GsXy4pNHCjVbU2rh6xntTpSuZ8Iv3RNeBaL6epSX6lLwkp3G+xaZ94oEU8zG300/cLA8/UD7w3oAh1Aaxk4z0/MmXBgloCBsyWRM+Cr6FMRyE9udNCG4ru4hLWXPgIgnUmXXAyBjR2xzm1F3BpdLWEiHh0c02lJYmC8ZaWkSDAV10OKWm5+fJ9mZeNpcuaraXGJ7R6em5/bt3SeX29sV4DQ1NsriAoTWCUXKZUngeUT77Lwbwq4tLXXKZYoUpKiywefXCY1wMPnscBfMaO9j3fOdSVbP0bnOVB8OPywXDAIh0SV+jQyUtNt6gzhZAAdQaGsu2fFYXl6sPBAUeHaTEdd2u0Yupiqqzn4N/SeCgxOeZtB0iIjupOnvVbbY5hV8EKuSWdGA4dFF51cGnC7PCVeC1dWuc6Vlgb03qANwOtgIGbVk4l+e3ZGzm8dZG5JsuOIofC7gPlFberxepQOs3KiZVLFHqPEFyXituWRsPiTnR4Ky4Hep/NssbsvV5iyYwduUZNlSQU6VkhvQo6kqJRw7P3NegQKmFJOegqtjIzuFGSHZXeaWvAyTimKTAYn71pfsXeKiWtsRZ0nWNDfn4e5u0tebFyAYgOAXeKOIUrB4SXRpCL6TuYe+1ds7IiUl+VJSXLCqKXAkPY7rERXnvwMHmiQlFXBL6jAkC/6QtA77ZHoxJCF9palXVIg3HnmGmkBfU5fpVN7zcgzMKurWBDjcgKllYbgphNOiBTgs6jg7VpQbhBkTmdQxcOJeSN+wQw4v5BVJY0ZyjuWQwBfKXodDst61QJh9g8PywMc/Lvl5efL2t79ddjU1yvyiRx7+5j/JyRMn5NWvfrX87P+427Slzj6mFgAk1qnZBfnc5z8vs7Oz8ocf/kOVL8/OzMpH7v8j8Sya+iig/+0McKh3s5qT5XrtZgcsAMmW5IjkncX7HO4DwjLKiInxaV20GMSRAK5kABwG9tj4pIJ8JkuIjSZUbEqsQMivqjRqjEgBZrzbcCuvZwEOUdhEGP1ZO3r+VL5EAI+nKY3MEt3W6DWcQXaajjzZpGpNysRaY4T/23DsjKTVRr/tn/BY7OeV+2GlrxoJcfggDoKxVZuNaqoqqX5e0BWWNii15Wsakuomzu9XMQUCFapar5bK5nrPPndBN7LM96tFJahLdXEsKNMe0fQF/jZAltUAnXUvXon1NGqOB5vLkJWtlJxlEnVWdppLFnymUCdwdhEDwFyX7K1IE1cooBFrUoHwSPB2YdxRtwv+E8CNDQfrFuMSf7BojFo3GkeGx9JtjEQTVPog/B7o70RtMKDFCsSSwTe6z9V+bzyLRKZn5+XU+R4prK6RlFS3tvX4fEDm/aZ/k+qkzQCcBrCYzWggZLhblp9qf7/ad60KcPjw5cu9Mjw6qZMoBDB2RRCpjH/J6oZnK7+Ajjo1NadMc6TjzU01UYWy9GEcEhukJAZEIupR8T349LDAouzB8TeakJt9bgBOR3ev/N7v/Z6G0972trfKPa89Ip3dPSpfpijk61//ejnyml+CCSetra0yOTkpDQ0NUltbI3PzC/KFL3xB5mZn5f77PyJnTp8Wj8cjd911h3gWjDcEO1PCgrHcXyydMdLPAGZpP1ImsViDAy7Iu7PjIfee7AXamotRWT4vL8dUlk93Ow7PG2+D4eBYJUki3o2Ghmfm5Hxrt/pCAb7YvYSniuEzMAmxoWDcsquLdVMR6XvfTuclEuDQzqRR4f/RN9igsNmwYESzH46Ttc3/W+O6pZ87RnZ2l08a2ti1GKM2Zn3LVTHckaDhHQSXr22j2ZBRdWMUEsnOyVBbCa5B39PaWNXGfyweh0arLNHTXtAhfyptYGJG+x3jlsV8rbGrPMOpGQVDWI3AvVvtXL4LFRKScZRKLOJs6ljw7EERTuTiI/PcmxmftKCzZVwKhtFMvqAsycnD28MutIsBU74BVZVGKgK4H9O+ou2JWzJ/91F1PDUo+8pTJLjA5n1ATTZRjgFkJiZmtV/AxwIQsfkgjcwYVBJuHDcetDtAke+izRN12L7J3G4tYqwxbCxzNG1LpfjRuYC0j3pldGpRMrIMQZu2JpZGzXcATbrbpB+vrKIa9qRh0/JaM7RrZmJUfXBUAusLKOeGxZ4aQlQpBoXSkDgJ40ZsIgiFEU+cMKypkUEECNZ0tNwRJhVSR6SkmLTjLXe0zUWHIUI0O7OgUnfceKP9LkDN5c5u+d3f/V2pr2+Qpqad8q53/Zb8+Cc/lR888oiMjo7KL/7iL8qRI6+Ry5fb1VkXXwPM5o4cOSJ79uyVL3/pHwVn3g9/6EPymc98RqYmp+Qv/uKBJYDDogXRNRGLaKyDhEEA4ZxF/tABkx6IpfMTRaOvIXU0HgmJJUfahQZQRTFMUrGAW/patM9ApDLNkcrG+92wcJEyIx3CZIYZ5cqQtJXtwhsiTcFYZgFhzEHiAwwluj1j7T/x+hzkVSsTj3cEx0YZj5+8qBb4SqR3wgVW3qsbU7tqhklVVxq8ORvYK9Kj9nP241d8ZvnCSxlV+3vmbeZIOBnMy9wXET3GD3wP+GI2jK98mChKsphUQEBBBmvCyjSaclM8cANFiovzrqq8vfRerdFe0BCM+/qHZWdDtQNwnNBJ2DPajS3RHjiJcIqam3ZoZN1GaCAJU2G8Z9qsgMq9CdIqlovjgB4n7QE3Iy3MiVyBonU+xubEATkgGVJTRr1jUlmAH1vI0S1+qUidlcWpMaksL1qyhWDdBLjh1l9RUaKqXwAsNA/uH/O9ouL8uJl/WoADkN1MMeuNxh5zz8TktKaleAcEOaKd23WeDYlMzAdkZDYgQ7NBmfUagrh6T6fQxk5EknekJojmPYZL81d7v+bahrxueV6mKznvt7ujI0QDAURQSzFgGBwQ1NgJMCDIuxkZm1/6+kadBWh9pYxtOAYfVU7Jp65GGFuvgTVP1z+qgwJuTLwXjpXfDTFuYBCy8ZjuRkirRXNYgPOe97xH7n3DG6S7q0ve9KY3a62jnOxsLep41913qXmcRns6OmRwaFC+/73vq7vufffdJ1//+oMKcD74gQ/KAw98TCYmJuTzn/usLC7Mqwki0ZFwpVo095eIc3lHDG5ALGHnXc21Mb8nBi1kb0iKNoKSqEXZ7kzo23DFIBuTHosVWAFwiODAh4lnP+U+ST8xhgDcaxEvr9iZkl52vHrGxqZM6qqqZCmyFmkEdq3+whwR7iyeiH4VyzUV4HT0q8Iy3gDHLLoBOXaiTbkjbIC2y8FC2j84pmADwiscFqLu8DRQ/hGNoF9XVbFxMxYONjW23jOwoEAohUNSkJ+tYEkFFA7PiGtkAqSQSK/jmof5mo1qqWFsR6/WpcPwk9SEuFLFH/AbdVIQuQwScrO5wfIB+wnWItKyNqVFwGtkLiCtoyyGKcrVwGLDgkd7PypnDpoFFp6G5enYulWcz3fBtTF6GROtUqm4pkccorHDxQl5F6UwMCG7awqkIN8ASL1Pp5o232vTarZtmV+4HnyZzc5nNprG90Fyxlg1kQDHPhfPwvuKdtOv4yZoUk/Hexdl1iviRg3sZIK0ZIb6ERkgac5f5kVagMNPLK+Lc5beoxM55WeWWMzfDRgScT33zLEQL2l4GG19mfJb8LexSF9Zy468jwGD4296hlt2NZlw5EYHCBwjIFwOowE4vEgAB50D++fwzr3Rd8b6e+Vg+AJy4mSbhkVxpIzmUIDT0SXveve75SMf+ahGaPbs2SOPPPJ9ednLXibPP/+81ja6/Y475D+/+59aFLKwsEgmJydkZ1OTvO2tb5NvfOPrqwOceVJUI6r+QY4fz0U0mmdceS6pHSZT8s4svtHytMKvZ3bJPmm71KeTNex6FuZ4HxY0oN6CXI57NX15M0T4RAAcOwZQGzAhk/6LVCWhAzyEp0ZQQfv4+JQqFiiQCGE61tQV94RihrZaVm9tnMKL9ztc7XpI5yGwJhLgnD7TrhwXOAjb6SBFzDxLdMksQmaRNpM96U0KQQ5pJJ4+AG+DaPxau3Edi6RBLnZLSWmhlC9Vzb7yXVtJ9ppt4UqRY8dOyU8fe1SCwYBUVVbJwYM3KnEUrhQ7+NNnz8rF1lZ59at/QblNkEZzHXk7wIhNMrJys+kh7WZSeSyEp4eCurLxd5Q3LKaa5gsTD6CR4p/43ti7N7yn5QXVpArhd5iSE9Y6whCSlz10JBiQpiKXVOWnauFd237cN5szBBPcZzgQ4OdEiFcjVUfah2y0mfkRAEtKkLUA0BSvVORq92IrGLCpBkjFsu5QXuPpLo/WDwuSfkJd50Ke75TLWAFerBpuJahZAjth3ji8Hwt6DYg2T2Hfr+uJR58JqTx5flGRKwsKqanVJnvrd0C+EeIsuxh8cTBmwsOExc2apNnGAqSQdmhq2qE5yEgRLIOyu2dYJ+nq6rJ1B2OknWSj8wzA8cszR8/LgX2NWg8qmiMc4FD48amnnpJHH31Urf+PHHmtfPvb/ya333671NXXy1e+/GVpbt4lN998s9ZQqqnZobWT1gU4dOpsijhunxQVkT34UUgV41FdmPcOkGYRJexOajPakOha78ymYaemZ/X6AHlSUvTbWBd8+13xBjjWEIuUi+7+6iq0Vlu0qhjlFDgFV22qAYdUwuUor9jcIONlW66RmbC6PbqxCQUNqHIUClRWZnyoe291mY6RK8e0SwsWAlCZgHURcWYda/DGPVlZO3NKuNWENWXjnTOnRDpf8B4AOJBsE+VkTAQHYie8CzYZ2+lg3tL6TT6/AvbwRc9ygBhX9AG8WHi3RBypC4dSiXlbixw7jvIsbGxcWAdQNsam0lFkIP/5X4/IT37yE7n99tukpqZGCguLpa2tTaoqK5Q3k5rqlq7OTmlubpb//u9HpLi4RO6++26ZmZ5WWsTA4KA0NTWp03hnZ6cUFBTI/n17xeVKlSePPq9CjB11DVJWt1vTH0RsADOAHZO8cCkPR4MxSMHDJOW8Q6Med36p5nHO59TteFl+rmewHuWKNJa4lyIOBkQib5/VdBRAxm7mtSjn2KS0O8aFRBYx7bMmgKv1IbsOATBZP5ljbS1BrSiw4JGionzl30Q7RqLts0bO3accqFgKJcO56Z0KyNnhgKSkGFCISR8pKFODy9yRRqacm9PoovN3+3OrfLP3bwFs+M+X36Ot7yXimhwdDvEQKs+bN9U+ASMAl9XQmu5+Fzw6SODG1NVUCAoSbopBgAopnNXNC2HyJ0yKz0mkaJOOATDiWnAO4rXIrfeC1SF2Zl7OnuuQGw41a75xvSOcfGciXinS3dsv//u975W/+qtPaArqM5/5W/mVX/lVLeT44INfk1tvvVUOHDioCim4NwzggoJCqayqlDfed59885vflPn5efn93/t9rY49OTUpn/zEX4lnYUFRu6ZBkmTmFMlgABifOn1Zd47wPeJ1AKLh9FBXKJpFbuX3aypKyZomOkQalmjTzp07HCVAfPxj4glw7ARHaoBK7KRnSQNsdgzQv3GbBQjQl+ByqZIlNVU9f6ZnpiUjI1NysnNkZmZGnnn2Gbn1JS+RyvJSI7MNwgXySGtrtxQU5IjX45em5h1GHaLS2lRdTDp7euSJx5+QN9x7r5py8TkVC/jgKYzppExEls9ADMbRmusTRaM/kZJj7MG5W0lENemV1Qs7sks2tagSIxMH4BBNg6Ol97+NDttniDBBaOUeV+svttwIiyTjABIsPyNazQ6d+Q8QRFuyeNx80x6ds2OqGaROmKnynX//D3ns0Uc1cl1f16AL/Be/8HnJzy+QO++6S699sfWiRru///3vSW1trbziFT8nTz7xhJw6dVIOHjokt9xys3znO9+R2to6uXSpTbmMN95wo7qTw23EwPMP//yTMjjvlkVfSNJTjeSYjmWjM8pTc9RW65Vp0GiJGHUWLsnh2Tc23LmpAdlfkWoAjuOzwxgg0nT0+QtaHw5ZOO0/O7coFy50OiRtbET8UlCQLdWVpVesk6bgtFnoOQdqBh5c6RnpkpOdoeMB0ETKmXN4x4komryyS7N+A9AYp83NtcYxPoqDqNrJPq9MeFEWpirZe73yGFFcOqJTtRbVEioKmhLw7AT27W28SuNu+RZM5rxMCMjkSMmnotw4fbZDU1cMLntYrsPJU23KnI+U12LNowi91tZW6A4j0YFwywFh4KP4Wi+lpm3h8Sk/CVROuB6EipTwzLlz0lDfKPPzC9LbB9O9RnJzcmRkdFgKCwqkuLhYJiYndRezYwfErRyZm5uT6qoq6R8Y0Fw/5QTaOzrE7/PJ3j0tEvD5ZHBoTBE9O6rNRhwi6h0bnEQbEPomgsOiEk+LcA2p9wxqNBH1RCyLu530IUDDMSNSQMSGvhppqifSdoonwIF4jqJsaHhCDu5vNJGQOM0Kll8An47+lJaRKR0dl+UrX/myztaMs5tuulluuOGwfOtb/yz/89575dZbbtKxx2empqbF4w1Ifr4p10KbshsDnBQXF+pO9tHHH5fPffaz8rnPfU4KcrNlcdGzVCWaccIxO7uou2aiwCys3BdjibICjDstZDoyKW43qTAjTuAcom0sHuEeWHzn/2vu3GKjOo84PrvGxmt2jQ0B21HMNbYLJZVogCRIlZJQYiepEK2K+gZ54PKUvPCMqqQvVXlqpFip4KEmoUqhpBBVSUtBioILUYtJKkwM1ObiC3gB29i7Xnvv1W++8+0eg41314Z2JWQLnz179rvNzH/+8x/G50kgOKR5QDxAcf7fXjiROK6ME9H9VDphbkIzjj8tAVQ/Jzyu3y1QXqZ7jgBj+bKnJaC8nQII/y4H5/SpU6ocvnLls0oWbmlpkd279ygyc/bcWbnQdkG2bt0qJ06ckFdffUUa6hvk448PSyIRl7ffeUfbqhw//mddmzdv3pTVq1fLxo0b5dzX56Snp0cuX74iv3zvNzI8p1IoITdkY9uXyJg4QwYXTZXwS3FRVhPHPZeMH3uB6iocJS2iclBIryTFFxsRXzKshGJe2EGoHYwlaAeI6IplNSrm193dr3bB9GkSufTdDZMCoxXMeEz3m+UxaW+vcEToqo6dpFrWprrYZ0gSUFkGFYBgspAzMd81i03s67ur36kQDo621eiPy2CUIMj7UP8vO64Pfhc7B27E2q7bya/NCjq6fY8JZeLcYCQ0KpcvG4Pl7vZpjQURDIYMoR9gNgt/YkTw8hh8e4i5Pwho15YvPmqQtclmyCjHEsVjmAwUR2VOvtOT3/U4LF3XenUD2kolA906AlJsjlhcy/9IcXBw81yQbFc1LNXFyCGNSNXChRXKsscyEJFisE1JYYkSqoynHtf381LY3oGIiRJIHRjo3vQ04e+MMR48Y/y/dnB4HqJADnycURSMZ5PYiQMNgmEilYlVWVNtCjuOFqlAEI/xAgXEAFsofiZcm6lW1Gw5ODx7f3BI6HODvoYl+ue3kqe/mjFEMfve4LA0NzeL3z9PGhubxOfzqUM1ODgoBw8eVKM0MDAg1dXV0tTUJBUVFXL69Gnp6OjQecfgrPn+GkWBPvvsuAwN3dfIsvVMq3zQ3CzJeFIjUZwSuHTaTVmdpaSpnlDhMyPRpcROZ5O7nVO+jY1wQbSGh0OKoGiEHB5T9Jm1h4Gnn9jzP2woMKXy6HHj/gR/fC7pucd9Hk0/ixOvUHQ9EpWe3qDyQHJF/ZhHzj4Ixexpo+njVYQHRA0nhz2Y98vl4IDGvPnmT2TJklrp7euTPxw+LHv37pXq6ipp/cdZaTvfJtu2bZNP/viJrFu3Tp5b8wP59NNjEggEZPv27XKmtVX+dPSobH5ts5SXVyhhvq3tvMRipEJ9eo997/5ahr2V2mW8wueRWEJkLGGqbMi2ukv6QWdghIDCZJw3dX5Muknl/ulz5SAOlpRcUSqyYn5aEtGIpJw1TCpP+YfqmI8r+ZeWP4wZDg1IJG0o+Jz+/kFdQ/DpMpXL0ZjaDdARf6BM1y6/23OK65BbocqXM8EWQtgMgg1a9KdRMJU5xWjIzFxUECeMAJasTiFtPygJvxxMSP+oSNrjVQQnI8io6LpxMt0dECyHyvK7Mulx5RVmq6uy571Jb6lWlLMpbYuOh3RwWNDo1rDIyeXOLS1Rb17JpMEBPVAo8bPoBh8IykIVTRR0obZKJ8FdZss1tvEm5F3z4FbEymwbU+6Vkm++vap55NXfW6ablXtTCufWQMh7o+X4BsqFOzpuqCPC5mahwTHQQ7jIqxGscWziUlEZMHn4dFqF4dTpW1CuKrOMoY6dY5hZJETkjCmlnFOVak7mtbof3VS6mTYVT9LBMRvHMN0tIqdy3X33VJsFxI4Nnmv6MZfpwIkknw1aBTHSLFzjaPLZkPksb8ColBoDyWHAeBP9A4XbNIctkc3lswu5ZjYcHAwoyAUKpTh2IE0FRc45fgEg43+evyAtLYdky5YtsrCySpYvf0b7nkGWJ40KmlhfXy/t7e3S1PS6pluPHTsqAwOD0tvbo8jjzp27FHk81PJ72bDhBTBeGXoAAAcmSURBVOVJoPnU/EGz7qMFFX5NaRneTX5RiuXnsAJHhiOaQueeRL2GQxXQYIDAg/9n3ax/flVhBnmacWN+IKbDZUGE7nHOTY5T+NBlGAckPsajUe0Ll0tZOO8hsAR9YJ9EYwkp85UomgbK11C3RBEDg3pOnh6c/HkNB+er1rPy1y++0Pkn/bR27Vo5efKkvLVjhyxcuEC++fbfisC88cbr8vdTp+RSe7ts2vRjuRO8I+XzA/LCSz+SWHRMPv/8LxIMBrUh7osvviTBYL9cvHhRSkt9MhIKy1u735bBdEBC0ZTMkZTM9xXJKFXsXo/K/VviqSoYJ0yqBD4OjjYv0lfaXJOKLC0UNA6OCsw5xOXF8zzaeFM7mNPoMp6QSx3XpfaZKrWJw07jUGwgF0B3wBmGo4jDSaDr7hNm01LYFubKHXwZ8ACndVzXPfOBjbHKypC2WZP809Y+ymdLqLNKgI5WViGkYPdcYu87u3qdvmBzc7qfLQun5QJzcWMwKffGcBi9BhGzgIGpw8/oDxv7YhxSPSdMxOP0lnKcBMcGZdtyZJg7er2dS9A05RM+2KrBdAi9r7lsBhjeDGVvIyNhnZjn1qycEFFjUODK4BSR1uH9GDxq5oHmcCf5PxwcGoIhe4/DgKF3G0QmEqj0yy8v6ATydw4SJsw/D4g6v4Px0QdEllBmnSvGk0MSBwZvm8VC9Aw8bhcRi4UFVsZCjXtUstsrKUUJ6AsCZIlTxJjBHXAfgNyXckfbAO/Bg17JtfGEIx42eWdtDiE+hyoRUJ2ZvlyFBs6tsuV57nvz/XH+MCgYGpC6q1d7VEoABxDjPtu9wYz+Rb+S6VSZF1luR8fjytXujCqsUbTMRv6GC1ashOfpyldnOn7u98+Gg0P0x14C7VBifcnM5/hR39FTVCRfnTkrR44ckW3bfiHjkbRUVs5XZyQyHtY0QmNjoxLj9+3bJytWrFCNp5Mn/yadnZ1y+9ZtuXHzhmzfvkPa2y/KaCQie3bv0dTr++//Vg4cOCCV5X4tFJjpi3k+93W77k2cv8n6geHgIP3O2VNIOet0z6hp86GQGimDKj/e+Znueab6Owg41U9TNdu0CKg9+3CGOjv7dC8TUGC0cRTDoYgGE5yL7P2ap2lZkmfzTo9HU5qk5LkPrWpAXCAMB/x+NV6xRFL/xjnPT66trKjU9JRBpcbV0IPS0UsOhLG4mFTaPK1A9ZX5JTSelph3rvSHUzIWS0lkPK6SccVFXjNPjvG03x01XHVgvFbzhnJyj3LGsFo4Om4BQNvAsdSblDVVc8Rfappu8rxtF67omUMQPBaJ6e8EBozj0H1UjT1SV1cry5fWaIB6fygs9fW101accg/EA0GytdcSyr5OawJzFnrUadS/OT9RYkezhgAb53+m7Yw499lTo+GI2vfpqmTV+ULvKJKS/pGEBEeSOo7FJSZIVd6SY3iMw2kcHK1nsGlAR7Fbg2lXybhFaNwNVLOl4Sb4tuTjjIbOgw6OTTnhXEDIBDWA6AmsxkJhY7sNN94iXaT54sDGcHLYXJCiMPRMeud/epWRr2kYh7Gl1RNJNA9EI20gR03HFBfLsmXV6ixcv9mvf8eQ5tPf6FEHAwsSqI8UmIVwHUcxgwJgUCHakXvEoXM7Vzw/LHt6ZQyOpuTZRcWyoEwknXB6Y8wpcg7fiWrPtocQSA5KtNF4QhEvIGFSXfxdeUYejyyuWiCLnpqvXcTdHjjIBPAnB5dNdeVzCNrOvlY11UYPhoRn+jJZ2NM6dcwRqqK3b9013VpLSzTaYx1QLsv8oNGC0SlEBGqq5+dQw6FmbCwayP9BUIX/weeb5nzmDm5ggDG0kVC+iEE+4+m+FrQJoT/TbyZ/voLlf2kDzVVLde5n16l/+Juh89F1vVv2798v69dvkE2bG8Vf5tM0z717d1ST6ac/+7k01NXJe796V2pqauTll19Rvs7mza9JoDwgHx36SFMIRNKksnbu2iXXrnXJ7z78cNYdnH+1dSgPACM82bxyVnHOPD4HB87ZqAZBRin4yfR6yndNss85vwgoSS3Y1DHGLx4zlTmopodCYzIaHtOqN8QASTODMttmwVaJmZ/QBbp77yjhdcmSanV0cn1RUdfTe1ej66W1VWoTJlS/OOdPJoJPpTI2xp5HfBZUAMQuad6MajfnJeck51JSvNI9nJbhaFrKSzxCaTKdqBNpgwBk0yKmQiqWNJU8pEyso0elFXo4iuAokmCC6lLtOO6QY5MJqXvKK4v8qJw7CM53IDiLFcW3zShpKIoiOoE9KDIyKQSHFGTAWcWG8h4tmXYpNNsxJdhn/ljT2NFsmj5rVzJ7QHWJzLPi5JOiRHfO2pNc52my68xaCklX161MdZh1stznkymxT8tolD5SMa1m0yxNERCYo0ysZfXZT3kQsnBhMZmL3CG3+/rJrtV5dN5pr/0vyq8wDptAzms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4545156" y="4876006"/>
            <a:ext cx="46353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chemeClr val="tx1"/>
                </a:solidFill>
              </a:rPr>
              <a:t>Projeto “Grandma’s Stories in 2080”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154325"/>
              </p:ext>
            </p:extLst>
          </p:nvPr>
        </p:nvGraphicFramePr>
        <p:xfrm>
          <a:off x="155574" y="218953"/>
          <a:ext cx="8808913" cy="4513037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968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525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5446">
                <a:tc>
                  <a:txBody>
                    <a:bodyPr/>
                    <a:lstStyle/>
                    <a:p>
                      <a:pPr algn="ctr" fontAlgn="t"/>
                      <a:r>
                        <a:rPr lang="pt-PT" sz="1400" b="1" u="none" strike="noStrike" dirty="0" err="1">
                          <a:effectLst/>
                        </a:rPr>
                        <a:t>Kind</a:t>
                      </a:r>
                      <a:r>
                        <a:rPr lang="pt-PT" sz="1400" b="1" u="none" strike="noStrike" dirty="0">
                          <a:effectLst/>
                        </a:rPr>
                        <a:t> of </a:t>
                      </a:r>
                      <a:r>
                        <a:rPr lang="pt-PT" sz="1400" b="1" u="none" strike="noStrike" dirty="0" err="1">
                          <a:effectLst/>
                        </a:rPr>
                        <a:t>activity</a:t>
                      </a:r>
                      <a:endParaRPr lang="pt-PT" sz="1400" b="1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9030" marR="19030" marT="19030" marB="1903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PT" sz="1400" b="1" u="none" strike="noStrike">
                          <a:effectLst/>
                        </a:rPr>
                        <a:t>Web Tool</a:t>
                      </a:r>
                      <a:endParaRPr lang="pt-PT" sz="1400" b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9030" marR="19030" marT="19030" marB="1903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PT" sz="1400" b="1" u="none" strike="noStrike" dirty="0" err="1">
                          <a:effectLst/>
                        </a:rPr>
                        <a:t>Activity</a:t>
                      </a:r>
                      <a:r>
                        <a:rPr lang="pt-PT" sz="1400" b="1" u="none" strike="noStrike" dirty="0">
                          <a:effectLst/>
                        </a:rPr>
                        <a:t> </a:t>
                      </a:r>
                      <a:r>
                        <a:rPr lang="pt-PT" sz="1400" b="1" u="none" strike="noStrike" dirty="0" err="1">
                          <a:effectLst/>
                        </a:rPr>
                        <a:t>Description</a:t>
                      </a:r>
                      <a:endParaRPr lang="pt-PT" sz="1400" b="1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9030" marR="19030" marT="19030" marB="1903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446">
                <a:tc rowSpan="7">
                  <a:txBody>
                    <a:bodyPr/>
                    <a:lstStyle/>
                    <a:p>
                      <a:pPr algn="ctr" fontAlgn="t"/>
                      <a:endParaRPr lang="pt-PT" sz="1400" u="none" strike="noStrike" dirty="0">
                        <a:effectLst/>
                      </a:endParaRPr>
                    </a:p>
                    <a:p>
                      <a:pPr algn="ctr" fontAlgn="t"/>
                      <a:endParaRPr lang="pt-PT" sz="1400" u="none" strike="noStrike" dirty="0">
                        <a:effectLst/>
                      </a:endParaRPr>
                    </a:p>
                    <a:p>
                      <a:pPr algn="ctr" fontAlgn="t"/>
                      <a:r>
                        <a:rPr lang="pt-PT" sz="1400" b="1" u="none" strike="noStrike" dirty="0" err="1">
                          <a:effectLst/>
                        </a:rPr>
                        <a:t>Communication</a:t>
                      </a:r>
                      <a:endParaRPr lang="pt-PT" sz="1400" b="1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9030" marR="19030" marT="19030" marB="1903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PT" sz="1400" u="none" strike="noStrike" dirty="0">
                          <a:effectLst/>
                        </a:rPr>
                        <a:t>Twinspace</a:t>
                      </a:r>
                      <a:endParaRPr lang="pt-PT" sz="14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9030" marR="19030" marT="19030" marB="1903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400" dirty="0">
                          <a:effectLst/>
                        </a:rPr>
                        <a:t>- to ask for advice or clarification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9030" marR="19030" marT="19030" marB="1903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369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PT" sz="1400">
                          <a:effectLst/>
                        </a:rPr>
                        <a:t>Twinmail</a:t>
                      </a:r>
                      <a:endParaRPr lang="pt-PT" sz="14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9030" marR="19030" marT="19030" marB="1903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400" dirty="0">
                          <a:effectLst/>
                        </a:rPr>
                        <a:t>- to agree on the kind of products the students had to focus on, to ask confirmation on how to proceed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9030" marR="19030" marT="19030" marB="1903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80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PT" sz="1400" u="none" strike="noStrike" dirty="0" err="1">
                          <a:effectLst/>
                        </a:rPr>
                        <a:t>Forum</a:t>
                      </a:r>
                      <a:endParaRPr lang="pt-PT" sz="14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9030" marR="19030" marT="19030" marB="1903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400" u="none" strike="noStrike" dirty="0">
                          <a:effectLst/>
                        </a:rPr>
                        <a:t>- For Icebreaking activity; students from the same school interacted with each other and with teachers from other schools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9030" marR="19030" marT="19030" marB="1903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80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PT" sz="1400">
                          <a:effectLst/>
                        </a:rPr>
                        <a:t>Messenger</a:t>
                      </a:r>
                      <a:endParaRPr lang="pt-PT" sz="14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9030" marR="19030" marT="19030" marB="1903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400" u="none" strike="noStrike" dirty="0">
                          <a:effectLst/>
                        </a:rPr>
                        <a:t>- was used when an urgent information or answer was needed</a:t>
                      </a:r>
                      <a:endParaRPr lang="en-US" sz="1400" dirty="0">
                        <a:effectLst/>
                      </a:endParaRPr>
                    </a:p>
                    <a:p>
                      <a:pPr algn="just" fontAlgn="t"/>
                      <a:r>
                        <a:rPr lang="en-US" sz="1400" dirty="0">
                          <a:effectLst/>
                        </a:rPr>
                        <a:t>- to instantly communicate with partner teachers or students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9030" marR="19030" marT="19030" marB="1903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835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PT" sz="1400" u="none" strike="noStrike">
                          <a:effectLst/>
                        </a:rPr>
                        <a:t>Facebook group</a:t>
                      </a:r>
                      <a:endParaRPr lang="pt-PT" sz="14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9030" marR="19030" marT="19030" marB="1903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400" u="none" strike="noStrike" dirty="0">
                          <a:effectLst/>
                        </a:rPr>
                        <a:t>- Sharing and interacting their materials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9030" marR="19030" marT="19030" marB="1903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8111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PT" sz="1400" u="none" strike="noStrike">
                          <a:effectLst/>
                        </a:rPr>
                        <a:t>Padlets</a:t>
                      </a:r>
                      <a:endParaRPr lang="pt-PT" sz="14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9030" marR="19030" marT="19030" marB="1903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400" u="none" strike="noStrike" dirty="0">
                          <a:effectLst/>
                        </a:rPr>
                        <a:t>- For students to introduce themselves, their schools and town and as to evaluate the projects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9030" marR="19030" marT="19030" marB="1903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3835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PT" sz="1400" u="none" strike="noStrike">
                          <a:effectLst/>
                        </a:rPr>
                        <a:t>Skype &amp; Google Hangout</a:t>
                      </a:r>
                      <a:endParaRPr lang="pt-PT" sz="14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9030" marR="19030" marT="19030" marB="1903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400" u="none" strike="noStrike" dirty="0">
                          <a:effectLst/>
                        </a:rPr>
                        <a:t>- to meet with student from other classes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9030" marR="19030" marT="19030" marB="1903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3835">
                <a:tc>
                  <a:txBody>
                    <a:bodyPr/>
                    <a:lstStyle/>
                    <a:p>
                      <a:pPr algn="ctr" fontAlgn="t"/>
                      <a:endParaRPr lang="pt-PT" sz="1400" b="1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9030" marR="19030" marT="19030" marB="1903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PT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Flipgrid</a:t>
                      </a:r>
                      <a:endParaRPr lang="pt-PT" sz="14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9030" marR="19030" marT="19030" marB="1903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To record students’ reflections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on the Sustainable Goals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9030" marR="19030" marT="19030" marB="1903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0" y="4876006"/>
            <a:ext cx="493204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rgbClr val="FFFFFF"/>
                </a:solidFill>
              </a:rPr>
              <a:t>Partilhas à Quarta: Metodologia trabalho colaborativo     10/04/2019</a:t>
            </a:r>
          </a:p>
        </p:txBody>
      </p:sp>
    </p:spTree>
    <p:extLst>
      <p:ext uri="{BB962C8B-B14F-4D97-AF65-F5344CB8AC3E}">
        <p14:creationId xmlns:p14="http://schemas.microsoft.com/office/powerpoint/2010/main" val="1141100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"/>
              <a:pPr/>
              <a:t>14</a:t>
            </a:fld>
            <a:endParaRPr/>
          </a:p>
        </p:txBody>
      </p:sp>
      <p:sp>
        <p:nvSpPr>
          <p:cNvPr id="9" name="Rectangle 1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433513" y="842963"/>
            <a:ext cx="7710487" cy="330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t-PT" altLang="pt-P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pt-PT" altLang="pt-P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2" descr="data:image/png;base64,iVBORw0KGgoAAAANSUhEUgAAAjgAAAJACAYAAACABBxaAAAgAElEQVR4Xuy9WZBj23UduC5mJBLIGTkPVVnjq1dv5JPNttySOkRKsh0S7Q7KYXVbLUfIGug2xT9ZIZoR/SFFtDrCbftPpiR/tDqi/eEOWZQpsi3JlE1TEvn4xhqzhqycZyAzkYnxDh1rn3uACySQCSBRVVn18kbUe1UYDs589tl7rbWNb91edyZ6AkhlbWxlDfj9PhiGAcsGipaDkB/w+QwYUI/tOHAcwGdAPseH/3b4Ovi6Afdlec12IN9lGfrRr1eVwXJsXYa37EoZ/L0jZRvqN/XztOonba9bP9UnrMHZqZ+3nzz184xjeWya6b+qsalf9knjW91/Z69+nKd5Ewj6HAR8lfnHceUaMG0Hfr9aF/xjWg4ss4SukA/9UQOTfX71uu0gFvIhHDBkjdR7+Fv7eRuPt4swbaC/y4ep/iCsYhFzD5bQ1xfHyPAAQqGAfJ3rsGg6KJgONjIW/D5gJB5Ad9iA3/0Rvc48S+HIT3OdlmxH6sXvNahe/Up36FXuEVxHbP+Hq0XkbR9CwYDaN9z3LH7IMGTv8MmeIruM1KB6f6me22xf0QKCfm5IUoT81kTCQCIMPNg2kSsBoaAfYRlLGyPdwOWhYMuty+YKuH3nMa5dmUYsFoHPx5oe/6i2A995UpT5cTUZQDxsYHVlE6vrO/jUW1ePlMP5dFCwsbRrYz/vYHYwgGS3+i09fnc3TWwdmJjs9cu8CAfU+HbqYb05t9M5G3NbFgq2r1w++9y0LOSKFkbjBoa6/Xi0w4FjHbkvGuW9nzUKGhauJf3oi1b6S8pwgIfbFray6lv6XCnvra3uXQDeHvOhK9R4HXaqf162cizLxv7+IZaWN3FpdhxdXZEXtonGg+WUs7Rbwvahg2jYjyB3TwAlbuC2IZuFNnD05qQXlz7UuBHxwJTXjcqE0gaBbEyeCWrxC+6jFyK/zsmsyqgYLdpgqd3cvGWcVL/qsj31c42148o+uX6Vtns335Pqx9+sX3Yb9TMMMTJt7p56DPTBR6PM7VfpJ/cE5CQuj4E75vx3vdfFGHLHTMa3btk0jFWJ9ctorX5si1ttMbr10379jm87x4sGRMin5qpuowEbfRF12A7EAljL2PI51iMRdjDS7RPDh5WlsbJ9YGI47peNvtEhw7IyeRuLaROTfQH0Rn3Sv1vbaTx5soY3Xr+McDhUd1PhsO0XbOzmLIwlAggF+NuQf9PY4sF5lh+pf97CvY0idnIOQoEggkG/zB3Os4LJfUAZNqGgWgvNzT9DDkYaOAHDLh/+/K5lWSiZNAw5Vn4EfIYYFiNxH7qCHNeTjZPaPi0WS5h7sIjh4QEMDvSU19Vxfc/5kS85eG85L3PkalKN8crqFlZWtvGpt69VXQT5Hg3b+5sFrOyZGOoO4UoyKIatd5QPi8D9LRMb+yUMxw1cGgwhEWm9TY3qznW4l7dxd72Ag5IPPrcPlRGq9gauH9M0lQHq84t9oy+eXL9+11Dtizi40O9DNFg9T7nzbx3YeJyyUbDluihltrN3cc50h4CbI35Ezvh6OKtrlf1+5+4TxONdmJxINjW/z2JbjP/vwzWnaPvBLcHrUZFbFAwEfRXDw2uoVBk1Hg+N16jRxo7XMPIaE17Do7ps5SWqNXa8RkPDsl1D6kWqn9fY8Rp07fef1+CsbDTt9t+zql9Tc6fO+J62fpwrpmOI50bNd9V/PHRpMMz0qI2ct8FwMICPVgu4MBBE+rAkXsdsycaVZAjdIZ98Lp215bAdjtc/ZHgr39i38Gi7iDcmInIYHWbzePRoBQMDCQwP9yPg55Fw9OGy0OvG73o0Wd7djSIGY34Mx+kNOYtbDb0Ayohc2zfxcMeCzx8UY0PP+ZKtPHv0mPHRh1vj8a2e2xw3yzGU11nZnLBtSzw1NALjkQB6oj7x0i2lC+iJ+HFjJIRIzWHbTO+VSiYWlzYQi0WRHOo7YpjUK2M3Z+P+RhGHJUeMm/Ee1dDNzTTmHi7jBz51DcFgoOowoUFI46I7GoTh2PAbygPnfdhu9h2N74VUAaPdflwaCnZ0HshvWA4e7DjYOrTEmBePtXtR47wsmbYYOzT4adzTwOEYhPwOhmI+MSQTIV7stFeuuh3KS+TgUcoSTxuvYNpIqrt3eS7F3vPDBweTPT5M9PgQrL+MmhniT/xndncPsLC4josXxpr2Up61TjPefbjprOw7sqHKrZWThpOV3hsfZNPXnhVtnKjNhx91PS6u10BvSto/w+mvb/X1yuDn2y7bXVynKuN51s+zgevw1mn6z9vX6hDUY1MdDiqPmaf/9FhW1aPNMrxzxDs2nahf1fzrQP3E8KbnxaKfBgj7lfdQjwM365CPN1RL3O3DrlcmW4J4XdJZE9mijUtDIfl3iJ4c153PfubhXe/hQTG3WcJe3sErI0EkwoZsJHt7h7h+bQqhULClGxMPhp2she1DC1O9AQmRHReqel6bUK7EdhdxUATyFj0BPjnA1Bhw31HGCesu4ap6c9g77jV7APtBypAQo2olPYHcx0bjPiS7/QgH6GlzsL5viQFAIyPojttJ/cI1lS8UkdnPyv/T6QwmJ5Po6403NV70xmweWHKI0wszlvCLB66QL2Lu4RK6ohGMjvSLkRMI0KvFhqi9Vh30Fc93bV35GV5KMwUVYu0OVdb9Se1q5f2tQxsPUw44lmpNV+/xrIeMnzs2Ui/LwkyfgZm+gHh2jrO/aTixDakccFCkZwjyWwxhacd/LSSB9S/vL46CVVwZ9KE3aqDJoW2lCz4xn6WXcmtrFweHOXTHoujtjSMSDYkn9EV5jD/+YN0p2j6ExU1MNy9jqmqx0PoVr86L0przep73QAs9oDER3FQDfhzZDGnglCxLvDRcB0XTEgxFLOyTEMdBUR2ek70BTPQGmsI98CZ6UHCwuGtJqGmwy8BY1MTHtx/j0sVxJJN9LbTANcZkzTpY3beQyVu40B9EOMjN/ekcci1X0P1C3lSGxaOULaEi3vL1ocUx4GHIcWhnvxEcB70KPrZbozhYJnE2Psz0+RBRkCb5HRo5fGiENmMM6oN6/skaiiUT0WhYChoZGUAX/97Cw36gkUuDmH9Yx2y2gO+/dx9dXWE5SIYGe5FIdDWF7Wnhp0/90Y0DC3PbNkxHGacnPQqjYwoO6kqTXiUOzWGRnj5LsFr0ytHYo5eVFxGF+axv7vHo7Y86uDrE+dXeXDqpTZ+k903TwsFBTryMJdPE7Ow4wi1ewJ5nfxl/8P0NR4H8qoG9RduQzZwbjoAu3VrKtiDu+5oYqgeD422Q8iQc3URUCKC2DCm8pbKPlHHG66eq11obn2X/nbX68fSp3UY71X+2Q8wGDxlHNkM1havHRnu3aOTQ4OF8sy1TgKo0anhwCvqjyYsAww0frRbFyElEAzBLRfQUNhGLhDA9lRTvTTuPDgMLEHSTWAy/GF6C0TkjD/uSIOd0lmEIBzlLXaB4UNI44R960VrdA7g+JERiAS4u292j1F7F2zyNHO92o3al5h9irvYIvFzawOzsBKIRhZ/x4tqaLU2H3/l5r6eJN+ZMJoud1L7cmm/emEU43N58aLYurX6OczedB2zDXzZwvPjLo3u/wuQNdTmY6ScwnobR8b/KefDeUgH0FtEAjYT84umkZyaVc7CbUwaQglFUHtajJ2Lg0oAP8foQtlab+4n/vMZ2Zg6y2NnZw/jYkMzJ2nP3rHaU8UcfbDvKpagZCi5gVUCTZDAZgsrXDRKchKOAx9qCV4wcZVJ7F7wGoCksiceVKeXyVlwBcypcgQKWHinbpYioMtTq0GV7y+DrGph2VurH+nrBpu3Vj2NT2aA5Bkf6z3XHH99/njJccGBz9VNj03h8OWY86NXTuH4N5k55fJ9d/biJ8mZIL6XGMDea2zr+z3EMGtxYHVwaCGAwxrBU47BB7aJnMxfSJrYPbcHrlCwbEaeAhccLePPGDHp7uhDwAKpb3TRYE4ZBHm6b2M+bwlQZTahDpZOsmlbr5f284Di2Stg4VP2vAN3ELikGFEOCR/eX+vNPAMSuJ8aGKoN7lTA6bRUiJOh2ssdAVxs4G13vQqGEvf0DrK7uYGZ6GN1xjlPnwR0KTK0MqXv3F/HWG1cQcQ2p0/R5J7/78VoRm4cOfH7FfNP79nF7vxhAjoWgYWN2MCih3sAxsSOGpVb3TAlTDXb7ZY0lwgpPwzlDDxjfW89YckHRDMKAz8Zsv1+8oqdYRp3srpeiLO6LqdQe9jNZTE0OS/j0RXmM//ghDRw30OsyoCqgYN6slDFDL45yDapbrN6EvLFydSdShos2NvRny4BZFxhWLsM1fCrATlUXL1PHpVhI8bKo3EP0uDKeZv1YdpmeK6tL99/x9dPg0GP7z9N2bt5N9Z9PjYf2MMgYuHFSzX7SvNny2Fi2ZxyVYaGtdf2bmr0kxqtuZxWgnA5jz1zwsLkqbdRld75+xHCU518z9XNv+rxRKpAkb/wn148hBBoeYb+DKA0iv4GxuFFmsyhA5clLXlPR2Z8MTRQLRcw9WhF2ymvXJjE7HEUkqOrTRHF1f1Dc+wVbsB6prCle2DcnI2V80Mm1fLqfoIGztmdhPm3BMvzuPsLAgmJA+WDL2lLrV/VF3fknmBN1qZKLGJSxKZgeW7GoogEHb42rm38T0ZQjDddr6snCunhVhpP9mBgfrGL1dbq3CF5O72Zw9/6SgI4j4VBTdfeGbE4zf05qD0OM97YtOIZfcC8KJ1VBXep9m8Buvi/GJrj2gULJQm/YxluTEcGJNXo4hzczpqxRGuj1jJWSDezmgeVdG4cEJDsOkl1kaBFn1e7qOan1L/f7PCtI+eflgKFe5TwgZNvB4sI6AoGAYM5epMf4+kc7jt6cqyjZLluF1jQnU8Cn4tpPizbNsvXi0IYAO7KKdu6ldbdNO2+P1t3x+rlGmmqjlxbfZv08ZTTuP0/Z3v7TuyP1UdyToEoSwEv990gCVHnl6oxNdRmVNj7P+gkmwKFHQ83pCv29cf342d4wUDAtwdxk8iYSkQCiQcWyInOJTJxWt1Uemu99+Ajx5DAyvm50R4K4MRpCd5ju/9NtI+x7AqCfpEqY7gueGeCxxleQ2MCDiYBS8ca6DCgaOopFdfzYyBziAQuGPBz45ZBVB614kR0HEb+DtyeDMmbtPKIHkjnEw4fLuHR5Cv5wFPHw0wVwLyxuYHl1G71Dg+jr70MyETzW26HbRSOPLC0CpukdfFoeDHofSUnPmRpg7JW1qL93mRY982qMiem4lgziwkBjth/HNp21xPN4XIhVQp6ODwtpS7w5VwbPvTftzHNZbY6DXK4AGvMcI8pUJOJRJBIx+fu9uQVhC/LPi/QY37iVcsr4Go+3Xd/oiV7nRNI4nKo4dsVwr8HoqC6o+9lWX/fcZl2IROtld6KMRvXuRNkdLkNN2DpjoM6No/2nX6/xHJSxAg1er8U01C27zhx5XvWTDdFS85Lz2SUNqj6pbSONeYMxfZ8cHP0RIFc05QCh8BrLmOpjmErdGNsxSIpFE6l0BvML64jE4wh09yERC2G8N9CQgdXK5sIDhbRsGhEDXU/v0GulTorhp8YhnXfwYJsgUtktZBgkTOWheavJ6sEAimFDkK7yFge198xLMjKU92YkBkz0+tti0nBs0rsHWF9XYalAOIK5HassIMiL32tjoaYZWM32EannDxd34PSPozcWxo2xcEMtF7KLCMLt6/JJny6kTAGZXxsJIRo8GevSbJ34Oc6lnUML8/yNomLAiUnfxN6l4Qssh2HZ7oCDm6MqdNrIs6bDTid53tjuIr1DpiNhSEa+TvpOK+1+WT9LzSKGXtlZmj29vpEShlRvbzfoSSS4mGEpsuDIGrxx/YLo4rxIjxg4+kbtvZHrSS3APdf1+yI17Lyu5z3g7QHluVEbtZdG3KiXxKvGUB8cxMMQvI1lkf1kymHCQ2W6j5Ts07laeFsivmNpaQum4YMvPoALwzHEw34JhZ2udNU6AjIprNaOEfY0ZxHV029tMNyhQlQ0cCj0R49LIw8EjSGGubhX1bt0sb4EKvdFgcmEIe1u58Cjkuv9B0uYnBjCQH8PSo4ft9eL2DiwBfdDT85/Pxuu8ni227/agcrvE2T88b0l5CKDiHR34+ZosKFoH42b22tF0byh8UG8JAUBqap9aVBpDHXqEaPUdrC8a2G3QAZhRXH4pN8oX5Rc7CQPzLFu4OpwsEpRm/gxzoHzENNJPXq693ngMwz6+PEqIpGwgIaJqzk4yGJ6egTx7i7FNDRN8ebk8kUxciiHQAmDF+kxvv5Ryim4t1oVglIbO9EVVDLmGiG4q+LlqaRkqD5A1FW9Fl3tTWOgP68WtMKXeJegitdWp15QhlYlFYL3N+uX/ezr14hF8NTrV8NOa9R/z7x+mil2hupHXSfOIoq8qcu+1vGozKhK/6lDloY9Qx3D3T6M9fhlHtJFP79jSnoFsqhOa+DoX8/ni3iytImVVB6xoWHMDEZFDbl2jahF1j5G56xsTlzn+zkb97Ys5KyKcA0NHN7CawXa9NjQc8Lv0pOm8Vf8v953+N2JHkPSBihGVnsPUzEsL2/KjZWU7d28gbtMU0AnDkUDQ8BbEyrMQo+esH3EiFQGVSumBdWNC6aNnqhf6OIf3l3ErpFAVzwh3hgy4uo99FpsHdCwcZDJO1jNKEO2L2rg8lDgqeCu2P8iKLhLbRrVypP2FwXwq7SAcguwTbw9GRbWkwIrK7FKYtMuDzWHO2pvZF/sb+m+bqUVem3IGnIV79fWdkQAkyrcxN3QY0Mjh/P9aQDoW6lvJz9r/MH7KUcUMgWIR9CYIeA9n6OAegQZSd4aj2S6ePQ97CAvm8HLXtJsGlZYlVFhaGmwcjnNgocR4WVGabaUtwz+XbORFH6lGiR7qvrpnFMumPqFqZ8nRULVGHjSLOgxONJ/LgNKYWYUk62p8a0q2x2DRv3nrZ833UNH6sf5oFJP1LadXhd6bUQAzg0labaU4LtcLBLbrtNAyDx1BeKoqUFPAZWKuR54qDzcLomScSe9IqzT9s4eFpc3MTI9JUwVmmA8OGlMxSMq5MA68HAnGPlFfphf68mOiXtbJmJR3uTJYlCibsRGca568X4cXzWOik1Tm8JBGG4Efyd8GI8rA7Udz43uU64Duuepe3P50gRSBT8eppTXgh4kij9eHQpICPPhdhFreyUBrCfjflwbDgsO5qTf5zojI4jK2Gz7O9MRWKaJe3PLWNg8wM0bFzGQCKFbC/jUDDi/L0BrV1ySApRRNw+VyqfW+RnCX6N9Qrr2fJrWpoHDoiXzlMwospyiAQOHJVutJ54TLhlAY/L4OsczYDhiiBGj83i7hGzJQV8XKeEh9EWVjs35o3pAM+wYVhLmoBgr6jIvORxdMLcYMC7mif0cCPox0J+Q79ArSao357ZZssRbwzxTHo6RK9z4FCbOcxpI4z+8v+Po25KXIcX6KMvP9cyIC9nzdzkFlYKkvg3rgZADQv2jLB6otobjy1CluTeCshJmgzLcQ7iqTi9w/bxtP7H/dNurxkDNIK93Qoag/Jr3ffVOZTzcfldLqcHrumyvJpL+bLNlN67f0bq2Wz/1PT4CXHUTHPLQrAiTHdNGNzTVHWRCSx9iIUhsXzwGhko6yBu7ol4fXbVuVgAXON7aqibomLmorr9yEb5AQADQNAQOCwSQUvTMkvHkTf+VYSUu9zQOsdZq3dqnRW03bwuI9HHKRMGqiIyaor3F/FQuUEfvAe5PyHjaFY+y3nfUruTI4U6gaW+kMzRh3mpXVreRzxfgC0Vhd/Vh9YDzikaOhYD4ucnIUxOB6sQUgLw8GJS8YCeNDZcvD/U7G0WUTAfXhpWqdbFQwtLKlmAgRob75IA6SXtE4xNP+s3WRqv+p1W4CuLN3M05ojhMQ4+pTKjDlDpUuCrDo3hbOUnUjsTDVzw5clArMT/qsfHwjfhtvDkREXXwDkbZOtH0p1qGOAosW9K2MDTEyxcNfzoZREE7ky1fQCsgS238VPS7xOsrzgQbu3sHuHp5Sv794NGyeGxYbjSiBCU1U/GpNuw5Fi4sKn1TqkoQ6Qr/afS7rqN2wXpf9zKMqhJslsuoTcmgjKcjZZfzDNXPRVW/bHVDr9TvaNmN6qfZS15WD8vRoocvUv3ELe4xCnWfVDO0Kv1a1UaPdSFoiJqxObEM1yjVsfZ6/afc9h5PoAfsrA2P6sSqnnro+jUYm6P1U+3kpqnDUt41Vnd8xbBR23A85EjGZsr78yZ80qMlDrip54o0SGwkEyqpYysPpf8fz6/i5qsXqwT/9E2fyq6LaUvYW2+Mh4RGqynQZ021uF672Y4CdXA2i1jaU2rGFExU608J/YkukXuxkjksB6WaO0qXSwHEtXGnUxgoBVtgurdzGaT1gcOb7+LSJsYmhnFvLwLbUKDeQskU6YCuUECUoyXcAlt0XgRH4p7qtUaHvnSwLczrNL9dkvYMJ/yY6FEAcx704tFb2kBPIoaLF8fOXOhAYaaY6R7lrN3ZooN3l0vSRzycZWw5iLI5uDgwd3/hecMDnfsNZRjkAkEJB9PEq6MhuWC0uoZaWW9n6bMcb7adlxyGRmnQ8rVSSYWPmMZjaKgXiZ6Y21eunIRrzJS90Z7Jxu9tbKaQyxYQCAbEYH71xoUXRqSvE+NjfPNWymMedKLI8zLOe+D59gANJUncyHBOC656wX85Nga6gJk+f1MhKH4nW7CRytlYSpvIlWyhZc8MNM+EEqyWYWB3N4MHD5bxxuuXjiga8zBkaOSDVVP8oDeGAxIqowdgvCcgBlnY1fR5vr3f+NdFA2ffwv1NEwZTNbi5qDQAnAYOozHVuDzlhVQGkErDUIvPIUV8qlfhbppNvdBKH/GgWV3bkWSS+8F+ZC1llCXCEA8fsT4UpqOxkoz5MNMfFBC6GGS2cyScyIOd7eHFkvTmh9uWUPp5oF9NqtAnH4Zx9vYOcPvOPN564yqiXeGm0iO00rbTflZsUJ1/ylWTZrLMTNEQw4eeHj4qbQJFMquNfn34eDGeZMC9OaZyhLV2RThta57P92lI04gmi4khKBqzSv/oaOu1lEqlpo1B9CyX6RXm59dweJgTkb7Bwd7n08jn9KvnBs5z6vjzn+18D6gYvxJ+k1uha9w0u0lST4WGTSxgS6iBmILa7/JgItuDGzZvr+v7ptCw+dvMUdUb8UnGaoIlj2R9lhsr81nZwkZQIlr0BNjYz1koZPaws53GjVcu1GUr8LM7hzbWMpZ4lyIBQ+TsebjGQwZmh5TezVl9mEX89noJFphk0i9iYnxo2Oi0MN7cdwrvocTklJdOAZCr9n1xEZiIF7YwNRxHb0+3wnx0OFZDA4dsksGRJAq2H4tpE4MxQ4wS1ilvQuUXy1solBxM9fmFCs98ZbGgIdR/jherO58qCb17vCcoIOGsCfR3BdDfRfZXtdeQ2iR37j7B1NQw+vsST1VksBPzhuuDOCqCsZf2qDjsgvrdGBpzSh03NILbJL5p0I+RxCfDg8P9YGFhXbw14+ODkudMC7WedkxEvM9UzE+uixdJhfi0bef3FU3cFR3wJk/TiGsd+tA/Vnm92nIsC6Z5BOSELeXiRJopW+slqBii+kUNotIqxpV6aFXlaubWef1UwsHyjcgFobHfvNa/Hpumx1dR3+qX7REZlDFz0fq1ZZfHt8P103OEl0V9y9eu7Wbmn2Lh0Htj4bXRgBg39R6tK8MQy3R/AAvpkhzMMwMhATAzXCRA7pov0/VMdzHj6gw5EPg3nOxTWcMFyGZgcTuPJ09WcHlqAOOSUZpKsUcfYlCIx6FRc204JFiHpV3+u4Q3xsJiXJ3Fh313a70ICvyF3dx3EtoT7Rvdd8odoESplQQ/jYQg2WxuozQoXDYvmWxUx3Uw4M9hfWUdY6ODGBzskfDX0dtu+z2ztr4jGIjpqRGeFJIPicwnsuv0XCNeap+JVNMmQj4DmYItOJKN/SKGupVXRzKqb5liIFNDKRHxqbxkEZ8ApFXqkMrIk1336PGKhKmY2PNFOaBotK5nbEnMWTsOZY+Px9LxauUQdNwfsXFjJCTMtJf94dlJTx3DSfSyMD2HxtG87G1/2u0TDI6mnmn2kkJsa/iulwFVyf2icQ+yEbm5keQQpXGiKA5y8yrjMlzpZy/jip/XzB4vW6pavbhaHZOL5dT1K8f4X6b6KQaUbPxVOb4qirCaYaQ8HYotJWPgYTlUmESV/FLesanKNeai95XxpACBLFKXUVW2AERbqZ9iBjRbP2bTZliKBwRd23w0W+qk+oXF2+Ig6jNxeagSIqhdfPTc0KhhqCUe4Q3dwVhCJbRsBLdhHag5MT+/Kn0uRo3PEFc0Lxb+gB/dsSgkmd2hjeELF3BhMCwHXqMytw8tPNgs4a3JsBhm1CYhaJfsEx3eeNobRyvlKzCtjTsbJvaLPplv7BeGamiQBgPK28aHc0fjp4iKCge01L9LcCgLkzkgEDwSBGJBjoMfZiEvSqzU9qB+TbuJS2vbxrqurm6LcToxPoT+/gRisYgYprXHrw7Z0It4b6Mo3p1oyC9gcX6WubLyplLoneylthLVnG2ksgTc2hjtCVapJTN0cffegmRxpg6JTp/SSv8/j8+y/ct7Fh7v2PApim55fHV99L4j7DjP3sBPEmh8c4RigC+/gaPn/crKluwVM9SiiZ+9TPLPYx6d9jeNr3+07XjzO+kCtZFxFICrvCsaWCkHKv9ogLDHMGoE4tVle8tQh1BF20IfvuUyNB3OreCZqZ9bb+1FKMeUdV4vN/eW7lcN0n4q/VfO63UUpK02Xu/r6lBuanw9AGav0eodm0rOq0p6jSPj+5TqJ6EMm7dfDWZUvd1s/SRvjmPLDZr4iVptG8GI2A5Wdk3c28hLwZO9QcwOhgRMWs/lro3w1bVtUHOCrmcVPqG2jQumdAGVpCMvLW1icmYCe+19F50AACAASURBVIjJgffamDJyah8aVcR6zG1S4C2MoZgPe3kq2loiPKiNu9NuDJ38Pr1OPMBp4BQdGm6yY4j3SVznrjaR7AGGep1enaDPLlPjy/uLO4fZv30RCM2YuB3xoji2GI4ffPQQ169NS3+f5tHUXGIjtrZ2hc3EuUZmClvQ2xMX1VcaUqFQoCosxrm/umuit0uFK7UlxO+pPGgqiTELFHaYyGQokLX2CNHjR8OKQpDXrk6L96bTobfT9M9x39UMMXpw9nOmUqtm/qqa3IPlfbFq73ckMeeN4SAGYmfTI9npfhNmWsmU1CCrq1uivdTTo+bW0wi5drr+Z7U84xsf76hkm66gXkVuvzr7t3ci8u/l8JNr4Xgzi3uNk3LZHqpTOeeUJ3ziDUFVH8SVEJTXjekNY3kPV28+q7IoUlWepurDv17bX5T6yZiV6VLVuZTE/+a6+svhPk/IUDOaqsbd20+arq8BhG4h3rBjozI0m6th2a7QYyfqJ7d9keMwRKFY5qYkfNWmt3qtPHeq2GbqdXoNGF7irfHV0WocC7s3X7IFK8Es3fRBkRJ7dUjdtD1M2Ko1TvGsne09LCxtYHpyGAMDDJscxYZwjvIg4w22YBnYyZFGTWAqxNiid8N7h6WBc3+zKHRcYjuuj4TlAGU7mk36+aw3IwFHrxSxX6B31+dib1RyTZUyw41VuUw7DUwltV/rHMjFQI+uJCtVYnukhXvzFbE/yUSjR3FqMgmfTxmUrT4C0CxZ2NrexfrGDmYvjIvXRo8XPW5kvRVLFuKxiGQY7+6OIhRUBxIfajCZ9JRaivIrXk6+565Dtc+p/Yh19KrE8vXMQU48f+Nj9BrFBdeivYdtNKncBcrLSsCvwjUdZxTTy1arcN9sX9KQI77o4LCA+0+20DUwzFSqroisCkW65Cr1G7Jk6elSxuulAX/DNBXN1uFF+xwxent7h2BIlPsoPTmcd+FQEEH+eYGM3LPQ9+cg47MwCud1aLsHeBjSu+3NGM3Dgto1GvB4XOHcVLtCKn3DWMIQDRUdLtEMKYJjCZYs2VQ0DmBtt4CboyER32v0EBz68a3H4m7Wxk0zjeRv0qCiWjINqZEEBc8qxxkPhMOiLfgGZgu/lgw99QSQzdS70Wc4BgTU/sVCEcFAAEG3cwVfwyS+BA57upGHrtDF3Vxh5XINoCdsiF4MMVKJiCGhKf7dG8oTRkomi8VFFU7q6Ym1BdjkQbOxkcb6ZgpXLk8iJoJoR80KjvPe/iFSqX1hrFy8MI7umPosDddt10AKh6k70i1YGtE3KpVE76ZYUjmBaABdvDBW/g0avLduz8sNnkKDNI4e7xSRztp4Y0KliGjHcFPGvkpmyXlNL+FEb7BuOJSf2z4oSfJX5rZqR0Gb85UpAJZWtpEcH0XBCQrzj3OCBq5SGFeeLK5DekS7QwaGY2czvchp1kIr3+WlK5vNS8jq8JC6OKZ4dIgxO/foNN+T5wZO8311/skz1AMa68BNUpRta0TvBOPhkFJcYW1oz6JuBg/WqV4/kjFINmqDWandg4PlU9NmZa+EnogfRdvBfMoGdT54+L0zFRbQaD2djmKxhI3NtGhaXLsydaJIW223ysFyaOHRTglTvUGhgHtv2Yoy7eDj1ZKoyBJ/cmEgdOaUXzX2hhL8uwW/q9/h+mFcA0eYUerslIOORg//LjIyrj1B43U4Zkjqiq1MUVJnhN1kkhog7u1DHg48GAjOvXplCvHuqIQGW3mWV7awsZGSUBdBn41YLToUKQbRZlqMHRq11C0hNfejjx8J7b9QLGF7e0/qRUOPOifqT0gOLOIvrl2bFkNK9FB29vDg0QreeO0SYt1R8djNbVnYPjAFuMyM3Jqt10q7tIFDscWP1oqCDfqbFyOStNRrMHHsGFa8tVYUUUv2PfFd/V2tKwyzHyiYOD6elPbS20qvazrvw5O0KUByitKNJnyY6lEsMs6LFmWkWu2GM/157SlXWElH5g/p3tFoCOPjQyLUd/6c3AMSohL3vYgwecJSrvuUjkMvCl6Bj7XbUm9WWmyv3utuzh8Pu0ThOBSVtxLa0mKA9ct40eqnRAJV20/uv+PbLqGgk/qvjFGq7T+WzcBK9fi2Xz+vwaDaKGU/y/q5Pn1T8Bw0SjQQnW13BcNsBwE/5DZIbRoR/XM1OFRYz5YNm8JwsSBEh4RtYFoEGi38hGQNdw9eMmPWMm7qEsPBeII4HFfQzbPO2K+8zT94uIwrVyblxk6QpXgsmO1TMFuVXEqNligPHoKOeewPdFWHYfQhRYl/KubmSxauJcNHwlknL/+n8wmt9kyKNNleO1lbDnVSwy1XZ1ro9pYOkah68HtisEqqBjfk6jgipjfTq7xr6RSl5i0xWpgvqlAooq8vjlgXjZiKK4h4BhoT6+spXJodF0n6Vp733p+TgyQ51Ns07oWeGDJhePOeGE9ikwZP5hCvvqLE1Yj1skyrzJDRgH0aNMRqEXROY4YGAQ2l0ZEBUZ4NBAKiFryRsbB5wLxTFpLdBibdbPattEucJW6KiJV9G4uposyv8V5/VXoEzRj89nzBTW7q4EJ/QJhfNKyaFeATj+NhTtrHPuEBrYREgZwJ7Oap1q001ak/Rc/rJ9mwaTSWovxcLKl54gCjI/1umoXTBCtbnTkv3ucFZOzCNVyDQ282OilhBfyrAal609eu8yrArAfHofEh3NbLCsgubkSXUcn1VEmqqQ6BalyQHKMucFdthp766Vu3C+j9xNVPKw+7fSJ4JhccImOgk5i6+cCk/6gg6h7exAXovzOPSbn/3AND31JVjLxisAnzwYVJeNlV3rL1oSNzh2BeKaO6fmUWX5P1kwNecDeKVstKlGUK3BxpxG8w6eBAFBLuyXMT9an4P0MH3FBp2EwkfEhnTTCz9cWBIEZ7KkBdeklo5CymS6I3YxgB9Hb5MRJnOgBH8AG14RFuQvfuL0rs/MLMqApVCLXbxqOtgtR1rDck4nyn2cgF7Jq1yjRaAa266SSe1zak9gdlLN7bLCFToICdYooF3JxEMi/ZJy7rjcJ91Bvid2nccIS0nSJzh3nyYOPSgA+DXT4cHBxieXlLWGf0dtAjcJjNiaemNozEcX7wcElc+yPD/S2Fqm7deozkcL8YOK08lNSnUUXvHY0Z3ryvXJ6QjOSNKN6cu9lcHt/73l0xhhmOoFFGA8fLBKPR+3DLEr2dZDdwZSgo3pV2H/b3/E4Jj7aLmOwN4OpwqJygk3N/M2PjwQ5TUZASb8E0SxiK+fHGRESFrI55NL6IbSMom8YeQ211gdJekGC7jfkEfE+AyKaJtdVtMaKvXJl6YVh1z2t4yiwqdWhUqOG1BomuYK1B4p55ZU9MNcumcgBUpYHQCQ5rGEbNGEyapdRS/WoMpgoI+gWvnxdk7FLuZRw1mLjGKKxOheCmTagp4+Txrc4erA/puuPbVP0q4Ohm68dcQHLTN2h0VNhS2vDljX80QSME2KAQX5FgT78YA3T18+DkbdlwLGxlCpjsDeHaSFjyAMn56/bhvY0CnqSYRNGPS0NBJCIBAbbqkEotBoIH6vLKpsTMZy+OS2iDz/aBhXeXCmXjiGcDsTztYij0WiyH3NxL3PO8yykwtgrp0ROzvGsib1MskV4ulYm9jKalgc0wm+Ma1pLWjl4bpxwqEfC4YyMRMjDd58dQrJKnjuEMwdrsZ7GypjZ7ejqoUeM1IrifkZVCFtTY6ADi3V1Ne2Puzy0KaJgA31YekcGwbDDExYfepbm5RVyanRAMTiMWFOtaKBTk/aXlTQEYv3J9RhRt9UOjg6k6mDW8JwxcHgycSidG9bHKKTXQVa0CzbG8s17A5EAYj3coYKi8tVQZfn1UhccaPbzIUL+HHjamB0il9zE2MoDh4YFTz/lWxuJl/CznFz1id+4u4MYrM4hGIx3Ve3rZ+sz4xscphkTlURtmRW+ispFqs6LCaFIfLZOiK8J8njK8OhFlRlM5iaf+zTple8tw8xe1Wj/1+U9S/arFESvJ2KpF//Tr3o22Mu61cXi3/zx6H1Xj7n29PGZHY/maCuMVb2y3fhqnwbCUsG/c+aS9TmI8xA3JJ5UtWuJ2387a2DpUc5eqwyqJHRD2MY+Oje4QMNDlE5c/WSq8KTMc8CRFQTaf5Bi6PhwsJ9xsZEgwLPL99+6L54Z5Y7QXjYDKOxslYcFc6PNjvEeJ0D1Pg6STGxkNGlLbH26VxBMmYSgqSQf8CtPEkJ+LiaIpI7onbl4iV7JIDByvh1btRA6uD/rEE0ccTu3DnD1zD5YwONQrTLVa7RBtbNDA4SF76eK4eHw4TvQo0OCgaqyXvSQXBJtMrBUJDRFP4zUo2U567hj+9IqXeuumGFgmqNorKrWL6xKq1HOC+BeGR+m5qv0ev5vLFfHw0TISiZiASonVkXq52CuKDKZzlswlL4OsnTGVYK2t8+9VSuAaYIbvi4MhPE7RqFIXCXqlhruBV4YJTK4Re3UcMWiWljaELRYJkz4fFCMtHo8Jlf78OX0PyPzd2hXDnkb9eb827tNzkPHp59t5Cc+oB8S4sRTGyCvZr4Gm9CIRcDvdywNRC8mpcOZOFtgvANs5le+Ioa2ZHuIiFO2ar90YCUvqBeZL2i/YcsCFAj4QOfLp6fCJIF6Gp/7qu3dw8+ZslQYL67yyx/w8Khkk0ynUy0T+jLrx1D+jAd46pxLbRzDq5qGDSChQTpyo5QK07UsIEhNI83XibFTS02M2Jzj4m9MUiavOT8Vv0EtCBtNOak/wKlcvT4rxUu8hTodGDr0KxIFQV4ag3pJp4cL0iAj3sSL0NrE+NDDuzS1gamJYjBL90JB7dzEv4PKpPibYVB6o4x569VZWt+Sgp7YJafLMIUaGXDJeP0zJtpF59OHHD3F5dgLJpAqv6b7S3jL+uxPCjpqurXSjVGvYVnpsiLWhgbO4x4uBT/rM79i4ORoQL442cvg9GnPp3QM8eLAk+DOGDEXY8rSuylPP2JerAG1A3749j0uXJ8Qzef7U7wExcLSno3Yiqtfr3+rrf7Y6bQJ/8riyO1HGi1c/6ZUji/74Majfr0+n/85a/Spt56ZLlo0CoVaOFt7uybwgEHMkBvRFHAzHVQiIN9H1fUv+HJaAeDQoSRmZkZueAT4frZWwl7VBifi9vK3CKiGVKoE/Q/r4lcHAiUYJb1bvfzAn4SlSw/UjuJSSI1ggYk5GE/pweDG3JY4DcTbEJrG/ogGfGDf+APNraaycS0Bwhe34Hb5Cw65Mw3c9rPW8ifxcxGfjnUnlvfA+Im2/f4j9/QNZR9SjIcWaHpxGT7Fo4tGjFQHc8+/Eg3DNERTMkCI9asPJfvT2xuU1zp3h5ICkzNAPQ0QfrjAEZ0to6OaoUpI+ycAhu4qH/1CyX5JQkqJNbNIVSaxZPzcT60ajbH19B5OTzEMVr8IQvb+cl+8yXcdpHiWlYMv6YNi01mDi+/MpE0t7VI0mYJ+SCjYmEoZkEOf6Iqury20Hae/37y+gv78HI8N9LbPXTtOWT9J3udfcu78gHhx6+s6fBgbOH5NF5YJTa2X4dZbjalyGklLXaR20EaMxGDr1Al/XEv/qZlBZyPysZlHpg0oDWQWQ7KZ1qCpDKx1rUUI3PYS4taswPWe4fp70AY36r27bXeC2Pgjq9p8n/UK9MtiXDLeUb4H1+q9h/SppFhqOjQtU5u+0Uj8JI7hihcfVT7NuAq4QmO4/GiAhn4OJHr/cNB3bwuyATxhIezlT8gWRQdUVCcm8pW4KFXJpZDAsxWd5z8HDnRLyRRuJLmYBZ4oAAyWCPwsWDNvEpyYjiIQah5V4gPHmz1v39avTgr2oOpQdlZxz68DE5oGNN8dJPX7xwlTsQ4ZpeMCSun5QVOE+i3gad3IR48R1zbVMgCqzcNOokeSlbljTuzfocZfQlQtEH4v7xAid6q3GekimeG7u9xYkxMSQCI2AN9+8ip7euIB1aUrpTOUUXFR7jR+HmQMsLq5jYiIpucAUaNPCQTaP3d1d+Aw/Mpkc9nYzuHHjohgVtcYXDVWGNUl9f2syooDdHEefH0uLy4hEIxgaHJB5KPuXbQvIlpo6zDMUCIfx0WpR6N40GJh5noZFvZxLbCeFBpkigok2iQciC4meFM4hMtRujATrJoU96cCT9WTaKJiQtnBM3xgPi4eUHiqKR+oxZMbzxV1H9JnIoiLwfjfLEJy6wDIf1/XhkHh72F4VptpEOBKUNjMEeO7FOWlEWnufc+PW7cdKoykWbe3Ln6BPG1//cFul6vVibzQbSc1glXPF/av+Nye2xKDLFF19lXG9E2XVXF12pQxt3Bwtgz2vfkgWhKivuzKfnaofy3aTJonXpNz209ZPTD1V79P0X8P6uZ4MT9lV/acsTTdxRsVDVIYhuZPaa+Courr94b6v+1vKdr0kjcrQHj5XMrnsrheD2WV2eVWh262f6GaQ4k21Xho4nrKjAWCyx4dEGFhIK/Ey5oxi3Xj5Huz2Ix4mVsGHbIkHjiWASmrb8AbKhwypW2slhAM+YZKQeq1c7qRqmzKuzN59nEHCMMj8k3XxEMxeGGsYLmHdqC/S51K/9aqpAMMrQOeztg9xdkm479DGe8sFMOQkhqbBLMU6XKFyxbGvCAanxgkZbWoqqZCHCnEpCQVqFamEo2oHorHKbNxR5iISVWlDdIeYyZtFMAxI740crKODcqBSa+bChXEUSgX8wX/4A8RiMXRFu3Dz1ZvwBYP41n/+U/zP/9M/xMb6llBrmXKBBhCp60XTwl/81Xfxp3/yJ/iZn/kZDPYPinIxQ1mx7i4BQkeY7JNzTkJjlojTEZ/VF/OLkSwHO3z41V/9Vdy8+Sr+0f/ys2UDR+OACFqm6CC1YA7yNj5eK4nWEUvlnJvpp2FdMXj1OqVHJLN/KMBj9inrxRs7f69oA2F6L+tkvT9p7nBNE2c2t1WQxKEsg2uJRgx1hm6OR8raSzT0iyaTZ9JYhIgDPtoxKRYiTEQDKg+aN8EtvWKsM/NnMcz3ouTQOqnfzsL7nFPE31CKgik8NJnhLNTtrNXB+OOPdhwuHPGgeNg32hPjvWGLy96l8tZPjqnL0XofSntFlV1JkVC3bI+XojZ5Z736aU/CWahfJbmoJzGoJ7moZqe13H+ud6q5/lOMMG7EdZNjesfX7evK2OjM7DVlCPPFQ8/30NE5kb1joOeO8tapm7q33hpAeqR+7meF6l2Tfd7lzSBPGwMKN6OwN6qNlJunMFjJUuJnPHiZ6oCzjwBiYl0SEQijKsIwyoGFO+tFXBwIYCDmL1NsHxAcm1OyA8Nxn4CAK5u1Nv3dnGsNQhIErT54tIw3X78swNVWb6x09W9mLPEc8QatpetPCoE8qw1FS0QwW/bjbRO7BQWgKYexCdz2jg1ZQRY9AUqVWI2vovPzUCb+hJgoqjIz5EhPAt/vjSoPAQ/2ywN+jCcgAnrMBUXQsd/nF+l6egYIrhQa8u6BeDq2dtbxla/8c/zMP/gZDAwM4PKVq0gk4niysIDXX3sd+3t7IsBHW3lzaxMzMzNiXP35f/kv+NrXvoZ/8oUv4Pr163j8+AlyuSziPb0IxpMY6HLku9FoFOvr6wiFooj2JSU8R5HI9PY6/P4Avvzrv44333oTX/qn/6sI13mnCsHQ9GQQgM55vp5x8GDHwmHBkhQhlwZVtnH2Jw1sr84M+57UcWqg0GgghXxwoPfUmcWp7cQx2DhUhiv7nP1J+vmFgYDMRf2wDgWLLK4SRuIBwehw36Oat2Cla25BxBFxTIiToqJ0LZD7Wc3bl/F32Le7uxnJcXfp0sS5gXPMIJ+DjF/GFfCStEk2dlv9IQFDDDjtaXKzk1MAjnRuARr7/OgKK+MkYNi4POgXSX+tTqwwPI6o5CrjTBXGsIMop7pUew1+pbt+Oc2QkiWbO3VyGE6o1a/hofTw0Yrc7kkHbqR3ctyw8LCkJslS2hRDjhgiAlGnB4LqAHlOjxoDBws7JcTCPsE5PU7ZCASJSXLdLjUgYBGJs5QqtCj8u/XXbL3hbgMb+0xPQIUbJeBHTA/HmXRw0VoygNk+UqbXBWPDsJ/yAqiQUMDN6yUhK1Mp/y4szuMrX/kK/uW//FcYSg4JlurevXtivPz8P/4FvPvuu/j+u+8inU6J54dG0C/+0i9jbu6+fOYLv/zL6O/rx2/9H78lqRSCwSB+8qc+h6tXr+H3fverSO3sIJfLyXf5+v/woz+G3/vqb+N73/sr9PX2YWV1BX/t038Df/8ffUEMH51ugl6n23efCGBY44RyJQf3tizsFQwUStTLMQXozrG+OBiUPGRe45ZzjIBlUoRv33mC2YtjgvM6jeHALPRz2yYg+brUINHQCTglvDYWEtVi78Px+3A1L2G1nqh6z3W0H5mdrC/HjWwf4qPOmT6dW8DsW+ZJu31nHpMTSQmHn3vI6vfvuYHTuXl3XlIHe4CHJDU6aJQQv6G1Z8o3ShcvRKOCB618xlDAR9K+c0UbybhPDg0+vBVLVuc6T0VMoPpN/jbDCEy0SfwMwwjc9Ot5VXiz3t7Zw80bF9sycJhjiDfqjUNq9ogstbSJWJ1GKSE62N11i9JqtgupkrDLGIpi8s+syYSZ1SG7MrPKFfvjYUhPTfUhrTApHB+GNqhky9+gMdPfpTAfFC+kHhHbTK/cd/7yluBlCKasl4OHnq8HmyWM9wZw79aH+LVf+2f40c98BsPJJH7oh38YKysr+Nof/iF+/uf/Mb77ve/hz//8W/gf/97fQ2Y/g29885v4hz/7sygWC2Lg/MIv/AKmp6bxZ3/2ZyiVSvj2t7+NGzdu4LM/9mP4nd/5KgL+AP7u5z6Hf////nvkcnl88Vd+Bf/nv/gXGB8fx2c/+1n8xm/8Bv7ap/87/O1/8IsSCiVehZpMpewhdqkFMz4kzCI+DN0t7NpYP3Dk7yVmlrdsBA0Hs4MBzPT769LQdX6rlZVtjI0Pihhguw/DpQSHr2RUaFvUtgkdcqxypnZ6cbyr5vvLRanjzbGTAdbUIJp7sIypiWTT+dgU6FnhfShiSJzXaQQx2+2bs/49nc4jlc6I0dwrmccDAur2Kuef9XY87fqJgaPk9qt1HSpx8moGD61HWQ4eDRR+t14Z+nVF4/W6O90y6jC0BGRcc4Kc169R/9V//fn3n9IwaTTux9VP5h2xFm5YivgNCWm6K0HmX1WGc2aWNoQe7tgmUoem3Jz38sR7AN1h5jAKyIFZm2+n2cUlxhZvtjX5erzfZ1oA0jbfevMKItFwQ42URr9JL8nWoYP5tDrweNhxGXQHbFwfUZnLn/VDo44hPYJZibdghTgWzGjMASkTClxcGLEpNEo5VuGAmzLEszdwFIlRopYKRf2YQaQ/5sfsQEAMUwJdKSg3lqjk3vr41iNJRkmsAUNTVfsIvW9FG396P4vZZBj7S7fx67/2z/ClX/kShgaHMDo+jvn5R/ijP/qjsoFz5/ZtfOELX0AqlcK//tf/Cp///E+LR4gGzs/93M9haXEJ3/72f0UymcTi4hIuXpzF5/7u5/D7v/9/4drV6/jJn/w7+O3f/m3cuXsXX/zir+B3vvpVfOYzn8FP/K2fwJe+9CXMzl7Cz//iF7CVoTeuJPidy72WJP+cmRlFT0KJDeqD/HGa4TlHlLYdAtWLiqH0yshR9ljZuHccPHmyhtRuBm+9caVuOFRT808KcXK8CBQnpuegYIniNgH4sE1Jm0BWlbeMD1YKOCw6kouNxsdxzkUK/dHLQDVo4qWa8TZxnREb9GCriGSccyN0ZlKQPOv1d9LvcS8kHo0ge2LUBvoSGBzsaTktyUm/8yK/LxicsgFRxo0og0UBASu4myq8i5tHipO/CvNRxo1UymAHeXE3ZUxKDV5Ds2kEf+AealV4nDr1qy1bl6EwH2px1q2fhzF0pH6eQ9SLJ6kq+8zVr8J0YtsrqtCVNAZlzExt2z2pGngz4ONlp9VierSB4h0bzYRRwmGKySZ4HDK3XKPFW3bd+nHjh0ptQDNHJcD0zB1X/0Qb42E3b02+aCFbKMnvDMZIWVXgVqZdGIhVtDpOE+nR8O1Gi50gY4apCGJlDqNQsDVRMy24lreAlT2yWxwRHlxOFaVN3Oyf9U12IW2Kmq3l+BEKqqzmmmyg4FkKa8VDUsZEEmHQ82YgHFBzSHBYLktOg7QZUipZzLBI0Tzg0zPRMouobLy6HU0xP6Y9YOivq6sa20SjkHggiijODARxuHIb/9tXvozf/b1/i/TOPvb2MjCtwyoDZ+7+ffziL/0Sdra3jxg4n//85/G1P/ya4Hb++l//NL75zW9ibGxcDJz/+/d/H69cv4G/9Xd+Av/mt/8N7t+/hy//86/gt37rf8fI8Ah+/Md/DL/5m7+JH/zBH8QXv/hPsbVfwtxWSbxRN8dC2NpKY3MzhQszY2KocV0IrgmGCECu7VnSe4upkiRXJcD6uEflO1vCzZuXREjPe2vXYUWuI3pgTpo37vC44O9K2EldUKprQXAxjbBXR0+mpzOcxoSnVy43n3BWAdkVoHlj38KVoYB4ck4y1F7kQ/g0dZekwpYKXc7NLQlDcGxs8DRFvlTfFRZVNavIPY1cwKA4d2TX0a/rTU479tXr1aynSh9pVpFiLNWW7SYycl8vl+EFrPFrVaynl6h+FdLT6ftPoRM8rLY6Y+Ay0fQ76gBSxoTn02X6p3emd6LshmUIl4ShGcW88Rm2YBEUuNwz/5TpJR4aUr117qWDvIVE1I/dQxND3T6MJFRshJ4degZOY9g0u9q5yfA2RSPnxvWZtqmbSjMHWNotYSzODNyq9jTantUmT0Oexg29YOsZG9FQQBhTlX6kIUpsjgGfJN5VqtLau0JPDl+nl0Ybyypnmfq3nnM99K7FUAXq1v3N/YLYlQ8+eiiCe8PDfaIM7O0D9hVByh+vW5IIcm9zEb/7O1/Fv8hYBgAAIABJREFUl7/8ZexspWGZJnKFLL71rf+Mz//038fHH3+Mx48f4ad/+qfFwPl//t2/w2c/++PiVfrOf/s2PvtjP4Enj5/gu9/9DkZHR5GI9yAQDOGHfuRH8B//6A9x9fIVvPXOpyTktby8jF/+J1/En/ynb+D73/seJqcmsZvexfTMDH7qpz6H/VxJ0oIwdxNDbQQJM5v47p7S7BHqtM8njD/ilegdZGjm/pYlTLI3xoJVBiXbyTAhGUz0SBaLRTxZWJf+mJkZqzKotQoxvZmvjIaRiHTOOKYmTrZg40YTBk4mkxUV58uXKMJ4vMHmXWecH2zD6p4l65lkgWc195td72fpczo1BrFZ165OHasHdZbq/SzqYlAHx3sj10edV4bbm2eoSrfG/bBmzrDC1fmEvCJtlUO0br4jT74ozehSm6MnV1GdXFn8zNmsX/22t9t/dfOEeXJ5efvJ23+aWXV0bGozx1f3tWbN1I7BiWULWNdz0+expr057i5VO748Onkb582fOjfqwKzUj+PLc56HPd8jQ2qixxB8DFkdIb9P8A488PZp7ISBeMQvFPHEM7r96QP5/Q8fuiyXitBfKwuZq4Q06dV9U8JSPBw1o0ZRqj2stlYKbuGzBFf/2dwhLNDAUqKHrmNPlWLQQ0bcE40azbRTY6Zv4Ayx6fEq7y+uZ9TPNAcARruZVoN6N0eNNxqMW1t7kkiT+i+NqLCsVzrvCCCbzKX9/Qx6Egmsrm5IffoHldicCm0qNV7xZPp8SGdyMG0f4rEwrFJBQjUEL+f2U+IVIcjYgg8FWwngEVeTKfnQF1Z5zA7QBZgF+J0SmKRWdrhAGFs5A7GASvlBRhLTKXDcmIhzfn5V6kMjh/9nWI7JLmcHKU9gYC3j4MmOiQv9ylAnrkzClwc2bq8XJUUCge40F2lAMAR0/dqM5M3S4HYdWiRAfqo/IGKAXkZUC1PhyEcpD8D1/PZk+MRi9jNZzD9Zw7Urk20pGh8WmIiVBINnc0k5sUFn9APEZW1upYU6Pjkx3JIxeUab1LFqnYOMO9aV5wW10wMMbzCcRMOFmJlG7vRkzJAcU4z7bx+aAkLkxp8pijklXp/+qCHCfkz0OJIIYCjmE72ZTm3ux7VPgz+XVrbULapN+XQeHryt39soSqiOmcsJoKVtyKSdSoitQnFvp89P+g6NBuIglvdtZApumLEc7iVDSjGEtCJxbXlacfoIyNjVv+F3GeYg0PjVEdWW2nGn94bUamJv6oGLq278rvoTX5OwumFgYyMloG8KoamDv+I+1mE2GsipLJWlfegOGdjKAnfXCsD+BoJmVnRreobHsLJvy3zbz9mSnoD4mL6oTzBTH68VJMloLOQX+jm1lGjm0fib7gtgqJusPlVbtokCeDR0SPUOMS+W6eDWegl508HbEyEx0ue2TDHU35kMywHPZJgLKTL5IJ4dilWyDXKwbe5iaXlDUiNQc0Y/XFPMOs5ks5O9fgl3tvtwnSm9I+C9lZK07bUmPDhMjUGtFtLE2Zc6N1u79Tj/3tEeUKreBxIKnL0wjp6e7nOQsaebzg2c81Xz3HpAWBtuoj+dW0qHQYQR7DKpiNW42OdDslslKKRbnwc9PRsCanXPro9WCyLot5ezBQMy3R/AcNzfkD3VyYYTg0MqMBk/yaG+pgCV9X5fGzgfrxXLrnl6AdgfdNlTs4eYHIYINP29U+3gQcYs7WRN8YDcyTriwdAGhgoduKy2Y/JIcUz4uUgti8qtqI8MMb+BoS7gYr9KSMmx1p4V/oPAYkrRv/H65baaR+/G/QeLEt4i8LLe4UoDkgcE00vw9xd3bTzaKuDJ/Qd4++owRpMJhMJh3Nukai9Vm4ErQ8xsrrxOBOQ+2CH7SXmnadhdHgoIBZ7KxFO9yvOjDCpF7aWSsj/gw8jIAMLhsGgfMU/ZTlbJGtA7w77bzKhwFD149Mh8uKYSv94cUQKVSnpGUccpdMh8WtTY0Q/HimuLhhm7t9dV7W6nM5mrjQbvO1MREdIkk5D1Oukh5m5v7xBPFtbE6Cc+7fzpTA8obJst+lDUR6LnhnTxZiQqJBqgiUWurl1nanX2SpFs4pKSQXREqtkqWkTYy3rRIShv6EMAhy67yhta0KEIDVSuLD4l6uYtg+/pMExt2S9M/TxhlXLbPSE2aaPrpn+6/efJLK6Vj08zvsJaVgiK6vFV7Wl9fFUoQxs3kklag9ndjXs07pfNVMDOcNAbVkYL9UF4IGmYlgqLMN0D8P5KQQT9IkEfckVLvD3M99OIHt7J5cjbKj0OAwMJyWnUzEZT18ARBpkDapREghCK+pWhEAiopuFGVhMNkRsjSqekU0k72Z/8LYbG0jnVn45gXlQ4h//n73KkKMzHzx9Zvx5wPnE4ooHjznlvaI2KuRcH/OgKOsIyomudeBImo+yWfFIOdnb2RXiOqtDtPIfZvIRvmIST4RuGgxo9YgyQbr5tYiFlIr+XQuEgg6sXRzA+EEXW8mE14yBvEtdlS5ioP+oTFeb9PMTDQ3VqGoU0UjJ5S8JTlweDIoTHvYD12ds9ENzNwsIarr9yEYFwRIzW7awjWkzUALqaVLpHlAygYUODh3VbTNsY6PYLw0xnVldGk4m//O4dMSBoWNc+ep2cBsNCjxIThA52qbU22Rt0PVPH48LUuWALVZwYHIJfCb5vVQSznfF/2b/DszJzkBU2HT1kNG5qMWpH5wIByUyImpELBMOxoTAvT374JDWHTy5mkuZErP4X/zG+/tG2NuaO4B5088qYGdcI4eveQ82rgKwVa72HOf/ulbmvj5mpUM0bY3qqcRnN1q8aT1JhFVTjheqXXcHMNKqfR724BjdyXP34Xv2y26ifCxaWm7CHAVU2GutY62XMAOvhOSU100nq577uZcJodtXRsj25xjyAjUoZil3Fh4ck8TZK20Z2QXlds7wIWJUcUIQ0+CjfTx0bpZXCQ51gTAIoY2G/eDPSh5YcEKGgD2t7poSkZgeV14N/96rCdmrJlhFlrgeJ4QfmDOKjVHabB1XWqxPbSNXgBxsFAYr2uzdwJkVcco2fa8lgWU7/tO3iGv724ywOCkzdoUJi3OT0HOV4MWUGx0KPY9Uc4d7gGXcaRxxp+a87vordBwxEgdl+5QXhe6trOxJSoo4HvRycB/RMXL8+LcrD7TzcwAlwjUZC4i05jqKssFs2bm+UULDoefHjgztLyOzuYSIZxzuvTmJxH2L40bgjrZ2eQTWXgVTWxgcrRVFj7okAUc4517hmmI5tuX13Ho6l1JyTyT74uxJYPXAwMxDGg21LqNeRgIPXCS42DDzeKYm0AdM6bGRMDMWpjcPknBWot8ZeUNGWOByyzJ7GQ3HH91dM7BywjTa6GFocjUjotBnphYPDHJaXt8TIoTBdWbBRp/+pw9Z6Gu14mcqkgcOM82tuMtau6PFjLwxoixg1etTWJY8b1zc9z5xH/MP3491RTE+PnHr/Oit9LQaO9tB4DQ9tqHiNA6+hUmXUeADCXjBsuQyPYSRleHJbaYp6ddmVtA5eY+eFrF9t2zW93JMWw2vsVPdfBbipqbbN9Z/3UKmAtOv2X6v186TcaGd8eSLwdittdsMclUNUAVZ1W+mJAajyaslrIidvqWzcVHsl9mGHxk3RlszK0wPEGfjwZKeIg4IpmzCl/09ze220UHm75s2aD40oh6DYnTTSqUzLrJF6v6FCDA5urxUx0auwHHyUsrOD3ZwjdOKTKMDNbjRcz3+5oBShRUMooNRtxdiwCSpWh7v22gix0QNyr90b6J2jvRPyq1AiHwUWdzAWh7Ce6GHjxkvK8/pGWtR5+eTyBRHEO02SRs4XqhHfuvUYV68czyzRBg69JsS7fHomjMWdAp6s7yOTTuMHriVhh7rwKOUI8HemLyA5ssTAcYBUzsYHq5Z42QguJoOK3pzXx8NigDP55MLiBiYmhiAHkeHD8p4l9HYmqSxahqS+oOF4cyQgqt2HBVtCVHw0jZvdyD7TD72Gd+8tYGxsAAP9PW17DXV5mrDIPZlIIn2J51x/f9XEYUldToolCyWziJm+kKh7M2Sm13C9+SYsn0IRjx6tSh3HRgcQiYTF0OHBynlG4/bcs9PsanXXnm3jzt0nIvbIMGz9fUR5+YiFyucVQHx4uF+0iTT4XuYYU6sUilhe2RK9ppMMpuZr+nw/aXzj4x1HTywdZmKVvEJ+VUZImQlToX1q97Na8JoMqmjL+nCpV4ZavB52VStle4QG2y7jedbPe7P1CCG223/evlYblUvR9bRRXMaepKV6q6zbfy2W4S27NqTpneLczJVnRmnceOuthp/S+wrUyGzS1Ekh1oGsHL7ODZa34njYwXR/ULAOtIOoJ8JFyhsu7Y6tDBNa+sr5pjq9zFinld2SeI4oXd8dtLG+tiWbCbEQp/Xg6INtN2+L14RA3PJB5KoF8wDqFAWeh+h3F4uS98sU75oKSwmrS0DFyhvDH6w3vrXzj3MqX9IeNFVzCWc6Nq4OkvVGdhjEY0NPCzfbmenhqkPutAceD0+GDQm8pNBcPUOXRhe9N8zOzVxmrNOFAXpKgM39khg5O1s7eP2VaeyWmJzTFm0WJtnkoc5+I4bm7qaNiV4fmIZiMU31a37OL/8u5HK4f39RPHsMYfoDAQlB0hMX9BM0zrxPDK0a6Iu689lNWKrHt54OE2/jNHBee21WWF+n7S8CnZkHTIzcnC1Afb2eaPTe2yaw3xBDtVAy5cZPqj/zVtHDyDY0Cpnys/Ry6vxUgQBDIcpTx6cn0S04ovOUA63tVEtLG6CHjB68Rsbl7t4hNjZT6EnEZMwGB3qEleidLzRCOZ8YGqaO18uSwPMcZNzafDr/dJs9oD0S1LnRSTNri9I3eh5EESoYCxBV0cHj0QAO8sRBUCTOdZOPBDoOtG22eTysSWNdy5hipI3EbDycW8TISB8GB/uU2m8Hnk5gKE6qBn+DXqFb6yZSeYW50R4aGjccDxpZrXrCaCyxHC9mhGq9/VEHl0mfNmxJpJlO7ePChdG2tYMatY+H5517TxCPReVWWs8AIN6JuCbq/dCwoe4KvYSxoCFquqvpIp7MPcT05YvCjCODqS9CGQJDvIP0UtHAebLrqNDbYECwTI92bMHrDIQt4GAbVsmUazczmfMGXbCVF4dClMoTaWO6j7nTKmHB48ZNAKbbu5Jw8fr1GYRPGRKloUZvKEOg9Bbe3ywJfi3peg7pwVvaJ6NLSQMU6dUzbcnGztQNvVFDcGEnCQvy4kXPEzFJbAMvAvQckA1GxlsrejknzetPwvup9D4ePVzBO+9cr9tcroH19ZRcTEZG+kX2od4jyVG30nJBOymk+yL1qxg46rZ/FDCmKZfeBilduIqoV+VW6RH18nyhpbJd0bnajaiVMlT1zutXNWYeDETt6/U2/U73nxygbroDHnZe76Dc7G1HjB65EUYMyTRNPAJpxCJ05zr5xDNl+CTxI6niiRCzUvtF7r82/cOzWISVDOoGCgwX3J3H6OggBod6O2bgPIt28PB6wnxTGUcOXg2QptYNgbS1bKjGa0zeKRsSHHPCrsRbJw0hvszBaIx5vfywTRP355Zw8cKo4Ec6DWzkZj2/sI7uWEQ8OPUejiHDffe3TAHwjsR9wmxiuIrelYNUGruHJQyNJiVkdmM4IOBfJnjtCdogUqzk+CU/Vx8NnAEVent32YSdy2DhwUPkEcYPvT2Dwe4AFp6sYmR4AIdGFHc2LQm1MhRLdhzXwNsTYaGin/TQSKDGTDwelfLaBbXr32Gb5jZL2M7S0ApImHKqzy90+LnNonhyxnqCWM3Y4rnKFiE0+QI9MyVb1HRpoJG52H2CMJ/WJNK/zYzjjx6v4uoVGjgnKySf1DefpPd3dw/ES/kDDQyckmmJ9hJByMxA3+iSQkOI3qBoNOKKanbKN/x8R0NCVIJ58KRNkEOHoSZbbVZaBpwHjHyWBoSbNkFvdhLmcKme+tDUZbBXvewbTVOrKlvc7ooueqTsJuvHutB9KoJegvNx4+TyugK46pQRmt3BNj7r+j2V/jtubMr9VwECe8fGGz8XnM6R8a2MjYDF3X6tlFFJyaANFm0kCfvGTZpJ/AWDHhpMrOcZDRvmlSaINR5STA1Sw/l3ZrBmZm1v0j0CYZf3TDmMGLrpNF26nSXJjWRzMy1ZrXkT7bSLl8uLxgYxOOmshUjAEIXadlhUNGiYX4qHGsUQV/ZMbB/YEp7ijVqwES6GhukX+Bs65UYre4PIAFhciyq8JesaDoa7yIbzwzGLuD+3iFeuX2g727QGT7LvySphUk6udWay3ts7EKN5ZmYEiXis7rBqYULSoInlYujs49UieNGd6fNje30b91cP0NPfJx6L/kAeZIFt5f1I7+ckRNUzOIBYrEu8GVeHw4LPub9eQLSYFo2SXGQQie6opDdwSgUsLKwjGO/Flt0tWJ1YmHm4SPm28fZkSLxIxxnsbPP6RgpMY3HjlQuCZzltgkXx0OyaEoJiDi2Gp0h55z75aLsk4TTq/3C90dtEL89hySfe1ZSA/ElHdyQk9+YEc7Ed7W4lM6Byb3H+MnGrCCDm1TwgVqrT66adtfwifedEA6fES8SipHBgQs5GDw0caukwQz1DWC/LI6kayglmXDEnbchIDL5sLCiwmz645PUyYLaCo2HHeEHLuoxa0HK57BrQrRyebtn6sGy2fhXQo4oTk5KpjR4N1BN3u6ukKpgAt42t1I9tL+dS0lx6/rhrJDbqP12/o23XKSuq2y5tOKl+bt4uzXRSxodSbC33n7JCJV5QHhtJ5uiOr+AtKsA1/bqOh4vxqttZBSin0ajLUIaPtN1TtmBjqFBM2f6yZ61SP/HOOTYcy1RYD79PpPsPCxbSWeXWn+oLSa4hLdjnBV2ehYXIw4G9bpolfP+9+3jl+kyV6Fon6sjfoCFCxV6Ky5EOz4PECzpt9ndyJRsfreRhOj4xOMgCsg0DkWBAGTJkV5gEgauEpeW1Xmd8FYW8Zu5ImgaVa4kHGmeiTuXAGRIyLMm1ZJgFPH68IhRnGlbNYkgEQFwsldlcVMzlLVaYV1enJezFsAcZO2SLsOzjPBycT5m8jY/X8gi7xh3n/KXBIBZ38ni8nIL/MCUYMGYcuHl5GAeHeQTj/VjfOcD8agojE+MIRKLCwOL6297JwH+4jZHhfmyjB3t5C31RP64NB7GzsYVMtohCdBBbOSYWJS1XadaMJwwxhBox/xjWyWaZxPKxYCWo8txsvx03P/TeTvzadxfyogB+fSQkBupC2hLxTMo0vDYWFuOEBnA0RGFNJUyYzlPegBdUGz96JSIEgtpH4ZVMLKVU9vepPo45hLJMEOzUZFLSDHSiPc2uhRf9c8rAWcQ7n3qlrneGXkzqSdHwTyTqG/nsA17QWA7n03GG0IvWX8bXP2KqBlXtKtq0RxOnNVp3e7RpL+28KVr3MfUrioBXJWmc3CBd5pa+mXKx0SUsRJ2adA8n0eJPWz9tb2hwbzUtvs3+84A/G9fPU7a3/1zvG09pekOkfl5JANfwVXOkfv3qzR0WmzOVccM/2rhSETOlhUQGxlg8gLVMSW6wAl50DEz00N1Nowb41oMsLg2FhCZ71h62YevAlNv/RMKHW7cfiw7O6OhARzdqGiXvLhYkVEDGGG/SZFe148EhBf32WkEOLyr5MvRCA4D7ANtDoTk+chE4Zm+oniOVi413/tG45bwSILh48mwUiiXMDgQxGCpi4fGS6KNQA6eZbNMaw8F+LhZN0LiZnhrG+NggMsJWWpcb6Mw0gd5k1TWXw4v7AoG/9zbzMk8DBuQA3jywEHRKMDKbGE/2YkjYJ2rTYPtpGD1aTmNpZRv9oyPI2gFpW243BZ9VxMWLYzARAMXy9vOmYFr6fTncfrCKlYwPyZkZwXBJ4lifDzN9Pkz0VNJz1M53GnYEFlPbh6DlZvqslTXDsXu8Q++eLXOMl42H26bghThv3hwLYbSnktuK/cb0EvNp4nGYk9zGD8/W9+AQ5/XdhQJSOaV/9CNXusQQYohKe3CiJ9CdW2nLJ+GzNHDuzS3gnbevwec7yhilgfPo0YrgvhimavTQwLlzZ17ma7sq7Gexv41v3EpxC1IL1uOI8cbqTnxd7WHlRa8xEy2VUaOFUP5Nb9lN1I/hDW7Q3FDJwKHIG5MX8qt8Td2UFA2dbBERI/PoMbARLdW7xfqdVLZ79ktfnvTZqjHz1KPR6w3L1rt1J8pw661xN2JIun3snWcUAKM3gmkbeeul4FnRdiREsL5v43qyko7g/eWCuP156+OGSK8FsTlnIUrM9u3lLNGsGY8boipK78H0lD5gO7PsOWeZi4iYI+bdomeFt/xWgb+sDb0q9zZMAdb6XFGvijdWGTg0/oUS3uy6bjB36BFg2CMcUItXxOl4eAZt3Ej64RRzkqD00qWJujdHipLRaxEOheS7ZIxQM4eMG2GF2I5k5yZ4kv1+9/4CLpLm2hUp4zma8fixdhT5W923RQunO+iI9hI1XwKlLLY3tnFpdgzdsWiV4crfJxNsK7WPd+9voqs/iaFgHoXDDMZHB8UgogDbgy0TdEhSiZjh2L1MHt/+YAHdYzMIhAjOZboIB7P9fpnr9cZVwLhbacnRxdQMbGO9UNZpgekEXu8XbMzvlERkkmP40RoZdkp9mmBiMr70PsNkod9btkS4MwAHP3ghWDdERWPoo9WS5A6jUOLrYwH5HEOL8/Nr5xicNrYKzonH86sSip29OC6eTVK9+W8NwyCg+8qlyROp5LduM6/ZNF4mI/OlYlFxI+MtgQ/j5IwH8yFm49Dk9ZS3EgWQk+iHm5m6nUOijbn4ifqKzjGlQMVH6cwMjVwd8mMlXRDmyH7eEbopjZe5rZIAFsUAMgyh8RL0SS8RcwYRhEyF2LNi4DBrNOs41eMDWQ2UT79wYUxE5jr1KDVbUw60yT4aOO23nsyfgxLwcNtC3lIGiH7KaRYCnaGga48QPXH6VyT06lh4ddgvdOvvv3cPk5NJAcvqR2Nr3v9wTuUa8/tgW454ZZRatJtEkyBfiyExJai3spZGZm8fQ4MJ0YaBzy/aNv2xgIRU6vUa60jdGfZvKse0BkzHAHT5bUloubayLuwnekxYj9oypK62jf/67mNhGTGNQV9yEEUEcXk4gmzRkTAO8WTMJcW+yBdM/NXddWTMEHoHepFMBMVzQ89GbdhRe60YetvcTGF2dlxo1Y3CbuzfdNZ2NYsgKT+YsLKVhzgZGnw5k4DwgCgpr+5bkuj29fGgXBiZDJbzkHvu95ZNMYAIzP4b040NHHpwSo7yDDFNBy86O9t7YrhxzZDufk4Vb36kJGSZK+AhQ3xTw5KxnuFhKoLrc417KDFojRhqklJj/wAbG2lJAvsyMdk8LKpK9mvdveUUCR4LQOu01N4cyrorNdZC/TKUHkstm+Y0ZWtAo4R74MjNazKhZO+jIb9QHCn+xnWet+g3UDocSk23uu1a06WT9fNu3NwcOtJ/Ne730/Rfp+vHMKGmF4s3SkCmZEopXEfI56A/YmPzkKrEFobjPlxNqozK1BAh/oaCfqTiUmuGWZeVdkprG3XzW0V7n6SxMJ8qiUfwYr8fO6k90ZJgiCQa7ZyBw/J56BDMSYPwtP2gPE8OHqZsEXDTTjyGlHjT1gZJvfXLz6rXqz0N9eaf1Jv5q/yusKPrxaFYHOnib42H8P4Hc+KN4cGt8Rdk5exQAHB9B1NTI9jdzYgBU6sSrRlgDP0whEJ9oqGwia2NbYQiIQkPLedCGO2L4FqS2h+VcdYeTQoqfn8xL7mmpvoCmBkIwO8oGvbK6rYYqgRfEk/T6GE797NFfLx0iFTBD9vHTOA+xEIQhe1sSSmUj8YNAVgz2eheJoe/vLWKoYkJDCVC4jUa6w2gK1ghA7BP2e579xfFg0VDkBiJ43AqiuVVktApsYKvDIcwnGhNtoBzgIYhyxjrIW3clGzrxGXNDvgxt1nAjZGwgI3pEfyLhaKESBIRA2+PK89M7cO1ohKLQthZlwb9ME1TWD4Ue+zvS4iXgX0t89H12J9fQI/fm+jFIRuRaTBkjUwNo7u7q2ngOVOirK9tC/aOl4wg3bcvyWP8sWZReRhGbJtmIyl8SDWQUEjlIruu3ZRKZZZPFUPGVtLkfDR7ScftNVi5bhke5ha/r5VtdRlV9VM/CupF+YWOSrVUJTA2EqNwlSVAOLqdGUYQr03AJwBLLlYaQ0+1fk+5/7x4IZ1moZaldGz/uZL8CpqsZPgFL101vhUWWsOy3Zsty2DyQVG+9fNgU3iFgEFBPB82900JDXKDyxVMjPYGsZIuigFE3Q3iSziViFmgRshQd0AyKxMIS4OHAMezsuEJ8HfXxNy2iYsDIVzog7BbmFuJoL5OiP159xkPVOrUfcBD8PZ6CTs5puTwK2FIYsm51jlefhVOqswdTyoOl6moWZB67pTnX836LZYUU5FeBNHX4f5hWxjqcsB0E9/+zkd4/easCPLxIW6AbnXeSplskwqs9x8sYSTZL1oe3rxS9B5wDB7tWGVA9HjCh8PDHD649RhD8RCywR68cjGJayMVbAjrwLDfw62ipP9gotZoOCBGKrFNa2tbIoPPbOY8OPibx3kWpDxmgd80sZnlXqS8E4WS8qSwDIbMGYaiF2TzoCTvLT1awPSFKQEol0pFwcDdHAtjyE0FQQAu6bv7B1lcvaxYRid5OLj+5lOmrBl6PJm2RIeUmjm3uOcyTEktnPV9Uy4eNP4YvqOnislGuY8yqSj3W46B30+vqh+vjQbQG6m/RhUmz0GuRO+P0sPiZsNDmWtmP3MoOCr2OZ/lNL1CjtTfm+qnmTZ8kj7DMTnIZAWPRv2twUGFE2sGrM31nUrtSZiYLLaXLeu7sKg0+0UFbTRNVx1yZeVb/bqC7akN0VUTVmZDxdgpl6dZSsoer5Rbfx3vAAAgAElEQVRdVYZbntr2pBSvDkuZtVVbhnsIi3uYeXJE+l8ZODw8qWmxtqf0G6hSyg3dNgg6VMYW3aTCEinLrNRpu8uMKvdJO/XTysEn9F+7bWeHqfqpRx02nvEov+Z9v3Y83H4/Mk7e13XZXlyG7rPqshmLZz1kPFxWFwXeesLKc0W2CNMMMGRAQ5T4G362r8svRgy/QrE0HohkczABJIeCxg8VU8+SgfNkp4T5tCXeAaYgYD4qtp1eh5MOoue5CTNs8p0neUDyTlWo/6QtCy1clnP98dVsOLU31J87ej8gz45jZ9nETSm2meCvqIDbZyDmt/BX372Dt968IkJ/9NzwNs+QBQXH+nq7cXDAZJxruHZtWgTtvBu3eKLyFjYPHBxSmyVTFHB0MubD2m4exUIJ+6k0ZqeTuDEele/rcZGkpnsmdrM2trIOxhLUcIF4cGhcsa4Mm+j+OWneCf1+38Jegf1JAT9bckzRQ8ScTdR1ogI3LxHUmaFExdLSOi6OdKO7p0cuYZkC9WTIMAoIjmJ7Z08ykF+5PAXLH0Km6Ig8wHESAQrM7YA5pPi7VGUusz496TW4Fut5WtiOzQNTLo2Pdywpi9iv7axKkGtbJib7QtJWAovZPzxY2XdMNUGjqlFfedmstZg8prSgx4yij4Y/IF4oig9eHQ4J7kyzKJ/nujmLvy13E0fR9NnvxyWWrb4wKdFF7llcF2Tl6RQtZ7Gd7dRJPDgqI7POAeR6YtxNT25xZXSqWhCaRlxmAUneEjVdVS4lVYaiXtMY0ikZ1IZYXYbaSNXramEoRk5NGQ3rp7Q2WEd6cPj7jGMPdAHbB6a4rftiIfHeVCithihxUvKfm/mp6ue2nbVVGbefT/+pcJq3/1yjw8OuqvTrcWPgHV/3kHPnggateV3HenzZbqWnZICZpBmC0qwcdjBvGTxQKOBHo4VjdV1uhtRf4aat1HO7QjQ8q6ey0LBdhg/xCWclSMWb8kbGxpN0CeM9AYzHgQcPlwQfQWZQMzeodhbtab/D8Tss2viLJwU5SOS25xrJkuFdwsfKyNF7g4SfZOAbzB3J+q7mn3fPUH1giEdASwXwwBzqsjERNZHZ25NEjATNMvSyt38oGCayokjxJqaJar3ctC/NjjdkDQlWq+Dg1mrBTS0BwXkwxcfD+Q0E8nvoj4fklkpQsn44J9cytniABmMGrgwGxNtBDR0mJbx8eQr7JR8GBNh9svdQYc9UP+0VHAHM7xaAqN8R7xAVf9kla3sW1jMmspkDFDO7GB5N4sBWSsD0atEo4eFD+jTZLxQqZHnvLeUwkgji0mAF6NvKfOCcpceLmkoU7hN9qZqUH9wzF1Ml9HZRD8mQLOsE0sciypMiAFZH5ZAaiIckCSm3vWjAwStJxfBrJ5LMHGQrK1vigQhHo7i3ZUuY7JVhv4TCSBg5fzrXA9yvOc95oaBOjpJq6Fz5Z6GklwJkzH2XtyQuMuI7CiV1s+DfudFEgkA4GEDJ5YtxA2ZOJC8N9iwMxoteB2FO8YZHirFmp7meHN7YiaNJxgzB0rDv6V3jhiu3Dpe23miBeT1UZ6WfBP+xU8JhiVnODYx2A3fuzWN4iKGUCmD2rNTXe6g/TllY2nckhKjxYIJjs122YQc3Oo4dw8TCzHJFN+3sHmL5HYwMxmX8GVLK5YtiwDCXF7Ma80Ly3/7iFnp7YiKeeNLtklgthoh4aFNyQOtB0XMyFLWwurwh9H2vzsfqrinh0EAwiN4I/n/23jNMsuwq013hI733mZVVmeWN2sq1cDIMEvc+SCANg4Y/gxNmhAaehxkBmr93Ln+YCzMISYAYRqDBDUIjQC2MQGqkkQapW93lbZrKrEoX6U1k+Pu8a50dcSIqszIjK7O66O4DraqKOLHPPtuuvdb3fUtOdJDsMqDJIccm5kTCMUkG66S5NmzZszGwd2gbN1Z1XcqJjC4VZHo5q0rHrnxkBdCW4bp8a0YWF9fkTU8dVQwRGJ2uuoBcuTqmht2xo/367iguX5zJqnLwkwNR9VRXewGGR8gQlhTeUjypGG8YD+69MHBIU9FWG1LPzfSa0cCzOTvIcpjByIEdieHB9/w2lc5qGouzPRZqrtbIUTXdyRlJJtP6zoupoIbZjrYbe3Kndq+2LV7t97t0H+vrm3J4sHvflcQfhfZ9RRg4NKSyP7xFlCmoGXHVq2H4IMWUqLvG7vXTlx+Fjngl1IEFHc+Yad6UQlmqXlzIK1UY8Ld6aiLcFxD0Xbj6miNq9DivB8YDp2u+Rfq9Gr0XZe5oYk6rg3oiNOyytUt+r22viRqTeQVBw5CpC+flwsVbMtDfpfTgR/UCe/Li3bSsZUJq4LiNw6VWwBDZR/tGPaSwtdgQOXQwN1cWl6S9VuSpI432fB/ex6kp036EqlApJgUGhkll2I++JhTEnB6dzypjEtYP6Q7YFBk/JI4MS06W5+YUY9DS0qheRkTnUOUlXHSiM6KMLoxuxtrK+qa8cGVK4g2NUojUKAAT3MjJrljVYxHPEoy1tc2cDLWFpbcpqDmsbnn6MrTFYmJB3vDEMW2L1WRaWgsrsr6yLCeODShglHlBmP1GIqceIlSGCQVVewEIJmR/M2E53WCbPt4f1dxbxXGQJ9xnZIBYKCCraVFvCuBgF3Jm7JODit9wcGRucVghxHiiwzSaqgXCc/CEMo4ey1NPnlTvIvgevFrVv2m1LfPqux8DB92oSCQi/X0dr8gGUB0cS1dQzuyxuJ6X8dlnOpur2ssn5Bt1Dozolwx3ZdxbtiujnL3k0j0g6V6Mz3qhn53qZ14cWzyVHeWFu6hvQxQGVV6ZU8xIDne8kuJvPJyNn9VUesf9q58bPdu2nwfyfLnab7f1265vWPiMpu+JJ3pjh/fprGUTysnyRlZPikfaI7qgXp1N6wmXhZYFkRMl9FYo4IAbZ0hkGQjImwbROdn9Esdmd3U6peFJnkd5aIuAW6gGbLnTjNewpE/dO5fNKiPo6HC/6rQ8qpcK/U2nZSWDcrHNNeYNmz5hJqi+XC7sutPcc++51fzVwwfKw/mgZiR3ysipdE4iwbw81R/V/tnutA/gmLDV1FRCwaeVwnaUTZqF20uI0wXkSCs4rlAZ1ZpNcn0zK6uLSzrf2zpaJLERkPFFaND2/oebAzLQbKkv8BxNLyRVp6ajp0vW8jGpj4fUsHjbsfgWNG5Lo1GZMsSwRwUF1nL4mlzJq0I3zDHaFhDv7LpIKrkhU6Oj8u1vOi0TiylZXNqQTGJK/u/vPCENdfGiUYdRxLvwW7A11Rj9xfmt/SEysVxQkUIYUniW/AcS1/es6VDFY5GgXE/kdP002EFJ8JMQoN8LCBbkaJvl9NpLSAmdIzKvP/a6ow+cX+tRnX+PSr0wcFA5JkdVZ2fLo1Ktfa2HKhk7vItjyDj2hHO1FhlQiqVw2BgziHRj87Gl9JSMG1OxO2bIcPnLrlRGts2xxNhwkwiry4/HKSvbm+iUbQA6c51uZgxXA2iVz9WYKeQ09g34r1AwjIgt4l6KhIdQP4db2k37uVNSmWqwl2ZBQdUOqednp3kqsbSHY7foQuVr12If+NhS2n4+BpRjwigGAxl+b/PzG7DOy+Jyiln/Bj3PWEFCRcizLZxddQXFQsyvZaWnKaKufrQ5cMfjTVjdzMliMqcsDDw7uNF5cFd9WPNYsWFVYd+ooYVBS0iMEyhYAhcC29fZU1EYdMtvfPOK5gd6lOXOwTxdms7KSpq0DN5czZM4MajsKZf9u7J/HQPKjZHtx46tAf6xwzyEWYR3SJl22ZwU8jnVfiElwv1STgA+vXxlVM6eGVbqvR/bxIY/tZLVdAI9jREZbLWxUmkOU+clD2/Q3tUuK5mQykdcnyOFgkgIQnlqTTISUrryrbmkLM4taBs1tbdrkleMs7cdjd5TV7yQeInI6+X3WphSdE6ev52UrkbwKxAfcvL0AAZOQa5MZyQfDEs2tSmzY6NydrhDLo8vydz8svT2dsm73tAv9YBxvAuvJJfL4fQgY9mlPzUg+dYX9f/SrU01iOCbhsMWzmRtoA9ceNn9Xte4fF5qQjlNNwGurtoL3SFyIp09M/SagVNt41V5PwbO889fk2PH+qW5eXuV4yqLfaRuD3z+fKICZGz1c0ZGCYDrGSplQGDvXi+Rnm6oPsPDgIp+kHF52f4N3BlB2wJZ7ynbo5z6WAH6fCEDstPcMGAkHgLNhxMyeiPAuWjIwihV1W+bd7e4dOW7b12/EpC6lPJAzTO3ITxI+21Vv3uAorvtX1/9vAXtfiBjSwTJAmindNoWQwyXdaCQ1dxJNdGgAigBEtv3dvKdW81pSIHxgDvawyp7cXc7qe7ef+PR3Z17xTNeq/n9XmYo44xY9ovnb8hj545qTp1H7XKhOxW2yxTkwhQxB2tc5jtCbRpeLJIEfCDjsnFZfop377nl2PbKhkXFYYWDh7v4d2MkL4/3Gbh2qwtDCBAkbCLUjqFbu0tDol4mdDR9yJ1EGKn4vUdM4J6ljazEC4BYE9LV3y03FxD7BPgeVEB8en1FCotTMrMRlOaODqltqNOs5zfGEtLW1ydZCSnu5Mn+iI5Vv3cCgxwcD2FK0jRgrOEdQR+J8Bcilg5nhqEXDuQ1/xTrEO2dX56VzJKBa29Nb0ghGJS+I4fkjYfrdM6oQajq0ymZXc3I6wfrNJS2lzxk1YxJxglsRrw3ULs5CLnDqzu4unWbP91BdzOVkVNdEQ0VVhumQu9ofGJGzpw68pqBU01nVXkv6xUSBC+dvylnzw5JXW0JeF9lUY/07ZpNvHgid0IbnoHjIlPu9O4fzMXwk1pD/jw0Ja+Ns/Td4C8uhE4/x4WfdlvGLurHuxCq4oTkXzOZrM61yvcwqByb62HWr5iZ3ZfTaVft5393zxgqhhDuaT+/cVKKrbvwmKOWF/vXlV2Rz8qyentKxN7N/n43+qz1qlMuZsHWfFb6/yjW5iVUyMlAa0SNFAT9/JuDM3LxsDyKQOLdzl7aFpDs+fM3VeQPwbKtlGY1xAAY/mVgg2FQji1kJbGOeFtYZtcNX+GwSghgKg7Kx2DcaowYY88uF5YqH8M2/2zs2J2MDwxejF8bHmbwxII5ebq/lEi1sr3RwEF6vqYmrurF/jalmhgXL91FDgJPkGFv3DzHKEBl+vZiWhqjIoG1eY0p9vZ1yUo2qJidheWkMpmag0lpb2uQibWwLM4l5MRQt6wmszI6PiVPnT0km8FarTjGydG2sAJz8RJiaNCueJFo29PdRmmmje8sk2U7IKm8YcjwLBGSxZvJpWtQalWiqSXpaW9Q/Z/puWWp7eyTlqZa6deQmSUORkrhykxGw121YYC8UWUrYRgqE+oALHjGBTn9JlcKcnuJEL8tNLZclPrXjRENyXGgzOSkuz4gJzrD2j67vTBm0R4i3QBz6FGWWdjtOz2q9yneaXVD9W/Q7GpoqNHw76PK/NxrO75iQMb+BnBsEE6LABtZWBCX49Jkm3gKXjlijXvt+339nWtzx55SYzggiomYWkLADHo4aQaMpbL7ZW9fq3mghXHCh9I8N7+ki4ZTnPWzPwjLgTNC56SSnnugldOxDzsmo4Jt0LbRHQIboxnf8+aBw7O532wVNkoNc6hh59NR0p0yL286ZAKOW11gMsDf1NbWSFdXi+ac8l/gib46mtZy+xpDOt5CngcFDBeq2AhG1uQ2ZOTGmBw53G0ZuINBGU1k5FtXp9Sre/pQgwRjNXJ7MSd3R0Y1rLqwnpWFtYy87c0nJRmIazv1NgS0PIyKi1NpDZ8Sbp1YyqmBc6Q1rBs7+i1ICBDWmd8IKCAYiQQMyiRpYgjl5DYksDIjRw53qVry+YsjMnykV41jwllmQFpCz6+ObUogGFa8Cyyqumhey0AI83hHpOpUDNWMNcDFo4sFmVvP3yegVSoRg4yM8aRiwJDmMpvZw3b5DGg1mdTLbx7QiclZzSpOnq1X2mZbTZsf9L3KeM1m5e7dhGLcSJGBSjZCkq+kdn9FGjh2kjBjBm0GNlZErwhhZ5TqaADj1679awFlUBQQ7rMy8cew2MeDOf0cairaN7BI2BReiaJdio/K5eXO3TlNHoiOC3RX/2INroEkhtFwUNvBT8/dv97YuiSe/Y2JtKynLYyLF0mVpgPmhTgoZqGbjwaOtbrZfmfhMFJ2nOyKbBnOQBma9jx98vCWiy/MopemcsqkeqIvornmmNrop7x4J6XgdZSNk2tr8tJLN0xQsKFeJhYzMjablMTcggwOdEpLfUS6G8Nq+L04mZLe6LqkVpZlcHiQ2IzMreZlIWmUZZR82cSfn9g0bZxgQHNQsTG01ATkWHtY8V+AiBn7GEYY/jFJS1dtXnE58UJaVhYX5bHThzTsQ8Znxgl0XQNSW6iW8BpJUa/NZdW4w6OjSsOZvP5JCPipgZjSvQ8qZKWHF5SN5/OykjJj9X6XynBkcrr2PnMkpvAAPHFgoGgjmHGLi6vS092mekexWCmR6t2peRke6r1H0PGg58arsXy3Xpmg5JLmonrFJdskRGWCfSWhPVt7DCSsie58/k8n5OcAxqV7bdm693MvZ42PGeWAw4bzMUvDhT5wfW5VRrX1434MmkIur6J/hKVIspmToJ7wHIOqmFNnp/r5hPz2o37lZZSEEPfcftvWj7JZkR6gf30iiy5tR+UYgSrK/+EB0P5V/A1pH/I6fjQWD1U8VFDtDDYT1HTJPcUJuBqvgQtr8efLEerZaTHExc6pCHozJ/HBwS6prbEYN3VOZfMyvZLTf2tixtqH407EwLkyQyoBNmPDU9jp2Wj1dBHt6aa7WwN07OwwP/TdPKHLe8e2p6ESChQNHNucySqONgzKvFtLARCyICfUseF+TQLIauIw9qxagNTHFtnsRU52muGM0XN3GZFPS7rLeAvmM/LcN24qmLK+qUH1i9bWU1LIZeXciT7pabI6sBrdWSnI+tyUYsUGB3s0FDWxmJP2hrC01ZoBhQGD0i7KwjwvFgkp/gdDH2+lqggH8rI4v6TsI1hYTYVVS3wZi6jyb2NDrTTUxzUDPfnLAKfzjniX6CvKp53wBJE0NBoOqTGlUhfe/EJAMxrMy+t6o6ryfVApDWhf2nNmg7CgvTNGjws92tpfmsdkjJd8Vs50h6UxWpC52QXZWE9q2Ckej2lIZHFhVVLptHrnuBD6y2ZyauCQ0brSk2B40BKTbDuv307z87Xvy1sAsDGikuQ7e8UZOICMHZmoxF6yCcREZhEp5jvyAL3uc7/8d0l5uITHcdgdLcPRtr2F8H5l0/xFZWQfE6va+rFrsgDiLq2NFmQ9A78nqCwETo4PrX5FyrpLUmjtum/t57l4Varb3CclF7eXN8i1aRETgRqp618fiyrv+9zFwP1MLD9Di4nhxo6mvgjaCd2xbJyyMW0N1oLvyRC+lMypiBibKRmJwTPslvKqC5yearOaQ8gBlh+1RUtBfOmMXLo0Io2N9bpoY1RgyKl7GA2dTWPfDLWXmDIH+R48k6zWU6uWzMPlq1Eat2pI2eHCr0pOZYtrgMPTbDlGLI/ZduMP5qKOD48O54zfmlBenh6IbevRW1lZV4BxTTwmbe3NGuJB/I1yGGsYMoxJpAcYW7T7zTk8ZAENAzqiw3oyLX/01xcFKn+8JiahWI2Eo1Gpb2yU5qYa6agLac4jV7/rNyc1c/ngQLfcTGS0r460RVRygvbCA0QOMhJM0o7kWkOg7/ZCVhWVFW+zsSrh9YRE6xokKmkZ7G6UgZ62YrvTXktLayqVT4LElmZED82Aw8D54vWkSh2QOy8etfBUqW8sZxxzLJPNab3O9NAGu59LexlrGDQwVVdTBVlOicysoafjmLWlsQPOKMOgyqVloCEv+bVFGT7SI7We4WLeg5wsL69r/WlDPsOz09HerN5PF6Zz9WT8JtZyMrGUlsGWmIoQvnY9eAu8orOJOxZV6QRmDVZpkLhmrDR2vP10VwbJ/crgu91s+A6Iutv6sRlyOkVgLhsgqaAlfnQAaHda9VOvt3rHg6rfQ20/P22/wuC8b/+WpXsoBzC79kNPRD0AAZILOsl+B0LNS13YxMk0Dxin3CB5eYy+vVuAJOvo7GpOMxyjozPUXp4d+sGn+v6WwILNAg7tdaC/U7MkF41GTx8mmS6oDszDuGj3b06kZTOPoe/lk/OM3Ew+qMkgDYju27C8UK55Z+6/Nmw3f9m0UQ63RLilsgE0H24W6W6AXr11C6Dmi7JtX1+nxOrr5fJ0WkPPDuQLPuSZI3EdR3gVrkynVMgOj0aPh//gFTY2M/L33xiV2pY26W6rU8bYfLKghtBgS0T6GgnXlbBhL16bkuX1tHzb44fkhcm0phOJw3hKb0hjYFOgrqMG3djUKPlQVL2R8VBeNtI5NfJy2YxIOindPR0y2FWv6t1oMEVCoWI6C7JAX7g4Il1drRqqcTmEeA/CW5PLeR0veHsMOO3ph/lIIGoMZXMKUEZN+1xPTNlcu51T1Y47B6XBJ4wHB4bVQtJK8cuCsL5mMxlN5JheXpC3nGqXoUMdZV4Z89qboUaj4fUFb8V4QXHan1OJsmfXcvLVWxuaquLJgXhVAOZq3/PVdD/yFmBxMKC7ulslEi4xFf+5t0PgCxcWCiUUfInC6XcPugVPN2MXUuIfRa6gn6mjX1i7+NgWW5VhRdz7TD8gTfkW3iJbVRmubA+LQyoHp+eD4JgZFnss2weYK69f6d13ar/yd9+m/aqqn68Mf9/4+8D3eXn9XL3LZeiL7b1NGf7+ZaNhUeVU7Q83qfCiGCASBVdOtrA/wJ5oSGALLJTzcKgYo2+l5gRHaIEN7nBrdRmSX66JiusXDAkXwONKFpA3TR5K9cBOkCBxYgVsh/PfsTGRm00kzoFYP95q/m43Ru793OFr3BrAcpDSXFSmT+UtDiop0F1nWC3NLL3F9dWvXZC6xkaJt3YJpgMeO+fxQ4X49mJWQb+E+QDyAhLGq3C4GYBrUD02eEpWVjZkYmpRok2t0tpcL1kJyvSaMZQGmgLS04gXxlYuwktXJlaksDovQ73NEojXSWKjoPiehZk5WZ6fFwlFZDYdk1AkqmHWzRy071I4HsMjXlsrnU0xNVIwWsADKTMKz/JmSkZG72rdhob6NITJXGFs47XB07aSxutV8tpYiMa8tO6AZgBum19kJ++qD8iprqiCtnfrFd1p8OFpgRkFXb++vkYxMxwCeccNwlbrIrMb9m8Fq2cyktzYkPWVFQmGwtLSWCPPHG+SBp+mz1bP5P3A55AfaehIb9lcwTgnJ9at+awcbgnJsSozpO/0jq/m713Os/7+DmlsqHtFsddekSDjysHKxGGB5U8W0u1Oi6/mQf6g746Bg+HoTvGUh0eApI7kBaLdWXwHm1ETLuEtlOru9lOvErqYzaWltS6sp3tWdKJhAC7P393UEzfhKT7HADqo0+qDtgm/15xGY1Oqi9PV2fqyansY/qcgtxYKmhm6SPGnbT0Dpxos1G7bh+4Fv+GS27rf4dHpqhNl22wHkL16Y1ImE5vS2N0jRzuiUhvDE2LWEJ7ZWws5WVw3hezB1rAymWAp1QZz0hLckMRsQgUFNzY21WtFGIjEgpGaWklLWFMWZLOZoheJcQW9e24lLYP1GZmemNSUAdHGFplZWJfHDjdJbU1UPUK3bs9LtqFbYjFCYUE1mhxHzCXdJD+TOSiMRfVEX1QawKTMLcr1G7fl0ECXyuSTC4s0E5dn0lIbDSnTLR6z5Jb+M4BRtB3V3lrSL7QKuBfMy7le0xbCK3U/kUwTDsVAKsl7WKk2KQkTwWS7ceOO5HJZNVjqG2qlpjYm8WhE1tY2pK29Vc4nEPoMSC6bk7mpGcmmU9LW3SnxmloNweIh2w2xACDyxMSMnDp5uGyuMPevzeY071VbbUFOd0W2Zd7tdlw+Kvc5sK8zWk1+4+GwYHg2c+OlC7fkqSdOaFj2YT37INsfyQHGtRo4fpe0/6H2+dan+nsBYCXX871llKc80OmjUv7lnXj/emxdxr31s8m5H2XvRxmvlvqlcmAiSgYOJ2M2VHeKDOTz0tcoMtBs2ZrdhTGDqxvgLQBM7uffXx9PKWgTvQ8MUlgxiI7h/eFeF5IAF4H68aN6gbEYGb0jx48f0lO6H7D/sOuMB4f8S7cWDLTqAP54HtiQ8b75U5a4ecqfW82F3c4PZf1skdw2HMxLR43z4Gzdh5OJDbkyMittsZzEY2GlENfXGShVN3cFv+aV/s5yBQ0fwb+7E9OSSyXl+HCPekHcu2BwJhLLihPrG+yX2WRQjSLUjKF2w7LEIwSYuD6/JlN3Z+XORlimZpelp71R+hsLcvrEIQmGQnL+0phk6zokG6mVZjxIsZB6WMD9zW/Y+HepY1BQJzXFkaaCrC3MycrSqoZhCGHCmiI5K9idq4mCJHMhiUZCxdDUTuuiXwYzm89LMpXV9zvUElLhwe08pbRJNpfT7O1gXxRT58DiqmeTle6uVllZXZempnr9+7XJFVlaS0lyMyPRQkrC+bQcOtQtl2dyklhck9RmWlo72qSusUHbCOOrpyEgw227Y06ub2zK1avjcvbMES+7tY0L2hKw9eVZU54+3bW9tMDDnlcP8jz6Fu/Y9PS8RKJhqa2NSV1tTRGn9SBl7+a3iP2puOLtGXn6qROvmISbZKUH2xZ4FhaVB051rAo3yNUd6oEOnecaRg4LiR+MaKcAM3BcGMgGpQF5DehXCkdwL7+pLMPF+V1KgbIyHNjZM4rcqaWsfr7JuR/1o2znkXCMEn13L23CftbPvfv27Vey6l37ldXPl35h+/qV+qC69jMAqQObuk3Q379sYOYdM7e/M2BxlXNyXdzISbCQlXO9MY2d44afWclqOGAtlSuK//U1R3WDefFOWstojlt5MEho+5VUThe71rqQHPJSPuyXK94tCOZVsvH5oNfY+JRuYhsOxfIAACAASURBVEjPo6T94CXuvUYYOIn1nCZsRHyOmDvvikFJ/6oC9bZje+uxU5wf9xl/CmLOMQ5KODuwF0daQpqglPDSdn24kcppWgcYOePjU9LZ0aKYFf+loZJ0Xg2U0blNSa6vS2ImISeP9sljhxuNCu8MIo8xcu3GhAwOH5bbKzCggqqhsw54NpmT65NL0hndlHBuU4YGu2UjH5LLU2ld/Gs2ZiTq4cxYCw8PHZJYDRuSyPg8AO6czoHaWETVohlHKCU3xQPSEs3K1O1JzSNlzLqYiv6BfwDTA0T75lxaMuG4NDW3SLw2rkaCS6aw7drgpVTRcFUur/NF56v3bAwdDgKVubJoEoyYi5dGNTmseYyCanAxVrOZrNwcuSN1dTUaXs0FwvKNsXUFenMYiUhOmvJLklxdl6V0QJayUWnu6JRoPKYuJseMrY+KPNlnyXR3umAgjo5NKaunva1J60UySCYO43Q1HZBYiCSh+xeC26lOB/k9BubC/IrMzC5KXW1MiQkYPMPDfQeiLsyYoG1Jarq+ntQs9oTNAXWDE3xY3pvt4CZ7aWsldKQyRnLw7JUbNyelrbVRAp9/KeEpe/k8MC7W6ygfPtCol2mztAG4hJXFpdvznjilXt0kfJ4gX9nFTaRYBq9nNBOlQzql42IZ3knyQernyv5nUD+l73sMKaN5W/c746Gs/ewLB6IoYaVKECf9bVGZ1suw7m9rf3tr2a4PtinDefjoXxIdRsOeWnTeUf0LStMFYIxIWCYPYbYgXQ1hPWl7r6ceHdY+wiScxqPkECuYtwdw5jdvb+omBSi5tS6oxhE0c4yfg7jQVCGUQ26sasNfzt2cyWb1lHvjxoR0djTLkcM9B1HVqsrES7OwnpMrsznN+u4Az8roJUmqtwGVY968+etXL/bGjn+MVM5Vt1AarbcUHtb2ZP7mslIXzulJnNAFXhb9TSCg2dnZjDGE+YhNGy8CaRaQlEeQrHiw8eYHGJullQ1ZWEnK+MyaxJrbpL+7SU50xjT85bdVWeCvXLstq/FOyQUjcqwjoolemW94P/7yS5ekvqlRnjndKa1NdTouR+ZzQoLQ+mBaQpl1GRu9K0+//pTUxqOaqp7wUjJNeoac4M00aQTRfFd4MKL5Tbk9dkc9M+BLXMZ02hCQJ4wjphmssOsTS7KympRITY3EamslEo1qCAujwwFvi3PPt1bqgcvrG3cgQS8nJDl5oj+mCsuVhiQGzpWr45rja30jpe17+HCPeo8oA8NLDbvauM7ZC9OZoperp56QVFZChYzMLazJ1alNae3tkxB0dgDlwYDiuo61g4/aHTSAviZkMjO7oEq7JK4F91PCfhpY/VG96BcM8nQ6K+lMRuuNx3ErVXPewRl0iII2NtbpWL9+Y0KGhnr135ZKyMpkE8fD42eX0X/8xz1uPWWMMLcttYYnGAk2KpvVNoWVuLGRUhHKgf4uDUtRv4elZOyMLKQ0kEXQZ4etDtu103b97dZbFJmTyU3VkqIM2gpNqcCz5+cLpeSYJdDvVskxWZucl2dXyTF9CSL9LIxqk3ea9oO5fJ3lt9fknc4TQ4Ntlxj0UakfRg1xbfgrSsDVXD62EVlk3p/81Awgo5mWKPAlTZLt28+1q6PhV5bhPjeZdtO50fbz9S+4BwCklofKNHdqoyILqymldYOn6WuJye35lGxm89JZH1KgsBldBWVFoVV0K5HRkzgnTvRLKA+Z+qXNghxqNiMHR7qy4Q6IfLS0gQptTrED1Yinuc0KfMXU9KJMzq5ILJiXN77+pLS1NlW1Jvtx7PvgSNJnY+DQttcSljnc6UNY/jZOxibB70+s6hbY4twL0M9OP6eUUHe7sQOAGXAw+kdFrSsdx3lpyK5IY3BTOzMai0pbW6OEonFVCOadz3RH1chhsbp2/baePFm0+8CseDoynO5Z/J//1jU9kT72umPS0FivJ/3Z1ax0NYTu8RChmHvl2rjkW/oVh8O4ff2hmHpewNb8zddvyfGhHjnW16j9rzpBkBTUoysyMz0vM7NLcvjoYYlHTbMGdldLLWDnsEpRbOZEPTds7PFQQS5dHtW6nzh+SI2Uyj7VZ3ipJZaSBfVITc6syOrqqmTSGfVi1Dc1SW1Dvc5xMwhtSJXmbykBsi78bh3I5xWYC429cjyzoa6urqshg/4OLCZyE6Fs679c/QA/8x541qgjv2+OF2Ts5rgU6tqksa1VVybA4ND0m+IitWHTWNrtRZkvnb+hBtfpk4PS0tLwzyJ0YuGmrIZ7MNIw9ABMnzszdE9uOmewcR9j8ezpITV6MULOX7yl3iu8lSgLO4V0yArnzg5p2hJ3+MT7Nzu35O3Lbn8MaEiRMurqTH+Lek1OzsnK6ob09rZJc1ODRLZD9u+2o6q8z+3drC+8y/z8smoiOQMNBW9UxvWwVEbksQdt5V3CkKSNR8buytGhPl0XNpIpVQZvaKgzDE6V9Xzt9gNuAQckxCXLIqbj0BO54jTJYuFPiXDA1dlV8YCMkcsvKkQr5SOrbn8o+uA7SNPQVmt6F1wkEnTrXjFPWM70YRDAUwaVuqYLMrGUlUZPM8fTOjuwcI9TG8YN39FgasO7uViIJidnZTaxJA1trTKVjMnjA3FpiNvppJpLmTSzaWmuQRRxd/iFnconRAXVdnQxrykaHAvOKeaSeX2/jCkX5sOQYky4tBTF8J8UpK6wLu2hpGQyGd3MYtGIDA/3y61EVkbn0zLUEpDs0qzML6zoAv7k4ydsob4zq4sjgnlNjfUaAkSJFQbIt73ldV6GdDPG7UDmR6mIoK1z9fptOX1mWHISlvmNnBrb9PJaMi1/9sXL8i/eNKz5oYreLK9xuYfcWLdGp6XjyJBkA2FNvbGRFWmOBxX8Ck7MfKl28p6eNiG/kycO6ea0HXMQr+GLdzYVkH22r0ZGE1nZyFjIaTO5KQuzc5p5vL61Venp4QienftTevVAki9IUzSvOjl+cTzG6/zCsly8OKrGZW1dXD1JeE041Vdeym70RAYXNgqyvJmXhkheRicSMjqzId0Dfcqw4hpoDkg/zDQv8e52Y9Np6PgNL+qcTKY0T1Jra6Nmd+ek/7ByU7nNtdpwjbbn/LIqNgMcx3ty+eqYel2aG+slFo+aGrXniaON2ZwxiE6fPuJ5zQz0i8AlYyYYCmgokzHQ0lyv4bvennYZPNSlGz7eN54F8NtZBniFUIRm7JPTi7XHYZtOnhiUeNxCkdW+307ry/2+p09hDdJGGF2IoILpIsEs7c04BBuHAceFIcZaStvhyYpGIuph4l2ck4WypmfmNT2OpsZprte25QDuDvavGTgP0msH8FtnuOLN4PIvEI5xhJy8Um6rzLJ9ANUtFglLzdHE+ZBFFRS7MjnQHSrkZbg9rIs/ISCMl630OnhHfuu0dCiLz5Y28nJnOSOnu2NVnQb38s4O00FKhfb6kNKSNRv9Dowt6LTE0lm0SOi4njcvVDVeIFdfBAAvTKUllRUZbAmp0i4LAeG8ajM0uzJ5L8IM1xIYOEo2dmuies9oaU09UGEQVNuGbpwCXuYZldIBeOw6awPSEMlJR631LxsroEDwHquZgIzOJqUlHpCGUFp6e9qktq5GvQq0MW72a9cnpLurRTdUGGpsBrl8Tjfn+10OVAuwkntDYQtNKZaoILK4lpKvf/O6vP6xw9LR2rBlUYByL18dl8ND/SKxetnMo1UTlG5NJGs4NLdJMx4A8CLkxwJcmUvLPUDbLC8yv5FX7E5PA16ggNxI5BWnBg2cd08lN2V9bU3yiONFIhKLxyQWj2sIS0NDW1hPzCfYXMc7QtLXZAY77QAAHlo2GdrZ9DgNwzLj9H8/Y4JxqKlwcjn1ql2/MSlLkTapqW/UMFpdRGS4LSD1Xohxq0Z0YwTMEReaVn6PLHXGmzS/uKLMrFOnDt/jVap2XG5rZGWyyhRD5BQvCu0Sr4mqB8TfnhirDohdGc5hswU/4zbl7i4TdKQs8C4Y5qg0M7lQ0sfAIOxO5nXWuiNHSC5qhyDnCULfaDMJoDutxg11w9MGIBnDj/swBGDi4ekpzvN8XpXUZ6YXVHuL8OPqWlIVs598/PiBGzZ6ts1bqFHHUQAvbFpujdxVXAzf0ZbUG8VqLt6JtCxHDveqZ2lhcVWWFlc15MS9Ad3vQjq+OAgByGY9np5ekKbGOunoaNHfVY5/NXCKIQff5HAnLdNcKJ1gNdbnhKZ8I2arMnSjK+o2bFHGFgwtBbJWTNJXTf08CA3zgEFheXuc7kWp/TRhqIeZ8Lt+Xd+8HO2nFFEviakLRXBqR64e44Z3Od4ZERIg4qHBaEAXRMOBu1ipOOkRXgG/s19ehvs9lr0Z1VQ8HvoewYIMtkRVBXu7+jJxWVhA8IO5YbPe64URC1X4xhzx9by01oJFQa3Wskjv5aJf1Du1mJfpdUrwDBzPqNRM5yh9k+Xaw8oY3qtyDbBQ1pZrgzeGwQVbWbqSaHXVaCWLdrggJ9qCUh8r6RzpJpwyzSBCNfH6RqmviUprQ7SMUcLJHkl5qNmcTlkAq7lgUY2Pz0hzc51u5pwIWd/cGsfp99LlMTl8uJQstbJ8MDN4gaAzc3LkhGltVAobsdmRX4p3Gh7qUxyJX7iuskz6BsMfwHNJfFTkziq4HjJ5+9PaFCS1mZLNDTKhr8jmxqbUNtZLS3u7vg89o8a4jz0GFofwx9nuiGrxEJaavJvQDYf/XDvsti0ZF+A4RkfvyspaUoZPHZdsICKrKZH6aF6NvfuFkHlf8HbnpzJK93/T4NZYKcNezalWUEN9jb6TbngKJt05xYs/1OE5ju9hMuItwQtAudZmBfWcnDszXHYvnsSp6QX1qIDvMGiHedkRo4RQgMFHGJK5X8mYZH3A0FHMVSaroVcu2JWkrqhUbt6qLzByMQTu3p2XjeSm5rrDE+L/rTOQMK7RLgILBHAZo+jk8UO77eI938dcxqjTsGww6OUay2uaFMLLGNS2rpRWUg6Fd+4mtE3w6IbDMAtbVVqDi3lJKg9YehvJtHr4CEnzeWdni86xrbzkisG5F1PhVCltEXMuIY3remwpi7nbaa8S86Ed72M0UUE/rqWoyOkp5FKWv+xKufhHsX7ggmgbvwZFCZNSar/Kd79f+ykYk4SEql1hWBpmEAsFarfIo4NpUFpv3j4vtasJfrmNpCjp7sfjOMxMZd/4UjW4NAt+dlpZ//pZNkoFt82LxR0vAJsjmhqc0mHNnGgPy8RSRhMMckJEOfZoR0z6msL6HgwncBY7Xc6z9TCMGzUrCwi+5WUkYYvQ2EJazvbEZLB166SQ9puCTjjnNm5ra96zMabGSF7kWiKnuX8oG30TALG7aa/t2pNyJ5dzMqJUcdNtcf1rpgisNUtIy1bpjBOH+fDPa2VH+hg8MIIYgm4zxptRienRRQ3huGxaxwAeOXe5cIpnIxWBxP53oX1v357RExzUasCJ1VDvWSQvXhqR5EZKN03CBK0tDRIKmeHMxnP5ypgaJCzGlVgU189uER8fn9aTNaBcFloMLt4D9Wrm0tHhPg+8ef/NGKPupclNbQ88m+5S0cHZrBoOYGQUE+WxpVyqFAkUZHVxSVbm5yUYjihOp6auTmrravU3Doi5mc4pju1MV1jGJ6bVmwTmwc+e3Wke8r15hNJK5+bk3NXZomwvZzB7WPEdDy6sYWtpG2GwzCpXAbdRE9pgg6Z9O9qb5MbojI7L4cGuMjyTY9H4N04FLSc3i8Y4a1BjY62m2HBrCRsxYwADAM8BaUEIg+JdAXRNSIXNc2JiVsfExjqZ3QPqMcDI4/7NVEo3Z/KJYchuNyZdeF4Pox44xK21u2l72xLyupbSLngFSVpa6bmw8i08yZ9kaec3hEkP+mIOYYTheWN8KOFiY1Pbl7mynZfR2sZo87QlXimny+Pex2+wsm5BLoDIQbv7wejuHZVF5RK46QN8o8wMD2+19050GrcvYz3ZGmgMCNvcKsvQfEWubG/1ckaNF6wuL8P1vK4mTGxzH79S62cuX1MCJXqPOJdauJ5hiPeAZQ3VUAUAKyjUQL26FOpMNRVVwyK7LcIaUPtGBcLu/bw0YEodX+pf99nOZTPYeAd+6yArpG3g1Ih4Gps1Bhmhpu7GoGIeYIyAtcGbc7/LjBsDxdrp1v7uTk87m0d7m9J4O1DKnVjKyVqmIM0x0czNNS4l9hbFsqAw4XDfnz51+IHcwYwHMEymq0JiStouvOcQlavu1EpeLs1kJADY1fvQjR1HBsCQ1qns9SctXlqY7O9eKjItgft1EcLoUW+N5wVy41JHoqnU4XoPBvJyoiMsh1qqy8OlmJaZBcPgeItlT3ernphdbq3KbrEDlT17eWVNrl27rYYLIR0+JJzAPSoG6AFFOVF2tLdo6GCrBdltNGAb2OT4bSqVkng8rqEOnsOpknqBQ8LAZ5xvJXYH9gYvxqXplLZHU41h0zjoMG+uzuZkJW1g4tLian3gvKX5XE4VhDOplKQ3U5JJpwWJ+tr6OqWxE1JBBLA+sCntgTVJp9MydLhHvU/VXowRPCsjI3fl+LEB3Vj2crmthd9uB0LmWag+g7O6M5WQ+sZ6+eaNBQ1TnB5okK62Bt0EERwkdEn/Yfji7UFgFI8dXib2EAw6Nk5YjdDP3fh5/oVr6rED6+MMAowlQkN4DPDG0aeIG4LzUgN29K4eLtm0c1nuTSlbqlLCYC/tspvfYETAtsK4oQ47XYRJMYieePx4VQeCncrd6vuiMnJfh4aPVfUakD4H6V2cUJ0RaFvb/Vd3BRiP3pXTp5xuUnmNVAenqGtSRb4ZtQ6LFqgvwWZZvqNSBctyPVXmKvKmbYmWvE3ZZfXbuuxy3Rp7WT1peg3lvEduUrkGfDnrh7HCBqEnXi8koAMiGFAqNNmMURHNFDgZ2KkbsB/7rBsM/nf0941jVtkmVDo1+DEulR41tSc8Kn5l+21XNowNDTGLaIxfT43eZgGDA0XjxlhIw0zk9amPWh+zYQ+0RLZd4CgHz9bk5F11tQ4dGdR22UxlZWpqWgYANkYM1OlPHVI+zL2B6hmA+p37yN1YtOWcGWgfsPlMrhTU6wHz5/HeiNSD8L4PVRUa5qVLo/KG158qytrvZaFwvyEc6Txl1eTuchuIM3htLIhcmc3I7Jp5BJSB4wsL+/vXjTM1vAMFpfL7w1XMGTZgxgo6V+GQsfzUlNl2bTCNFsYu2iiIOboz0S7WviJllg0PjyUeHTAx/f1d0tgAu8Tmh6sn78OCi1HF39kIAWAePtSt8X/0MviMjaujs1lxLon5FT21g3c4e/qIniTvFz5wHhLc8teuj0tqMytPPnFcorGY5AJBmV/Lych8Ro1jF1707C0d9ySfJXM4njlyWlEeOA3CsWQIB4eznkUpeOf5q4anZ+ysra7JSmJevb3t3R2K2VmenZEnh1pkoKtRdW+qBb/bNLNEmd94/qqcOjGooYeDvjAywFssr27ItLTK0vKGLE9NylBbWGLRkHplerrbta/BmkDFZ1NfWFyRhvpaNTwwUsBwEDrEE4Q3Bs/z8y9clXPnhssEJP3v47wHLpSpYyqVVkyIw334mYcH3RaUj4Fz/sIt9cjsJhSOAc5YP3ZswMbzbibbHl+E0NFL52/K00+dVBD8QT4LLB2hLQxtjPjK6zWQ8R47cb9+5nRCwkFPWK5QULwH3hAWvxpE8pIFPfnhR3HeGzZ9U57dr5o8eDkYag4b5DxuxOITqxlpqxOpi5gk//Imaq95Bc/CxEBpFS/PVnMOF/NMYkF+5Vd+RUZGRuUjH/mIvO7cWbl4+ZL8wR98Wn75l35J+nq6PSAb2g7gepwBYo2DcajgPnVLeyoaRY+i56bwiPe4U7k/EiktArzX1GpeNlJ56WwIKlsmn8/6DKrytmORvTUyqYqkLKJbTbwHb+2dS8Aowjgm+zPhQDwIhAhh6TCmMJgXNyz8UWnv+UtnjDrQO15DlS7wHLUmDljOUtqpZigYw6wiOSVJMdGPYTwzDnZ7OcNevQngnu4mlInByZ2TOWEDDBjeay6xpGkFLMQjGkYiqSALMTTbQwMYOyRuLU0mHXezCwoaZ/EkVHG/0yT1gQUyMTkjvb3tQnhybr0gF6YyChQHbP5Yb0TzVnHhsVlJga0y7yWgcox/QOS0A/1E3jVCVPRTOldlI3tYSeqV2kjK8uKShpWamhrksaEW6W8iO/neFw/KBQvV1FSnrJ6HcZmhIXJxJifTKxmZn5mTt51ulqb6eDGUwXiAxTQzs6AYK0I4fgAuv8erjLG0uLSqxhpU5aEjPTpudns57/Fu79/P+3g2Xi1Ca+B98JLsdHEQgP3HnMB7tR3YfadydvM93lW8S6dODkp9fe2ejOjdPId76GswWsePD2yZJPQ1A2e3LXlA96mKbAGvh220bCCwELj4rqcxJNdm0x4WysSb3IbzqBk4Rje2nEOKvQCD0BGR2wsZ1cNAwUZPqCLS32ynd8JALOjbMY0UVDe3IL/2a78mifl56ezokA984AMyNzcnn/rUp+QjH/mPekL4n3/2P2VmZkY6Ojrke975Lunv65HPfvazUldXL1evXpWz587J6MiIfPu3f4c0NDTIZz7zZ3Lq1Cl5w+vfIH/zN38jPb29MtDfL89+4VlZWJiXpqZm+Tf/5kfka1/7mpy/cF5+7ud/QcbGx+Qv/tdn5R1vf5u87uypbbPuOmG6mzcn5cyZIQUlvhwXRg2pGe4s5RTXcbzDEpSqRwhvaCAo44tZVaZtrUHJtyALycqcRJ7x45gz6k1ivHqhyD0wrvDgRAM5aYyb6xpKPBgzwpak3ajmcKkeJ8/IwVVNWIgaE8bic9gx0GjRIbJyS94dPDcs+gjbVRow6jnM5vT3hB4wUnlvgLGkDMHYYW7CmMKQnF7OyM3RaTnUXiO9XS2ynBK5PJvV8BTaOOTbAmfigLcYNORbA3PjUpfgaXGeWKoKLmc1hYJ4QBaTAZnbMG9mtRftjVeHjZF8l6e6IhoafpDDEe1z4+aEeg+cdkm19drr/RPLOZlfNyX07xyKSkzHjAeY98YDfeeE7irxMK5vmaesRmBmYDTtBuS71zrv5+/w3kBmGBm5I8ePHVIjbqeL32Dow+TCAN+L526nZ7jvCQMmEohVGnuMMBpG1UFcO3pwyCZeZDr5GC3OVe0PfVBBF87whz5cHNi5ut0CtV0Z7nN/GVq2F4KqLPvA6+cBqV0HPIz6Gc7FTsZKo+X9paDUSpLxgb0gPNJRF1BdEFV5RD9BUyHwOzw95XLlpfYrz07+wO2nFFYzTMro277sxhpn9QwcvFEeOEA1cFi1GeiadTkDgyosXfUWVsLt3llvrkVN8eBFmnhHvoOBtbCwKB//+Mfk9Omz8uyzfyXvfe/7VAfkT//0T+UXfuHfy7deeEGeffbz8va3v0MuXrygi93P/dzPy0c/+hty5coVeerpp+WZN71Z/vaLfydDQwhqxeSLf/d30tnZIe95z3vkM5/5c3nPu98trW1t8sILL8j8/Lx89atfkfe//1/rCe9P/uSP5Rd/6ZflpZdelC/9wz/Ihz/8izLY33Nfzwwof9y00FuhMb4clxrCuYJSwzEgMDxpG8YV+CeUbdkcFHApBbm9lJOFpGWIht3J/Rgf9IXDwbHBMmYRsTMGaMkLsOXa4I0d3p8xwlhHIC4aZMPNqyeDNA5oJLERD7aEFeMEWN2fuHW79nObFWEnFjunowH+gpM6mxh6OWA2uLgfoT9i99QX3AZGETgOoz4bFZ8LgUpCq9QHYwOF5anljEwuZSUWDkpPE7pOln9qejUnkwspFahsq4/I1dmMag3xDg3RgAy2BFXc0ikJq6jfBjIKeK62V8y2UDF9UpDr83kDG3ukDIeR8ocAtlq7+IzZhleovVbkcIvVa+/+G2tHQh54wzAgH+bFwe/uiqUc+Y4hUkA8yJs8zJrvz7PwWuAhIcyKCOJuPMQYfACNaalej8m0P7W5txQXsoUthqED+wz2FlpG+2lE8hwnywFrFTHMysNR4PPnE87bW7Z5lWFSvMngGBS8Eg3ll/IvsWlKKQXKMB++CeUvu4SZKeEMyjEzPvViD7vjNkPXtMoC8FARLhb6qNfPNndHBbd3pO4ky0P9tqsxorL6S5t5NWxiGsu00zTtx0bDvMbN7MCGTqPBj8p3oDm3wbgNyXLVWAv6NS8ci8r/uaub9ruX66NokHqFOMom9WJjQPuG2urfNYFmTo01xPpMur+gXpvOhrCeJrnIV8WGzKY6v57VTaW9NijR7Ir899/7b+p9uXzlsoyNjsoTTz4lzz33Zfnpn/pp+cIXvqBYl5/4iQ/IX/3VX8mnP/0H8uu//uvy27/zOwq8/H9/5Vcktbkpf/7Zz8pLL76kJ7ZoNCp3796RZ555Rm7fvi0/8iM/KlPTU/K1//01mUvMyfVr1+Sd73yXPP300/L7v/8pGRoelvHxcdUj+U//6f+RIKIl9wnsEKa6cHFEaZy7OWEd1GLjL5euwrhB32dqNSuP9ca17f3y/RMrBRlfzKuH5lBzSG7NE2IJqIFjwGIMEgDjHgjex8DDY6cwdt8YKRs7ZJiPBGUjTT/nNQ+TqnMH0WbBoMF7lFcxSDx85Khya812Xh3GMUwK3PUwlnYCebqFfnTsroYwqO/J44OqewKY+85SRoY6YrqerGzm5PydlPQ1RXQesqniUeSwoaQAVTe28B//ph05CLAexaMYM7YuNccKiq8Zbn8wBtz1RE7urHpEA9/89ec422r+Uk+ot2Qyr4sG9L8HvdTAuTWpFOeHb+AUNLkqyTffMhR71Rk4hGRQ6x0e6t21wcC4RfEYBiJ4I0K41XhK9zpe8IAiy8C8RnfKHy7ca5nudzqXJ2Y11EhbGKC5PMytBo47AfgND12kPC+DM16Km6RPHrzS2HFehOJm6G3KzvDQMrYAGZeXvTVIxG+VLgAAIABJREFUca/1083a88c+KvVjbU/lA5q4T5kqHrUepkMhn1OmERmaFsFHKKOlhJIwLI6xVfx5WZyh509p4TcWt2w/z3NWaSz6yyhrv0p6Y0X/wqzJiiVWtHh3TlM2QK9prTEjFmAgrv3FJGyagOITMHrYeEcSaQ1ZtddH9NTaVlOQfHJJDZx3vOO7pbOzUz7xiY9rOKq2rk4+9LMfkmeffVZWV1fkJz7wAQ03/cXnPie/8dHflE98/GNqyPzHj/yyZDNp+cY3X5CPffzjitN517u+V5577jnZ3EzKm595Rt7x9nfIr/7nX5VzZ89p6Aqj5g1veIO8613vkuee+0f5i7/4nOJy/tW/+kH5nu9+h/bR/QwcFqCXXrqhTCqE017ui3YHC0IaBOQGEF0Eh1GJnyGj9chCQRKrKfMQhsOS8TZzY/upU189D5Y+BS8E2beDksxinJrXqCiH4DsIwSwLS14F7IpKqk5tuJBTaf9bc2nFm3FvRz0qwTnpbgjJye5YGfC9ONZJnplKy+XLY2pM7tTW6NJMTM5pYkNOmA2NDRKKxXUcotGEN+DCXWjApBvAqwSTLe+JASLaSN4cA/zmc16qCsV1BQ0n5yWldfNO2WSFnIrstdQE1cDb6zW5nJdb8znJKlvRW58r529RuqN0MGScsu49M1h9CHC7umLgIIeAkUhW9Ae5nNfWqRq7pK/bmWEYlLcXTTRvsHn7RK0PUqdH9be0+8jolILgSeWwW4kE9VxubMoL37ouHe3kxutW7NFBXxjc4IWoM0ZItbpV96sf7wT1HS8OSuZnTh1RL5H/CnzhwnzBH78s8k38yfV8m6szhowFYHczELcswyfkV2YkVbi1i5trMY66i7L/mdaPMx3GiWXcJiZv1Gfaj9MgTB08G42RnGIkplaxDbyp7nUOuX1of4vnuz7whaU8V7z1TXm4qthnO7VflWX4w5So5EI0gnmDB4eQG7giZVLFg3IE5kMoIBenzKVP3ho8C5zKEAF8sj+qxg05qGBgJddXFW/zzne+U44fG5bPP/sF+cxnPiN9/f3ywX/7Qbl9e1zDVceOH5fp6WkZHh6Wd3/f98nvfPKTEotG5d996GfVILk1Mib/9aMf1fH6Yz/2E/Ll574k//R//o/82I//uJw9c0Y+9rGPaUgDHM+NG9fVwPm/vvd7ZXFpSX7+539eBg4dkl/88Ielq6N1W4AxbU4ZMKkQgkOC/eXC4LjRkcmarD54HMZZS01IuhpsQ668NEyTD8jEoqkok0Ps6hwxKs9gzdt4curEYMaQ4G2IitTFQhqGXEyKJld1ogRuM2YNyGQt46+ywTzF31yOcZLTxKyEH0gnQGJWUxfOy1AbeK2gvgPjidAQ4RZqjwHNqTQfCEpzW4tmvN4qqaR7T8CWSOOz0DY2N2pW9ZH5rBofeA4J5yWzJsNQYpeZ+qzTnLL1zul/iebaYl10tktRwgBGYdC8svxJPi68OPWx0qasXttsVsNzliRxew0V8GsvTmUtzcY289ofrip61QXxPZGzXcGyVA173dzcxnLp8ogMDvaoUOBeL+Y9ed/AGq2nMCRFepvC0ttU8oBVls09Fh0wTNPD8ETs9f3243cQH8DOMNZN6G9RRfAIfe9Eo/Y/H68yauGEzwHOOxXh/ajjPX2UJxScVBAw8wXvkQkgVifMuVPdWGvBIyEF4Mr3t8lrIOOdWnCfv9fFwUtr4GTx3SPwesAsAvsQFiZ9QW4u5CVbAADnCQvq7wOGUXhwT/M+v50V50/bgCEXDWSV7o6mDJvTic6IbgaEBBze4cpMWgXmOMW31QU16SYhqpOdEUmmczJ55460t7VLS1O9LK2syc2REd1Uzpw6pV6EWyOjcufOHenu7pbhoSE9ndy8xT1BOXXimBo4axtJuTkyKuFwRA4N9MvyMkbIpJw4fkwTs92dmpWbN26oZ6ihsVGam5ukva1NNjY25N//h/8gb/2u75J/+b73SmyHJHUqRjcxq2E4lG63yutzIA3vK9SditkIplayMgnQOBpUoUCMg92MHfoLQO1S2vBfirFS/I1tKmwudREECM2oo9/IL4Z428iieYzUyCoQoglqklU8ly7lBfgsDBo2OcYJizebFsYSqZAA1R5qMjwOCVA54RPSxAPo4qu0NcJ9dV39spQJ69h75kj8HuPNYVmglkMdXlhYlWxdu8SjCFFmpSluoVOSdMJUNGPGzg9FITwXB/faGUMmkzMfquGbyntVRUC9FAsqBZEX6agTOdcbM2+PR2Fn0wELhJAdonlkHMeAqRTgYz6QrXx6XU2ssoepx6ii/4syHlLQsPfjvZa5/UEvM+CXVCWX8b3XUzn1Q0jz2hzhaNP94cI7+PqBqB6GHgQI/aDv+aj8HkYYLEHGC3R5mIIu3LNbA0dDuasbSpE/fqxf6upMn+YgLuqJLAMkC2j0inlbWZcnHjvmGThuIlU+3w7r1eTJYn3bTKbl6rVx1WNCYdqPxVEDx0A497IX+HyrBtzqcycYV3m/lu3zFrgGrbqMg6zfLsu+7zvuogzDz1gel0oGlA7eTE5qwwa0ZIMHAJrOs3KaQJID8RLr1/xOFSvqg9Zvv/qGjYgwmtPpYbCTsoHNBxwOgNLxBQJZloATl/Ol6YymbsDlDOOHUAoLHAaP4YVs8HPCZYE1rEFBw00UlPNOwUwOy9YcVLo3v0LtlktzoOTMg2AnXdtUCcPwby2X0BObmibEC8tLFy7JX/7lX8rk5KT8zM/8jLKndloWAFSb7HhaUzZUQz/drwWHNoUiDogXd35jTVANA8sEvrun4FEbW8xJTTTiyROYce50jmhP1JUBjJMQlA1qYjGjIOXxZYxXTXuvm1QyBZbMDAf6hFCVYbHMgGCsA/BtioHFymoICPBzX0NBxe8Y84wJmGAwDqGicqKlrTFWVmu6pRCO6cn/yBZZsxmTYwtZSWXz6k3MEp6qjcpSSjQVQjpr+dHAoxGC8uMLLds6c5e2c+FzDhzUsUQSKIpqOgNIld/xSjgPrM3xs90h9UjxezAEGI3NLY2ykFiUfHJdWppqNNTGCd2vwaMYqlxBnr9jYSqbEtafeL/6mzDSLExI8tulTW/OBArSGi/I0fbdJ4693whhzswllmV9LSn9/R3FBJu7G1V2F9MX/R9N1aC5vEx0khrTr30NATnWGX7V4Wu2akPYagCJB/o7PXHTe43fndoebwqYKRhvptxdXfLfncr3f8+cxINNHi5LaRFUyQX0qhjPljDTcnGhgM2fDGK0elibGVNoNO1WfAIjJ53KKIgafaPGxvri/NUQleJjfGkTdDPABai0RWtMd2lsHcPHJ9lvyH3z6fpPHa4MKl8mLOfJR5eDEXmm5Srwl1EEKT4S9bN332v9aCJOYVxq4NCGbLJ6ukM0La9tzgKOKx5gIqdJdDCUjsrfOekoGNN0c4oLsYvFb9U3xf4tycVv178OlFzev1v3TVn/+oDe1L2UK4s6u3xUvJcl4MQ7xam3vyWsp3NYY9Bo+e5Md1Qzafc0hpX98zAuxjUhAAXcogAL9TQYlJsjY3LhwgXp7z8kp04eU22bkqDg1jXDq8CEXlvbLDJ0HsY7+J9Bl9OubHgrKWtbsE7VXIQIYVaxAGG0EIpxRomaKbpGWGgJOQA22uuzKUnlzMhk92flIATF/1GOM8rN3Q5DKaDlYjQpfTwkqvrLeI+EgvJtRyIe9kbkn25vSkc8J4GNZcllMupiZ+En43A6WKPKxABoCXGZx8aSh8JwIq/Y7cWMhZ08PRzmD+FRxqI/bIYRRvthZOWUCWVrLR4YZZQheqhhtpIXdau1i+cb8N+bp8rSgrKNhpLhz8gSLqGIBENhyeUy0h7PS399QfIZ1JFTqjQMxsW0nczjNb6Uk7srJrLown9d9QE52gbKWc0sNYRuzrNiWN/DnqJt9uPQjoGzuLSmGxb6MS6DeDVji/YlHH11LiebOUsn4R2z1czpa4DtZbpNr/YLfSeAxYfwBkfCajTjtcCQaG1DsLGUaHO7tkL0EPXlJx47WpWH5H5tb7AEOzD6ISo8Cw82oH/mKHuUJmZNphX3Bk7NeTf5Uw8B3jxh7cS46epqq8rzzVoCcYC2IMEoh0pVTiZVAyuT86g4pg4PdnTESlBw8XNf2KQYcPepopquQ0XZjlrsfV4JjNWG8owINbQcF9LzBD0K9aOt/KBlXdm1fgagdmyzyvZztF3eS/E2/I+HZXIwJ8PmFKQ5LrKSzCoQOYZ4XQhTyDYYcDr6HJ+x5QxBG2gYYbYgFsHdelQuJexjQJT60Qwf3RTypc8du0qNV9cPPtCoG5Tl9bBFHFYJXiYdZKpsm9cFi1O06k8EEMsrSHeDKTUTpiBMwAkdo2Z2LS8tNWxyB7/A0V+pTEEuTW3qRttYE9KcUzSK8x7hzbHOKoG9t5r8tAUbE/mMiJOjAXGQmhO7WfxtU65eFBJjfHo5J9FwUG4t5lXTxbRgXJZ7NmsLL+XzGTVOmmqiktQQbED7mPmaypQWQWeQW94qqNymRaIbNWBYPeCQvT2vDK/X9URUEoFxQ5qPRGJeeqIpOXOcHE92EqR+CoD22IW860rSQryERC9Np1ULyHA05p1xITcWW8cALC7Uqp5dUC8JsygcNsaUzT0PM8c8cAwyjwG53dwrzg/FzhUkmc56bZbXsYHHiBeAYIBOzZN9URX4XFvdUEP56FBvMa0AfQlm5Xoir4ahrSUFOdyMjlDJgDVvr3mclG25j+cEjFM0Vfjv6JBtYrsNlbjxamukqCwBKuGMLb003UdAWuN59cRhoL7aLzzBLiFobV1cc2GRi40UESdOHJLmXZAY8KZALUddfT8uxjHrOKFVDhmOAo7RNTY+rV6i9vbmXYXBnHee9QANnYuXRxUwXC1eBw8O0gV4PhEZJHQa+Px5UjXYK+8PrXtrOfFXHe18G0o7O01xw3HZoZx3yusDFlNCVSyo6QInyKAt3hAHghYicO7cIi3el47CnV7pU3fCq7p/fcbRbmj7/rGjhoGnxAxIlPFFGCOxmlY8EQJ/nQ0hmV01JhKek4FmsouHlLmz2xDKfkxUaxdRFdmX7qZ1k36sL6bGVrWXbrK5nE4yAH1osuw2/0q1z3pY96s5h3rsdEZmyUDukj16tGgaD2NFWU91IQ0BNdeGdRNujAWklvQcSTub+5l5xUS9ajiYp4OFjnAihgiGUzRomdQ3UiZKiEcnlc0pYBdRQMogIerremNaBuGxUTWgRVrqgtLdEFYxvc0sbDAMCVPLdoD4yvmhOCBPjds8OnYQISzHhcHu8EPuEGNl2DzDK4tXpTQnt5HM8BhQ+HbsXvM08d5k/e5tANsk0hSBBjulOZJgzDCWWDvIS3Z9LicZMQ9ZoJCTx3vCmsPKfxUJI/s8WNiESCaKoUMeJEDGhB6qNXK8oWVhtgp6L57B10ybUsepPEM6o2FvAwcH5NKVUTk23L+rXGAYIpevjMrrnz69K6NjpyGDcbOwsCyjY9M6LjFwkAsgzQnzAWzWXg92Fy+OqBemGnYeaweeIzR3OBicPDlohvcXLi64CHHZ4dS/yfgPrTt97hZEN/GLFrvv4LtTGZ4hbz/1KaVWU4+yMrxFqDihvLpUVQ9fGQ9SP8WLeKdBZU85/R7NRWXaInQWjAtOyupOVxcfJ0ozbvyHmmKbVCjKbvX5tn3jGmY/yvDeR5Nrel4DjB8mBBshWI22GjtZXp0FhxNQzM3JzpAaFS/HgU2xDUpxtqSWfU0hBT/T5vQH7U+fqWBeDKpvaelV0HgGlkNWF3wSAkJd5GSLTLluqJWDcafVY8vvS25gy/V0f0/Snh5xnx9NrRLyyOlGZEKThklhzGp4wayG4iFJW85zX4fDFm8nJAkWBpZWGTHQMTJ9iXVtzOSU/UN4DIMZ5WOesZHKycmuiIwtZLRfAB6jGUW5yykL3Sq7RgqK+wK0yyFBjRIo76WdtTje7DtLXqtj0NP8UU9k0LScnDRese5lXeB59/RLGx9l64tvDGD4kcKEAwxjbm0zK4mlDQlFYxrWg/WGB+sthyOSXDMpejOWQ9r2M2s5GVvEg+PpBBVycg4DJ/ZwTAKMUQx4DB0A2+TsIpvzXje04kJfHH8Pd2zv91w5qPKK8wyPcyoj167flpMnBnelLUMfcf/rzg1rP+3FGPW/F+lROMiR8wvjFi0a0l9QR9ImoP6912cgP9DYUKtpbnZz8UwMOFTJWXMJWbc01xsWE5Dxbgp57Z79awEPrlRMVOjWW06mLM4sINBt8WyowJoEZFOxN/vrat6/NyoviQEFVoCNougaV8xQQY61WcgKds6dlYICi4+0RiQWMtAwB9qHEZba7t1VGp9M7UHz6vAeg60msnh9NqPJEqmzu5hcTCxoilw1tXHF3cDiWlxe0glfX1enyRw1BLLHRidOvbaRksXFRelob5c6PcXdb+o60/n+D3R20k5eM7A48xtmcGNEEF4grIChqjAJs8w9Lw2q3HgWPEB30BLJch8beuVpvbKG6tPwwj5HWsNqyKj2k4ZVLeRCeeRyyuWwyi3bvSoleww3v6p3MSzmGVYKDlaatwZzLSTuJSKlHSy5qb0TsEDHWLxfG9nmY56cyvucnph7L9I2gJmhPfAYATx+/sK4hGobJVTbILlASD07bzwUltTGumZLRowQRWbA8xjjiQ0D8mP8YbKhToz0wsO8eGfApDdv3ZGnnjyh+JCHdQGeB2cEM/DlOBQ9rPfc6jkY/gDrAdofOdJ7j/bLVr+ByQSriZAW3pZqjA/6mdCT4WdMU4kcbg0NlmuPsvgO0DnYF8rfq7HLHPrWi9dl8FCXenF2c1EfvEl4cAYGuop5yXQullhU5bLrduCwBdTfGFt9tt2925dhW3plI+9P2ffWea/1q2R/HVT9FHysUiN2UtR/Zwzcqd4DPRzaJlHmEajYMA+qflW3nxo4llfHpZPobwxpBvHxhZR01aOQayfuI20hOdTMIhXQhINkGifHz8t5sYFAXwWcerwzqh4drmtzGTV63nw4XjRUMEa/8c2rqqLJhCT2TH99+bmvyN///RfVWEU48H3ve6/U19ZoH7PBG2TLxqrntzP8gbJizDjxmyjJ5Kb876//k3zuc38hP/mBD8jZ0yeU8WX3endqoRVk4W2YkNanpk0E0HentAgYpOjFEGLM4V/wdGJUsoBQTllm+/KNVt3r2bzURwPqhXR13G598WwL9c6gm6MpSkLGckNKgX2cNAcuWaQjK/iJDOBnvOhPkcll+HEzhhT54zGjykI5Gl4F6G/9w7xz1Pj7veN2c49+xLOynjZjhucfahLpbSjlX3OYFvA28YZmaW5vU1wOOLxUclPGb09rH8OigQpbdrmY28s0YcCGoFZ7ZLBnz5vaXqqOKOOtuYy8ri+mQHENE+6loH+Gv8HYmLwzq4YGY2I3LE2ER8ldRegIbMtuUiY4ox2DanRsSgU1ldgSCKisBhjD3aSJ2G0TGwY0p2KEJ04MqhdnNxf1RMRwenpeurva9P2cbRF41rGoPLVf94UDuxr+ohyEyoJQxuBRtoEtExajtqGmSGnPSHIiWS52TaUszm33KmjJleFPB+Cd5LjHlcHfd6rftmW/3PUrmIfAXz/aiHAIsX4YILqQehuQC2fBLnILeOndfe3nCczd0we7aT+P7WJ9c2/9bCOwLH9l/esv2wNcur5x6RhikaCevIOSlTcPxlTcD6/IesZp++Qlmc6oOFs0FJSTXdF90erYzcTY6h5OhhhnGDcAIE93hYvS9on1vGI80OhwF+116fKY1NfHleVA2gGYV7/+X/6LPP74E/L4Y49LKpOSo8PDCpDt7u5SPMnIjZsyfHRI6uvq5aXz5+X48eO6Qdy4cVOTfZ44cUK6OjrUEzI+Ni43bt6QpeVlee7LX5YPfvCDcub0aRmfmJDb4+PS1t4ux4aHZTOVksmJOxKvq5HbY+PS2NggJ0+eUN0ex8Jxhg0AYphFeEfYJAi9bXU5Iwhav9I91wtyqismNxMZy91U8Jh9JFh1Y2SL+Wvz3TGYDLTLuNcQoD/dg37ujTXWHa9SSgVF5Vu9a2BqrL76zIDlVlIQfsEMIe6LhIy5ZUB+G8MWHjMvC+BcMw29Q5Gnf+PWI7/R4nLGue/K15fS/KAeGPWxMHmszGv5xsEa1SLinQlPNcbNm1UKdRkGKZXOypVrt6W9rUkzdGPAudPz1NS8aqAMDfUpluhRudhU0DgZ6O/Sk7s/7ctB1pG2hRSAtw3sEZgstJZ28kQeZJ0eVtmMleRmWq5eHdcklmBVnBTGdnVA3A8jBSwXqWN242EBlExoizGIsYF3xBlG7AP7jS90oGWMN7zg1QgRckjgIEA9OWi6eiqLStk0tlzo6cZhBuzz0uQv+7vt0r4Fwvu778TojJh7yvA2eF1A1PJ2z7lfGa/M+jmDgFi/yrp7FFRbkO1Er2EbL3ylbVnZfsqosqHtFmxnqHpNXAxm+BfVsnb3wJelMVDysJWXXb4wF8eLhznQagDWVO0QFI3NpVnIZ2WwOWiMiZwo+NSyWuektdYUVruhhcd29iYc5EIyvZJVRVUk9cE6nOqKqoeDi/DK+EJGjTB9TcUiZOTajdsqQEhWakIIo+MT8l9/4zekpaVF00scPXpUEomE/OZvflTe/e73yMLigvz1X/+1/Mv3vk+Gh4/Kf/7/flU++LM/K5cvX5bnv/lNaW5u0bLf8553y9rauvz5n39GU04kk0lZWFiQn/qpn9bn/+Ef/g9pbW2VlZUV+Y7v/E4ZOnxEPv6JT0hLS7NEolGZTyTk7e94h7z9rd+lucxcSIt2J03Glem09sWh1rAcbgmXxO18DWysqbyMJLIK5E1s5OVsb61MLGZVawWPjBqz4qlyewbD1uPPfDPmdHBrjf8zm+POCLNTua1HGrLy5BSchIETsvPjzfQXXmhMD1fq0XJzpsQkcyd+z2dWxL4B9s3YAqgQXiO4GzGAj41FVWKG+r1s5ksrqEo0YoWE9Zi3Tw/Eiolk8T5t523gHdlQEP6DGcPmxSuAc8H9jpewF8r4AWqYVDu3oDCj5QOIu7uz9cCyRlfWS+UPNgtybTYjq6mceoXRzCKErCrZryB3joVrTfur5IDI65gAC4PWzE5Ufb82F5gZwomRaESZRtCy/R4dNaCSKbk1cldxhTBBMRpMv+ZgGpbngONJJJalsbFWDbFqvEPsMWNjU/o+nZ2wt+wApB4cP7XZLTDmLbCJbAuJLUQurYB9XjJ+3Itb7LsUJrLFwCXS9Lw8ZWWXHMRFZoUDLdpyaJLuPsYBtam2foZlcRnLH079nLmhmnRe+1liQ1s4VQNA29HLnlxsb0vexwmZgyqLrp0m79N+SrO1zaPEaPLot54Bay7Hrfpxu/71jEqvv7T9fGWYd8/r3yKF2sYI9ee0HAlaHh+8OPGweaka4iGlweJVYKEiRNUcfzROX3g2CEPhUUOI7EhbVBdNLjw7i8m8ZoXmAmjJIkCulaPkQSJrONomqaw8/8K35JO/+0mJx2Ly3d/9L+Stb3ubfOhnPyhPPPmkGjsIFLa2tEpnR6d845vfkB/8wR+UT3/605pri1QTFy6cl7NnzsrC4qIkEnPyAz/wXs2M/uUvf0l+6IfeLy+88LzcvHVL3viGN8idO9RhU9721rfJH3z69+XcuXPy1re+TTOs0/Y/89M/I3W1cdOs0CSvIncWszK7npN0VlRk72g7SU/vzWqNkc07X5tJSzJrgN/mmrCQjkPnoacZg+dEx6qCqh2T0safWxKdoXLPOuIsmnvWFxcm9+Y/xr43Zxh3GAu67nihH2flE0JzIUBnTHCbY0VhkDlGl22GlGVsLsJtqsRtSGNb/zxKcyZPKNXwOvypUhqK57HcWvYaec2fRkoGwlK0RWfd7rFXPG91bUNxLd1drQpYZyM7dKhLFWx3E46o1kh5kPtN/n9aJu8kdKMFdPqwLvqQsQk2jjnb3xSS9vqQtNWFioeSh1WXg3wOISLYSRgzeO/CJF4OBpRRhcDd4ODOeaUYV3gAweLwO0T1kLPAiMBb4ldb53vGHxeGBob2QV/UB3AxYx56OfWpBifEXCQ1Dusd+J2igfMayPhguk4NMu9069ZvFmRi/07ZlEWSGD8Lrz8Hn3lv7PeaeO5gjOaDeXGvVDwDXOpN9/AmJNsMSUFaawNydzkrRzui6sZvqzO9m0fhNdkY0eUBm4KEf5/mxTHwZCUgF6n66zcn5bFzw3qC0k0xYKJWJKTE+/Lbv/1bMjs7Kz/5kz+lWc7n5uYklUrJ+9//fvnKV74iq6urmkPrqSeflE984hPS0NAgAwPkbKlV787zzz+vJ/Yf+qEfkmvXrslnP/tZ+b53v1u+/rWvyfj4mHqHGhsbpaOjUw4NDMh/+73fk7e//W3yzDNvkc997n9JYn5efuQDH5TFlFG4CXXyPmwKbOCtdSEV1uttDKkKcKXuCDnB/vFWUpriIVnPBjW8ZuEdX/45r23w6GhWcF/4xdrNJ+JWBVaC8Z9Cy0V1ncwzU3yuf7B4Mk0qzMd8UhaVl+3cAxMzuHT+cW8JE61sRbyGTvNIMT4AqTcL6qEiNGVmvl0Y7SCPMRWLniPvO9XwIS1CICPPHIkV27La+csJms0HVz2nZhb8hnqT1q9m0T/QCe4VDi5jZGRKMVLgQfaatmGvdTUjpyA3E1k1cpCbON6xPykp9lqn/f4dRuTY+JSuMeEQAPS8pDMZWV1NSk1NVI3KnTw4xXnogeExmpaX11XLCAPHn6QSY4ODG8kx/Ura+/1e/vIw3jBwnn7q5J7HOWQP6j483FcMyb/GojqAXmMx1FMieXc8qrRbIM1/4i2aimHYmh1lSQ/vTelwANXd9yKdYedOzOZ9QxTO8uFgbU+vZuVoe1Q3XTZM6O8om25kSK64szLnvlfaKxAqOGEoGGxmdFeaAAAgAElEQVQIxZE3CxYVlwuJuA0L8awr18bl8ceOm9AV+yTqx7dG5Wtf/yepqamR8+dfUu/Khz7071QR2YWV+Pfv/u4nZXR0VI0fDJVPfvKTmvfqqaee1PQRZ86ckUuXLsmX/uEf5Omnn5bp6RlNAvqjP/bjMj42Jn/7t38jz7zlLdLa0iItLa2aO+u3fuu31GP0hje+yQycxJz86x/9tzKyFFQPFDt1S6153sAUsSEA0sQwgcKPcaCYsLwo0w1W2dRKXk50RmVsCbE/knQaVoyQXdEAUGPEGtF5S7TN1FC/l1DgD9O4OWEenvKeZa6okrvvY+XbeeIWziuECYUHU59dNLAKEKwMlxEISGNM1AvFuxM6ggXGnzCQrD4FNQApA4kGjCsMGg4lAODZSJ2Ss6tOsbqe4URakppgVvNhPQgbUIUFVfjKDC4nRnhQ434v5ZIklE2F5KWvOzusqssPC4Pjry99gkF6I5GTcCAvZ7sjZVIOe3m3R+k3eF0QsevrbVdDhrHK2CCcw7ra29teVTiHdyPchXFDeHGgv8MLQeE1EVlb21B9GxJyVmbnPqh2AayemFuSc+eG9/wIcnbdnUrI2TND6iHXOY0ODtQvJpIDB5u158XJfSe1khV4Lx3Sn6qhOPm9Mu4t21EqyxlargwXTnLlmJrxAdRPQYpblb33+jnjBg+MyxTub1cXPtLPvBOlyd7b2/LuOgA1Z5VRYs1IKi3xDt2uRfg+f1Taz+mksGk6Y0DrnM/Lk30h1fm4PJOSJ/vjakzMriHeZoBV3Mtne14+AwfPzZXZnMyvW26iEx0mQMil4au1nKrjcoGXOH/xljT2H5bhrlrF7bAR3bgxJn/0J38kY2Nj6pH5/u//fnnLM2+W6Zk5NWIGBw/LD7z3vfKp3/+Ugop/6cMflqamBrl9+7b8wac/LTPT03JocFB++Id/WKKRiGZKxzgivAWuhs/JeP7Hf/zH8tJLLyk+53ve+U4FGv+PP/xDectbvl2GT56Tr/3jF2V1ZUXe+e73yUImLon1nCY4ZWOyRK8B7RNArwPNYcVAwSDTd0vRR2nVrmmrC0tfc1g9OCRGfLwnol6fOyvmC3GGiSVZtd+jkaPj2QvnFEPb3tjmO92/ffRsxbN480CxLgAZnTCfF/bCL4NRpXIKHiZHwcReCNoeimFTkJqwKX8zufDMdNYHpaUOvIGnmowxBnNRUDPegoXjzS3qBLtvYjmvVHnVy/GAyrpO+gy5dCol0cyavP5Yq4K7Dwqz4N8F3Pqo4UcFWFsjbqV3wsaIYJyGObzQM+9j2d2rE7eknAsXR2RldV3e+Poz6k14uTxMrDkLybweTNAYepCkooZ5gRqd0Y1yv8G01e7gqvEyOStDw32KnaGN6Ueo2gD0SdBaDV6F52MYsX7Nzi4qCw6RPjBejBk+x3A9drT/wEOiSi7K5VVlGZwP77LXC0MQBfnTpw6rFo6Gx1EydhPCMWRcB7vTSZEB5WM6OfwFhfjZUo5d5bA7W5XtVzV2ZVveFj82RlcqH+ajxOB50PqpEVHU7PBwLV4s3s/mogY71c+PRTKjJaCubbAnziS5X/sp88PL1ePc7xSjGcf1NLy7+vmZTo426wxS167F/nVYJMdw87FYLImlp4DsS8XhL8MtYoq3KrLkPKYdhgDy+154zVI12BUN5uVkR1BBvGykCObB5EHPBJG/ppqQUsTx5rxcF63N6X10MS8zK1k93Wv2ahEZnc9ovR3IGNfxxctjMpFpkIGeZjnXG9fcOYGgZYN2eCeowYQ1CFthJKkWjBjGB9ZWR0NIQanGdHI7rctmze/8oFYPRg7TyEcJv2dj8UgAzKu51Yx6H8j3hYcKwUVlGUVCKveOkdPTgAcnrO/IeJ1eLUhtVCQeEjneGVHjCIr4neW8PN0fksUNhCeDcnfVvDM4h3gXBcN7atRFDJ+PYbnl2DFgmhlG3virnHsqFKleG1IzmOFcPv4sNGX2jKX5AAdD6BejFcHAol5PxeDazWhzRtxKyuYjxnssHFLDh00VKjmpJCSblKlbt5QJdWK4R2riB2+s495nTeNZE5Pmpuffhwft+f42h4pOuKO2Jq6JF2HeZTI5rS8U9GoMFMY3J2YE3hCQq3aT3e857sELbf16gMIZa2jMoBRMGxJ62w3r6AEeed+fgsEieS8btzOYAQ3DGsLQASfT0tJQVd/Z3qD/qyJ5ANsJN7rkwOPj5sE5aMyXZaZf1jrQzg/iMQIYjYGDYcZYVq/n588niiBj9WY4OKwnJ+4Awo4tUA4ELg0k53koL8MHQvUooeqOdlLlzkvkPbOybNtoS/md9qN+TgDMnbx4gL4jeWYU7+KBBp0QWEW9qVMJXG3v7wdBW3jGNGsUWxNi4S9pCtkhyYzCEk7HnzQTT4exNTTEowBjz81f0TcOKKl9QztVgIx1kvvbz3tpfx9s37+O6WJlOLCo8xJZGaX+dewuhx8iVMM7GFvGLgyccNA2VPq6vT4sd5azClzFqAF4DF2c9wIbgjenWvzCfiwyqoMzn1UWTHttQIbaoKAS0slJS21QxcW4NlMZef7KXRmdT8vjJ/vkdG+tV99ysTcXRsErcnUmLfPrWe1bTOBcISi1YRKrinTUh2W43TbEikhNsQ01dKmSAkbzpn1oJ7BMyiDxKWXXeYw0dz/4FDI3k0YBtpgb+5adPSctNejbkEfMFH/BH8GgSqYBiuelpymqWd9rI+g2eWGdgGUMz+aDihcLeYlg/XilEqPK3B33G3+Va4MzLEosQ+czqlwbDJ/Dfae6IjrWMHKMsWXzdD8oxC5M6cpzekD8ubqekpu3JuX5SxMSqW+Ss2eGpaO5RsfPfjx7q7HN/Lp2fVxW1zZNwE0CGrJIp9KysLjqiU5GdR4uLa/pyRxWDMrbM7OLqh9y+FC3hiv6+ztVARYm4P3q68gKaKuMjk5JS3OD9PS0PlLsrgdZBzi44FFAWJF26uxsUbA3RgWGIJ4O2oB/Y2BwiONPvCmxqIWQqjEUt6orZS/BKppfVo9KR3uzsjTdxf6xsZGU+fkVTU+AganKvXuw7Jj/AIsJV7W0NqjxC6X8xPGHY+AQWgK3CMD4QQwq+gBcJOEugMZKUSKbeNHCd2qcnhHiGsttxm4zd9ZfcaP3hVDK8ln5OnrLMrwQkX+ztLIdc8tOapX14x6/qNdu62ebLzonNkxcubYouxxRluXaUecxqtxm42TeXYiIuhkI2Mw/Dc3gudDPnUloOWwUqxAISE3IgJCc+MzrAkvDMBAaHfC76LdpPxfC09u9+jljw/WN86yoYeINeteuFh0rfe767J4yvLCAvw9c6NK1X3GMeGOHnSSTM+C0iRZauI8y6kgguJlRDwYbdH0spLiNulhIFwjur4sU1JMz0BIp4iEeZLGq9rdsVIRfRuezqoMD8+ux3ojUq5iYtZkzutAtuX57UV64Pi1Pnjsix3vqLE/YFosM5Y4vZuX6HF4gwNeWLZthkUV7h5NYfVCxG/e7KAdNFfJ4UU9CMI3xoBo40O3Jgg6uic9ow0rQMGMPkUUwC2p858xLyiJ3qBn9lqD2za1EWrVFwNqAP4H6jPfi0kxeF3LHYCoB6fmtxxv0JZD1z9PdjD8HNVcckHfwUCNdTOHawliep9cLYTHWsDl5PsZcf1NQgewP0xFInUYn5uS558fUg9t/7Kj0tNbIUHtU2Wl72Xh2M3Z57pWrYxKD8ltXI/V1tRoqQvPn2rXbasyge8LY/ebzV2VgoFPF0GB7rW+ktN/RDmGTvDs1p3o2UNRZY1hbnDfYrZVs/niIFAMyv6wKtmwmTY31ew7HOSPWb4Sa1pcthy5Ef1BtWNnOeAIuXLylGa0XF1fUkIG6zHwnBQHqvblsTnExHAwwLGgL2tqlZ6mJx4pwA6dbxH1+oDht6NZH/5GG995IbmpqBfqD/sHYoo/9F79dXUvK5cuj8uQT6GgZu2ovF3XBi8MzMDLmEotydPjgQ1SEyngHdJ4ODTwYSJ12I/yOoZbcTKlR+qoCGftZTSzulUOB7wkNEdPXhdkbKTScJtErmNKwF+FSkCJeCj7Tjcq3sbtTOMBafhcPB3XBJuYPxdZpNbCZUBMMnFfKxQauxp+vjdlsOmsLsrCelQ1lp5gXhJCOgkgLeaV5Anrdz8zH27WpM1orxwD9gXFDrh+0PTprRY63hyz05ArzmEAsCtNzy/KNy9MyMDQgzfUxOdIW2VIV2AyTnNxc8HRVvAq49QgjHZbZE707y90DFsZA4QJYubCRV2OltSagGzuU+8YaPCr3LnZsHGtpM8ZroiHF5JjBa2wifkL5L95NG14nZ8rSMK9G5nMyv2kCX1yWrkHTJ2koaG9La3kPleaaGciOhm0G9b29iToy9auPWJ4wCwdW+r8OfmbRf3/3lUtS19omLR0d6k3DYHVG30HVgE3u/IVbSuVFHNBdjE02YMJXbMoNjXVy9dq4nD19RBNkVl7UH4/ByNhd9eiQciSRWNINj/td+AkP1VxiWT0KfM7m+6ChKebGRpoxjNFvAHK8nIxTsDR4T/GaPgiuZrftb/CHvKysALS9q+KdGCuo44I1un17RpliKItj9OHNmZtb0hAWrCT+jSGDR0LznxUK0t7eJBAS6CMSp7r5g/cFSQD6yoVb3fPxrOEZI9xyv4v76FfCO9y/1zxTmjxzcUUxObxXc1Od/P/svWmQZFlW33l8jX3fIzIjct+zqro2uqqRaDW9DNODmRAMYIPMaJAAaWwwfRgwfRiz4RuMGWZ8HKkZDQIzmegx6DHARENrAEEjqqurqmvJyn2LiMzI2PfFI3wf+51zr/sLT/fwJSKrs4d5WFHVHs+v33fvffece87//P+Dg72fSGqOZyZiRuTo2LGg/lT9wss+ssZ4q9jm35cycUvFGHC3kmK1eoAuiqKbq9tQMQqcdONRq9TwO7l3mNTBcWBGA29ymgxJLGSnZAQcDctszKoW5jbcAifwIBi31hfxeb6v4Cg6Cn/tqx7HwJzkFKPCOICl4HNAx2A3TvdFZKD9k0lLEUV6sp7WE3bQDwBPcX0+JRvJkJZkckLLZTMaHeE+DBfVRlQe5TIZeTg1J+upiJyZGFSWXyInGNygc+HXHhv2zSXwRwFrHYjYjXWGZLzLnN+DUwSegiAviGBupkQjg6OdFgnUE28QdBtYLP60bCtQtEoKJwUMlK8+MsXqrEyugv8ReXksqqDjD2czEtIwuEU7iYQitlnpt+pZo75fvGekiXGYcJz4nUrpJYxCSzQrrxyLF/p+FE5WPf02Rw/A5p68+/4defHFc5KLtRTWS4MH6opdUIygI3yz029CS3ovXzqhBsJfutFnssrRBL4BZ4fIDCXFldIAtEvkgHJdojd9fZ0ateBUfGx0QDdEjD4ne3iVvBDwYdMx7Bfriax8NJssROYh7tvN5GV+IyuDnRGtZvSp4Xrnp5b7/bgyniz6jc1tdVjAoXildMYHnArip2A8UFE3AdScpOEr2tiSoYEiSJY1ndxLqSglTgwGlyoosG/83sLCmoyPgzuJq9PjQd/qAIVC6lxWcx51zpyT09bWUhC/rOWZg/d4XCtryg4TR89UfFCfcEjAz3R1tQnPQRSNSFl7jbISpc9SiPKSorJUU1EKwOyRo1J32hO+AU/k5yfD2y5rw1cX2DZTaIN0SGDD9WRxlm/393q+jPJtVOyfIwKspX+KX6RE1EUWSvvHws4okNrSSj6cCIbGi/wFn5EXM00YV8cKg+jD4nk52x9VTAmgzY2kc2jYkOOkECytleY7jjjMnJ5DjF8hXVXaBsbQql2Chij47MGwZtn5DZAsetmOavNLhYwyGWNwlUw2L3uprEa8ulqjAr8K6ZSdZFYdwWM9URloC+tp7aiNQrkXi/QOOJsTvRDc2eZC9AZgMZGKfMSqTHjhT/VGpDNuauKTizvS2x6Xka6YtEaycufOlGTbB+TcsS5NtSF9QBTHA6U9iBqHF+doci0va3seu1Qky8Sg9zSL9LVYepN14gkGK20MWkWk5cm43YZBqXfs7i2l9bmPdZmgKA4PwFlSYEOdUelpjUoyndHKMkDSIRz0nFWUGX9TINXpSD7L7w3708ql757HrrFOlM3b4c9I9xIFgUKAVwQgsTeoPHNHPC8vjjw7jMtBm7IeiDj8pDMy+2RREjt7cuKEka6Rlmg0XXDQb2Io4ccBGIwxoFR4aKhHU0TlgLBWbp5ROQUfbTmoWop5IQ2Fc8Qz8L/5LqkaUlpEJeAZUVLLI7o0VZ/PyzuPkhqNhEiSkn6IElPZnILFh9qL2l1H9LNFG5XLq+OyuLCqmCTGB8eClBNOSbD03TMKa8EGIFZnv7xjUDq2zNfOzq6269NR3pkg7YVT6ufNH2oK67vGnByHMOYMR2poqFf7/f12+eo+cGNEDkkvAZw+eXJED5r1XgXYBSDjIiCwaFyIWhSAxc45KQWkeh0pD3Y1z69Y0uwrbyyP6gB/zlge1DbtFJiRPbYjAE7m7430zwCBnlSuqH3lPVb+rdVLTrHYf84JV0+3TgDR9w+QaFp1lqzE2at9s+m9OhbVPDcGZDdr1THcS8jfV1XBuMoJeD+upYHx8wzIbs4Us+BKPoOVJsH8r54CPbg7qAUU+Ny/2P6F9ONRZK02/nqd3wAJma+EUbCqhC19EbKTJ1iJY90xmV5LS4saLuWdldP9URnpZMxEldSf9cU8bKesmss7EncXk7KwldMUYgsnLTXmWQnlMlqFw9UaSunnm6mQjLXnZPLBI8n0jMupoRYZ7Ypp2TvgXM+B8tbUnjoLzPN4DxTpEZndMjqAYljaogA9zUSAQjK1kpILQ80F/p1nORYfPdnT6CSq3QCPAVKnEdTM5ZUwbW4jrdibSCRqejdUCaJgralZPrcqOQPqu8rBCuvPSyzwPF7zTNeUMlo7wD7Qaxck5T0Z6Qgp8zXaV56DhvnCGWNTPDcQUX0nd0zS/gUpFRodOzVG5sVr/wrpard/cQgC60TacWMrIWtPnkh3a0Rp7zFcAwM9WsFUb+n1Qf1lvQAGpboHh4aKKByN8+fGDwXOrGWMMKIQy917MKOMxaRa7NBafxqh9PfMuc2rE80Bg8MAlYs4tqwBjS4GUqDBteP3pFLnoJZn8ppORKuoSIrFYsoJoxizSLghw1rL7x71PX5/Zj2QWrtwfvyof+ITbQ9n7cnskka2EPSsx8HRSBwOayor61u7xSoq23SKgNpSh8Q/oY8CeGdHF1iNDslBbfC3Whwmn11vpH98FweGBY3915J2Vy3FC8b2HEZJ2JF9+ZMFWBtlKNU6U3dqBqyMfpTiSIwULGL8plqGC0PqUAfEaVScGCnaNuSxLlKG8ec78RAVRbU5dIXxC3BweKB3TeMXcBbrGr8KIHJf8cJvB0v/i9VwtnFRVYYxxOgrYj+d1SjaeHfMypYVm5TTU1pPa0TD+8/6IufPafHvHu7Iyd64EgxS9ruTIS5gQqBKJeBBwMmkjHXm5dxQs+ztJGR6cVt6WyN62mgfnZCO1piCeimV1jnPGrD83UdJdSBorz0GEDgi89t5xwhs608jE/msXBiMyloiK4/WMnJxOK6YpGd9vfdoV4HF/N7sRlbuL+G9iLw01ix76ay+L/dWMPJWzYcjz7wDxKfn/hBzmPW3lzG2YtKURK94/4hsIlh5Zcic3lwoLFOrGe0jUT+MHxfl9ThBbZGM4b6iET0VByNZVAX5cioOHbVcrFv4QXBQ2pothcA8gU+6t5g2Msh0VjLptGyvb0pidVl+9M0T0tXWpGmjtbVtOXfuuLS2NNXyczXdQ9USqabmprjq7ewmkmqMicwcpSNVrjPeiIKVgP8GzpKODkDNLYeuntrYy8k703uSzOJUcBDMqqzARE9MLo80PSWiCaCXMm76BOYFlmciLXqAigO0rb5/8F3wSR9+dF9TRmBtqOIpRmsO77jVNKmHvInnYD6IshH1YFyoqDps2vCQ3TrU16n2Q3bh3Fkc99olGzT6mEzL9al1mZ1f03EJ/fnHq/lglU3QgfC99KcZy4UXzkrFaoaAF2/Id1flsO9zT9e+v4SubNtV2qBfTxHfOUerfP+ClVieRM+RjBljiauFNhBwIW3m0mxeF8oiEZZK8ydO0lKMCFVR+D8W/clLewx2TdP64fTPS5fIOICmC8lqOTmU8kHa+4bHL1AtpbbHjXcZLaDgPLpbnaRgSXlzlTboeBCIXRAuDARgcMDAahA5g2zNcyY1RXIyAaBYgYUhebCUltZ4Xk71xqStgrL1od4a92XWJxIMpI5Wdw3wbQ46c2epqrArv7F+W/QuliNyI9LfFpax9rxcvzmpLap2ymCfnvLB5XA/z4iTQuRjacciFJqSJOyP+ChOrsOy+KGKhXJyddgA1nDWdDUDrLS/qi7WXk4jTaS+6k1DlTdY6Erl5f2ZpDqnV0fi8sETUwgnDdTeRLrK1i395y0x0jzDjHkomn/fgyd5H/nQt6rC+vNrh3vgHVIsjxsMnH7+N6lDUr3mSlnK4uFqVqMmvIP0c6g1LRszd+S9d7/j0ien5Itf+IK9o5m0kiAmdnflww8/kvPnzktfX486m7r5IenAaT0a0UoZH3kkPZHJ5OTd974rvX29cubkhK5f5i8bisr1OaJatg8szy9IajehwOIvXumSlnhYuYXgmqEdAKq8A0TumltIXUVrNsLB/VeJ3eaWVUX65MSIGmVXs+aq+5591JP+JJNpLcWdX1hR52ZkpN+oIGBcjkTUwYREsFxv1BinM9oGBjkficlQX4dsuXkd7Ihryn9hM6vcRfBlnO6NyIk+JwTr9uMbN6f093Cy9naTks6AE8ppVJAUDVGtatgV+uKZyAHygk+q9p2j2H+Oug2embTOw8lZXf+a1lHR309mPRz189DeBg7OjCmKFyRwSn6I+cPh59+sOVUi39yR1fVtZYHv6Gj7+wUyDo6PBzQ6t0b/FFwOmr/TSI2xpZpTU6Tq1/vBBrgDthrxnJ1qcXCI4JzoicjSdk7J1Wib9JSFPU0IkJOx8YYcTfXJs1hoR9UmRhNnAQfHrrxyv1wZMoOO8Uc0b3YjrRGOY93VK4nq7VsQZH5jLqnE/jgfTa58zbvkwbWw5+aItBqYgATgqXxOPj3RpMA+LgCIpUynOAzIPLw9ndKXjZQW6yWtmzBpHTOs/mJ9tERzcnUo8hTFPP1WduWFlI7LUIdhZRq5vPPFePtoxHszlO2LEho+XAUAHi6we5tEgP1SoerNOeSN/H657ygQM2MRPtYCkRNzNvLq5HzhfIs6YLwvYKZw/kihMaBUKGb3NmX97t/Jhx98oOrrMDx3dXXLzZu3ZX5hVgVL19fX5fd+7/fkjTfflC996Uuainj77W8rU+0bn35DnZhv/fXfSGtbm8zOzcqFCxdkZGREbt++LR3tHXLixIR8dO2aipqePnNOOoZPyUIioqWo0/cfyvDx49Lc1iqfmYgqhowIMRU38HH4w5KKG+4m1ZCycWNMK8kvsEZICfkUkFX17ChvzcT4cIGl9ajmoN52mB+qiegPlVQoijMXGNVTp0aVK6a0JFpTB9mcPJiclbXVTWnraJPbszvymU+dVCApIHYi3kRzJ1ezsrgNgWJWspmMvHo8Ll1a4WdvKaR3jMeVyydtL02lNeKD8CSGkWhMb0/HgQzE9Idox+T0vFy9fErf4++ny2ANOXW6VVV8Y0fTOTgEhyHLex7GwARcF/RwQOWZqZi7qLpzcolWffTxfclAUtnfpfsx91CFRURPcU0crqii8iCcUq/PPi891ZuBKn/v0wRHB7V9FG000j/b6J2isD6N8eDokwFydE6HP316h8ing4yH1lV3uGiV8b5YviGVQY0a0CfeESd7AKxUx9gJn82aFoKlxwfPQflx/V6NX/AlqGV+iw6dnfQ4fB7vDMlYp5HD2bi7VusQY6znZSS1ALAYH+XRWla20iGl0lciRbcecMSI1vFBmEhL3qIV3JFO5zRtwlz+wESs0OFyJyV+i3TK1DqnWoveeJ6L4P2Gy4dlN68YGIjpgs6LjVtelbyhof+h0zDN1vPU++/leeY30yq9wFolwnh32ZzwrrjI6p5ILOr7W5QgSOXyEtVoR9EZt1P7/s40soYJCvFu2OGgyJukDlg6K186H1dNrA9mLIWBQ9oCA7POU06ac9vy6Nq35C//8i/k3LlzqqQei8Tkj/74j+TKlSty7vw5mZubkz/+oz+SL37xi/LGm5+R//yfvymbm5uqU9XS2iI/+ZM/Jb/6q78iFy5cVMfm5s0b8rM/+xX51t9+S06cOCFvvvmmvPvOO9rOd77zjnzlF/9HiQyc15LajfV1GRgZkVA0JleHrDTcyDn9gi7OAYb40cyiGmIwOlaF83Q6Bcdp5vGinkCJ+lChAxEfzhE8Nt/r0zkOGH1EKoBnMrFHuFM25MOP7ilGByenu9ucDC6cG5y+mzenFCPS1Noqf/x3kzLQ2yEXT/RJf4dxLvEOru5k5b0HG5oi5VnbmiPSnVmTeCijzuni0rpcujCh0Rq/Z/tR5m9zs8sKwIa4sFJURrWYltaMDPH02FMcM42/ZZ/MN73UAs4ecwBFANEbopGH2CI+mc5X+RXmhmgliuZ9vR26jnCkqdxjPfhnxwmi0gpcGpI2XgvNvx+K0/0zqqgcODUIFPWpBMVZeJBxgOLfSzL4BebxOx5Ay+defsGAx0V2TCNxcozBbkfXHK8nhXOyCfvaKAGy1ts/TxxlKBlz2uBeYdPHoYkU+meGrdC/QkrO8AaFsHsxr2diggFZB77LaZ3KAI/zwbnhK2A02NRJy/hSYp/f1nRIAKxbbfy0lM+PXwC46SUZ/Nx4QHbwxFhsu5b5daDQg/oXAGL6+fX9UyyTYnEcQ3MoL4Pt8MsUwbjP+s3i9x+vU/qcVTwUwLWIGnNjniZaFxZjgHBqx48AACAASURBVPTjpJxIYeNVMaxJXtriIm9MxA/cRIzXIy/vzdoGbQBccCw4wUYTwFpQ5ymfk/6WvBzviWpFEvMCLglHirWD6jeaT6Q+/uFJY0ktvQC8Lm5lNEXG93Cw+A3SfxgNLq32yeTlxnxSEsmsXBpp1vV3YzGnWDBfehx1Do7hbSzyFgnBUeIFKYtpxnrWH30oXdu2JixF6SOZwbXDf/fEs1rVBV6KU1k8SqUdiC3r8+72umzdf0tu3Lgun//cD8vJU6c0/Ydy+9zsrPzwD39eYvGY/F9f+5r8z7/yKxJvapH/89/9tnz+81+Qrs5O+dM//U/yEz/x38tv/Mavy8/8zD+Vq1evyK/92q/JL/ziL8rbb78t4+Pj0tPVK++8+x1pamqS9957V37+l/4naRt/ScndVpdXCg7Oie6QnOyLVpQaYQ0Q/eC0SYoHp2BifGSfk8O44whAlQ++BOPFfZzM4Tl5XiIN9ixpXa+w97LnEEWhJJ39bH5hVSUEvLYQZb8Q1xFZgUAvlQ/Lh1Ob8nBqQU6eGJY3z3XpfOLUPlzYkffvLkpLW5syCe/t7sloX7O8fKZPmiKWXuzqai8bqWB8TUtpUWUW4K8ph8mhfH5uflWdTaJO32/pKSPmW9RoMOsCbp7vtWbWUe3hvB+k3Ije4Lgwn2vrW6rDRbSGuSKCt7i4LufPjxc00DQg4TZIOLwQdA5946NlO1a7SISGr700gM/NBMC4xntuJ5SgtELgbFfE6QTzO6XSD0+1oebY4iJaueAiKr6NBvtHc94xASBJ962E1wyXDoh7Jk/gpw6L+5wNVcnPACG7vvjTq7bixoGeg9HRTVyjM0Rr8pJIUpWjcSY1OhgfFqXH+vAzvkzfhzLKP7sDpAbmZt8cFMIg9mwFLFLhIGlj60GtanDdM5YyIxfmt6BFFZibIIWLi/DpWDK/bgZ92xYNc8BsLS02o66VSfmsvD7epNwWZQ6xR/Wu2JA6cOj8ZlY+nkcmISwYcl3nOjOWKiysBzd+gF+J2hgnks0/2KoXRqIFIHqljvKC3VxCZ8vmnbatKsQiFt0tIRntQHcLLherrONaS2Tk47mkjHTE9HukZTiVgcf59LgxmXKrl/DwzsvN+aQ+x6mBuIJg99I56W4Ny3hPTCvFdlNEldLK04Ojl8lR2cU4xCwt5de8Y7nG4cMhRZ3ZY8RsrdoJykelgqXQJlxbXH/8l9EfFK/g+mPs+Q3GpXTt2FxYWoNxJ7KkVW15i6INtlP1lVZnYPP+W3Lr5k358pe/LINDQ+oITU1Ny1/91V9q6uSNNz4tX//61+Unf+qn5Nix4/K1r/2+nD9/XtpaWuX6jevyT378J+R/+43fkK/83M/JlSuX5Vd/5Vfkn//CL8h33v6OOji3bt1SqoXXXv8B+Y//4T/IV/75L0l85KpsoPL8cEpGxo9JrLlFSSGRiahGSKe4idVN5Zu5fJkUTYtu2uYMW+qEaAjMrp64zf59sITCkb40h2iMZyBVBNj6zKkxbQm9KqI+pOdYz6yLrb2cfHh3XjmEXrs0Kg8XExJN72j1S66tXyTWrOsJ3A7X5VEqC2MFZuNKXcT4E13bdPpG0VhE1wHOj16hkBYHYDhPnxrVSFktwORDDMmRfJV1w1iQlkml0xpBGz8+pJGL78fLV8MFAys8B9INRNaQiuCdsBLyjL4zpEP5jLnkndFoYJOlF/0hDhsL2zsFCaE/u7aSVy2lQARFN9GGxCdd2seFZ32UJxihoO16xTuL4phWUl2tf5ZUKFZ4EM7ma5oOcQ4J5EyGMXDPHqggM2Njjgoh5/amkOJpSBfwTBBQcbqkOdhTaYONl3s5jXIqHWoHPJmXWwtpTQGY02higJ612FegaJRM7VtxHsyQWXSldG7Kj5+1oSG8gHBpkZOkGJkqHb9SqYbSNir2L7BGfNTLonVOqTq4pliUnNaRxchRSZXRqqmz/THpaqle9dDoC6yRiFxeZjcy8mQjKxspS01hUnE8cTRJJfpnDD47jgi3qk5WzO492ROW7WRGRjujGiGpdAHg/fBJSnYzxpeBI9ffKooz4vfVSSph02ZNbexmZX0vL/ObOaG6BFJEwLRN0Zyc6A6ro93TElGtLp6LNUb/1nayGt7vaA4rZ4ymAsOMeU7V2neSeQXpKjWBPr9bwxoFNCfegMQGCued87QHip/g85xPzboIqIuC+nVXef3ZKO2nkyAdYe+Y+UT2b792wOR0N5u6PCRwRLAQ/lxTgdKcOhK3FzIyt5aQ5o278q2/+S/6GycmTsjZM2fknffeld3dXXntlVfl9JkzmpaaefJEfvqnf1q2Nrf0f3N99oc+K6++9pp89atflc9/4fNy8sRJ+epvf1V+5Ed+RO7dvSd9fX0KUv7g/fels7OLp5A3/sFnJdk2LuuJjEzfvS89/b3SNdAv3fGcXB6KPYWjKrdGLIqzqk4AmIGgoCOnU8qWL5yfqFr+HcQRNvqOHPX3eOcgylNelsEeTf+QYoMgUPWyAmHInd2UfPfWnEwuJWV3Z0diLa0y0N8ho8N9spWKmPMtpMTSxOzkxdEmJQP1hKrl+q4R42xWPrp2T+ULqMQB2GzZiLAaR4DJGEfK7b8fLt5BuHSIbGDMeCZSN6Q5n9fok9nqkhOOKzrgeXAweQ9IPwUZmKmggmDyzGlzjoOXOjvptIH3OWg5LiJ+i4jNzFpaf5E0PMUqTzEZB6AQ+xou9yIddK9tl/uvSi/jYds2wrOi82NRFJNPoIqpQCXvNlIty+Y0qg5FsY/BfvA5oLaLAxgnKkrgTRHpbTW+EIwbfC4+tA7gywLnrvImLLK4nZObCxkNmePcgP/AthS+43663Dh9kuPnl2E9/ai3f6w6BRvD3EzaR/K6iMe7w3J2IFbQGTrqzYboxe3FlMxtAvKmaiuiKUpNl2lqslgRFPxtxb84/iMcY037QL8eAmQc19SPj7qU9plU0MPVjFb8tMYt2kMp80ArKt1ZGWgPm2NcMuCKBaL6Jysys56V6fW8lgFzhSkjH4hoVMav7wdISqykNDWFs4icAtEDH7HiLQA3Y8zEeWUm1ihmsARKWzfHmzEBm1Zg1g7godBX0jJsh0/jN7zwZzDF5Mei2t7A+LIWrPKwKO1BXxHzbI7k5Ex/VOcn2JaX0uAdzJPzy+flWCfYF9dv56x5J1+dOS33t9SGstJSubVHxCsksXhUUywIFyqjbDQmCQxtzCJbzDnGsrhX5yUfjsn9lZys7YVkdmpaIxJDx8a03y8MgxGqjoLwQGII5qam5hUgqoD1cFhZXKcfLSiIthLrsJaxJ3M6t2hdPeso6EHvZRCPRcSN8nqMlKWrzNnAWA0P9z2FH8JxXtlMyjffmbaIy5nTEnVj3xS36iku0xDMaUqpvQn5kLiM9xiou1zalj6RMgOwSgu8R6Q7fMT84YNZae9o0QjI98OlUgqrG7K8sqmRPdbFUTFJP4vnx/nAqWQtsA7Az5BGI5rGHkwkijQsDgsXlWw8k6UYEwokv3L51FNA/Eo4P79GfKWnQQ/k+1uqQTfZnG20fkvxWRN1YJzIo6eg5x5SAiDyeTFmt6CpD2gMBWZaX1pO7N2i1PzKn5M37AyODiWsdvL3TurToEJwAzcXs5KFIcdVTpmQ57NYUs9/m2p4saTgQ6iYYfJyWZVoQAcJNeuDoiL1PKEH6BKqhJk4I0bcpTgolQNw+kkHzIVyIzkCR28w4TqinJuoE9ETLk885/tHCfr1+YxkQxEtK0eRHJ2ooP5ZJYOkY5TBGcnI402R5lhEaQaG20PS3+aZfG0tzmxkVNjRM0CzNr3TBM8P/VPenc2MOmsL2yJ7OUvNqVPrnE4jwLR3yEuUFN4nd59PL2qUxi15Hx1jUL3jU+scWbq2qPtGD3gvUUBvjYp0N0uhTD7YJmmNO4tpFWmFQFMjPpKXl0ZjqvRu/Ta8F/On6Tw9ufuYrD184bX1A6HyE0S57O8HpU5xdqfXcjK3nZfF2QXZ3tySU+fPqNbayT7SjrW94Lp/oWc2v6JK3zhUbPBgDQCMagVJBRZXMF435o26AGJJUpjNsaed5lrno5H7lH9lY8eciECxAJpWpE04mQOQJsKA81Yu0oCBW9tMyPXJVZlbT8ng8eMSjsaMBiCAR1TnX3FkWa0cGm4Py9XRuGJyKu2n3hgWIAWBG1FVp6z43LnxfSSljYzDs/4O71kyZRIRRKGI9j2vURt1NJC02EtpmpILwkucHSJxdsiESNRShoCjAYbzxhDdw+EHh8X9sBh3tLc0nD5Uv4AqKg+S3Vfh4fAlesANLAwWC4utlC3UVxiV+7xSG6UsmAe1/VQbBa++KAegURsntYAd9SXIFrgxLAVijtDhb+7l5eEaaSc7PZY+I+2g74My8XCHnZo9Rseev/Ky9i/j0k5Obi0SwYlq2grQMSXHakwC/CC09KzHj9/Yxx1UZX4P1z+rTCs3775SCRvAP4jSUQoKqdvl4SZ1ciwn23j5vEYHsnmZWU+rencmH5XmJk65MOZapM9Hbw5a294I48j6yjoC5hf6Q4oDwcFoi4W0dBvHzK8JUyI3Blx4PGAntrhK9UtBpns5+WA2Lel8RIkPz/SGtEz9oDVXqWWe4W/u78qpPlMjvrOUcSBnr4VGJMrSrWBennp/KVkOpHjVMSQNqyKyFgXFmTCxzdr3Br6LkwIhpuH+kDzJyavHLOJFe6UXc/d4LWNR0XBEcTla4ZbNyaXBqAqNNseQS0GsMavq7UTKxnujBbD1QTOAQ3h9NqkHpisj8YpSGfSdexd2QnJnaknm5xbltVcuqKQH7Nz1HmB4dhVuBXuwuinHxgbUwSmHC+G3ccQWtrLy8Vxa1zmRo/62iFwYimsEr97fr74qn75DgcTzK4oVQq28sG6QwsFB626vml6jVU74d+4+lo7Odsk2dchKphnRkcLbUmqbfLq+I5aTK8NWedXI8zLOk1NzCjA+jBJ6I2NX73eIhrA2KMs/e/qY0gQ8z5ghuJru35/RSjYq3dh3tPAmnVEeJ7iLoEwgqgOXEVIiU9Pzyh81MtJnhRbrW/qMwdRtveOmBxkwOAXjWsBU+JSPGSkPAvK5eP1ioLpqH+bDtxGouOL+IG6kHOYj2HawQstXS6mBLukfBGhssKrY6wCzWoXh8SvOccGQYpCOd4Wlp8UqgigVfrzB5m3fLe0fbTdHsvLGRPO+8thqg1wwrhsZub2QEglHpSUetdSAkpO5E6SjlPchU4/HCT67ryipbfzY+IyJbd/4BfE4leYmINXgyc6qza86ZRrhsOfxVWLeubNTk6tIcid+3zZREa9TRWoPPE4qnVUHlIgD+AqwJMyJGlHKlKsIUAbnhXFDHoETbhLcTxQHxFXeOJ0xA2KX759/dtokykC/NfqCIc7lpCOWVUMKFgQWYIzducGYpgq4NDDl8LY+/VJt3fi/8713pndlNUF1SlRGuqJyusdUqRu5aO/abErXMCf992YyjhjOJ1RNd610DwjOrzky4MvMidHIm1Yfqta3voNKYBgU6vPg8jLrj7YZO+OO8nIPeWmL5lRXSiFCJRd9uDWf1GgcG2YUD8jJQ9Af/qEPPCNzMbOWkY9nk4o3emE0pp9Xu0gpX5tLafn4y8fj6mxXuugPjt1ff/hEKzo++/oZvb+RVBHjlkgk5e79x1pyrYrUZdh4+U3SUu8/TspmMqepb63Ky/HcYbkyDLdO+Yh0tWev9++835TpYrROQCy3rwFXmVmD5wGgGsHaF66cViFXnMbHG7Y2gnZFU1VujwebxVoZ7QpLa6x+4DXjhXNGKTJVOIC8gwedesfiWd9PpAwHAJwKKbVymmPPug/1tA/Am38Y2yC2RgMYrkLZF6DgxBQwuoGiFLh94JFChuQw0SqtojIQr0U5givVUP0uRu1jugWZgP3glWLVTi1tOGNRAoDRNhwXRmFAlUqmfP+00iNrit2FVJHvn3N02uMhTX+AoxkhEhPi5AgJW1JPCgVP2D+7nu5JB4Q1NRCRrAIda8mr02eqZ+4spmRmI2sbkO54ZtCLAp5urP1DOidLn10tY3E5meMWmBuXS/AVFy4cpF/QrxXGr5hkKLRRSERwowFrg1Pgf9X2kX2IJKs1OrDt4Cvg2w62Ueyf4g+ck8OY+AolQs/8bmsMIK0xAzfFQtLdTBSktvA7pHgz6yDoM7KXNZZaTvRaCu4q3cBWFcavdGsueUav+E5qUV9QVbCmSi4vHfGQOmS3F5JyfiiukZzDXD4y8F8nIa3CWIlcHIgoeN3zBdXbPm3enE8rAI9UGlVdbDp6oqIEvEA2WXl+NUTuVL69M8SYMrupHH2zVJBF7CqsHV1xxfXAGlD9Nif5wLg2hXMy3h1RwjfuJLWmoOcMjNMAtP07xXtrI8G69PgM01fLqZp7Ii2CentPc1guDkV1/VS7SE/dmE+r4OjLY3FNeR100cc/e+uBRrT+4Ssn9VbFKTl282q/5/9OOP/23WkZHupT/phKBoy95S57y6YRMsYiEf09CDQhioT1mdRaDX5F2a6ZAcprugynC2wSuAjrT16Wltb15E374JWIKAAiJs3Q6IXmEO1euDChuCccm80ULNtQHxhvlWqQuZgO6+aVsZixw+sBpb5IL2uEkmN+ExZyogwarW500Bp98Dq+x5jPzCzI4GDvJyLLUUfXnrqV8cXx5RACrqyRSJNGBxfQ1dpRh/9QDg48OD686Mup/YuqRqCgJG3PUuBd0QoZt8lU0CoKpn7KaRVZZVExJ+5LTi0MWabtfVpZRsqm2AAFrdrmWtTKMm/xVG9YlrZSGvK+MtKkGyYOyFICRwIQm20Ivn/qWYrI+cGI5nm3VfeGKNHBeXWPR4DD5NtTe6oXg3PDGMLjoazFJf0rPGMFLa+6xi8wB8HxC7YRBGL7En/GLRhR86mpfXNTT9vc63iGtA31ztzcuE3E948xz+bDquXFmBvANqtaVRg8oiT9bVYSjNHzApalb5UP29P8w+W0YjQkHJGWJptfz6RMybOV6Dvh1yr9cxZU0krSaBw+jtRGLg4Zboj34cOZPY0QoEV1mIu1+WQjI/dXLLKE8X/9GGKltvY8pqyevZjvIKD58Wxa9rKIiBoTMm8M+B2jNiimL0vfPZ9cAztF4AYMG84NFzw5YASJnHhtNz6v+P7uE841/iFbn4SvwVbkNN1yfjAmj9fSWgau5osIaySikVBPzPjUHsWekbX1wzjy7oFJGe8KaZrZ42JKT5BBw0a6B84hKt2QriC9Ve361gePZHZ5W9585Ywsbeeltz2iDtZB2JDSNknTfPe7d+TNN64UGIDL/S79Yy+Z3RRZ27NDAoDw8wNRTdMh91GKB6vWfz9fpMh8ddH1G5MatQT/09fXqWkGjMzdu4+0cof5xfhApEe0CWPW6IVK+c3b0/ob48cGTeZB8VCiFYg3FkwPzbi8cursvDFumKNGLp7x3r3HMjjUq/wx5YgWG2m3nu94R1LP1C7LUM7BMtOYV5AumCGA2p5OoJ7f+yTvpZx7+tGc4q8Y30YdHBxQeKYO+8xPVVF9koNR72+ZwTSP3W/SLHheBqvwKGIIuKdZ5QDC0uKcExbTk/WM3FlKSzJnpGFBynx72Y2J+GRPSE9EfhEe1FcPaAV7MbVmp0zwAZ5LxFiO6ztp1Ds236/3Gxh0v2yFprckr6X28FfgNJ7pj8lgR3nxSSqlONlSRQS4N5kzzhTdKB1hHdinRjAs6rg6vwZngOgPFT6ne8PKuAplAEYFGYVawaWV5orqq/srGQ3T0/fuprymHbyEwfJ2TqMK1ZztYPs4OO8+Tsl2ynTQ/EaKMwnYulAxVdIpTRk7LhzvTBSqzty9vHc4PloZWKe9Ye/26uA+JcUBay+VUdFa1euiRN5FQ4LklZXGzxuEYlQyL+Ndhrvzc+PTQcHy1GB79GlmIyejnThF1d+qlfWE/MV7jyTd1CmtnZ3S2hSR84NRFZKtNV21s7MnH3x4V0+rYBIOotr3x0EKHZA3wLEZ6TQsEpcnD63ec7vDsBFZuf9gRkt20biCfLC9vcU4eVY3NdpBJRROEKXrkOcVrhIsYa2/6+/jN0jP6am/KS7HxvoL2B2oFq7NIVkRVi4nHBze40tDAO8bi1SR7rl1e0qfEezQ9+JiHHFacMZ5J8GiECkrxQMa8WFG5wBMyuVLJ5/rSBNjqQSEjxYUW0V/G3UgWYswGbMeIHXkgNPI9dw7OD5DhhfP5dKwuqn685UCVykJczIAHlTMAvn0OKWz6PnAQhvSctm7y1kNhRY5YopDxwvX2RSSk71h6Qm8x5UGV6ujMnm5PpeUjaTFTHkJqdrhNwzo/P87NxWNkotMFMRL3Xghnif5rJ7cCMED9GbDA0tFyoqUIekoqo1YG5xsARwCzFX8gjsFYqRjTsixThtc6LKvgFNnQKyS4+WxqOJIIA883R9r6ORcOiZQEVyfT8teLiJtMZFTPaTALDXHGru7lNKNvr89KqOdxgViWBDjqVF27EB6hPcCzAbikLSpDo534guHgvJ0Dio06qrdCoDvknVc6vzVE1ni2T1tgFYWGguUzjUJKqQpLDXiMCU1vEManTGeckuI5UVG2/NyvJNFBs4ro9iAubllwamg0ufq1dMa9i+m2E0eI1iRdtDGCtXB9ckVuf1kRwbGRt37n5cfGDfAby1ONf2irJrTLwa4v79bxkYPTvsYNYb9UxABLkPNUc0o4FSurm2qURofH1LHBsyaj6azh2K0dnZ2tTJmcKhH/35Ulzmce3Ln3mMt4wa3QRUZF+mpm4sZXedDnVGNULFG2McrRXMP6ldCK3uWZWsvKxdODUl76yevP8VYMt4QH4L9ATepjmU0KiOjfdLa0qz4IIjuWJNeSBIgLgBcxaxoJsPToliE3FTl25QfJ4h7Oap5qrUd7CeVdajOf+qlsw33RekGthPKpQQOh0hhI5eqiReQ6gGAmg8za9onsHP5dEYw9eHDvuaABFStXaqptA3fdmn1kk+R+c81PUb+P2ObH6cwA+U6RmAXGdEUhSvn9RubLxe9OBDSSpfJ1bSmEQhBryRMPtqqrsqkT7JZ5WcZ6zLxw4MMI0aWtAiGlhwykQPsq4LkCOmzYRcsRFFrRzc+P66BVF0wdVSYg0AKy5+6iumKYu+K4xecA0v96M81Or+YiwB4u9Btz6pca/+8FEdwjRTAyjaHFokzBW0wOUWMAbxCGY2gsKF3NoVlO23YEJ6OcdNIGbiEsIW4ifZhLHU9lXn2p9af619puNiiHUb4Z5VfOTnbB7ZLZHo1oxU3jWy4pS/s8k5OPppN6ykavBjEfl7/ifEgfUX6LRYNyaWhuBKe0bcHy2mtGiLKNdBhSs6sD0rFZzezsp7IKb/LpiuBtsgLFUdFBuHg/PLeUeFE6skv04LkiGJMrIrIp1hJNRlGyDbdfWvYrR3dG0rmQPuRNx0qw9DlZbANp8wYoGOKFbJ0mmHCStoOprj3eVfm8FGVNdGalEh6R6YmZ5WDA1K95uYmefDwifJyIB2AdhKhf+XBqTXs4iaPfj1Z2JAP7i1K9+i4ZEJRSaVzWvk20WeaX9Uuz4mDg3Pt4/vKrEv5stcxw3iVAx1Xa7eWv2vptQOx4mxcunii7Nc8ELSUdbaW3zjoHhUsnZ5X5+nsmeMF8Vq+wxmHSNVuKqeOfqNAe4vK5+TuoxW5+WBRhibG5YVjrUqW+UlflD8jONrd1SZ9vV2KddJS+bUtJfIjeofzPTraZ7w9LlWB8jnYKF9hygsTrFJlDnlOolL8097WWnBSP+lnRAbj/v0n0tNLerOnItVBtX7h5ExOzSpZ48T4UEPRq9A3rq0UxDaDG9M+zEyJFpVuVgGjth+vUTy17MN8BDa3YNtFTE8Aj+OcKrZXNlpMGPgHHAW/j3Gi5QRIWiqTN7wCxsdXI/nIj2TTChimKgfQIvwR+VBEPV2P6taNMwwI2GETNEyeVQI6yPzK7VEuPSr3l1NyfT4lTTHKW6MaUmc8PPOr9tudnPkdX2liv2kxKOuH0d9rBY/bE2sev4LekVVRBauA1OnxxiGoc5XLFQDGwU29WEW1v3/7WJc9JmRf2wGtMSyXu3zbukYCVTZFCYdi/5hcT74YysHGa0aNr5muFxVNcJxYiTIVTDgD6vQ66QlEU7NijohJmzrD6LBWtOefkf8u7R93W1m0iwMo5ttSJhhxnCt+K5FMKf8MkgifPtFSV9qo0osNWzYODjiUS8NUZRUxIIwfLMb3lyEbpNrMAM5clJU/XEnrevVgWhxv1vtKIifHu2OSyIRkat1ybTgkPB8Ojl9/fn49IN4OJUTRTFoErTb6RdUTKs+JFKm7sP4NZ0n9gjLz6w2jf8cKKTI3h8pu7RxHVdDOg7mA4DCiJ/kMOlnaruHYylVYGkaquDfw7rHWcns7Elt+oE4up19C3YODPfpMGAtOhTMzS7KwuCqtLU3KtMtn9QJOl1Y25frNaRk8eVKWknFdK0TfOCDV6/hSukzfuHh+IipEmhDarLdf1QxI8O9zcys6Di+9eLaerx36XhiO79x5pBgc72geutGSBlgP9+cTcu3unIRaOqW3t0NeHGuSviog8qPuB+3hyE09mlcwOf/4CycHnA3CkSdPjDSEtYEZeBEB0dVNefGFM4cC5x7m2XkWquMgbsQxqURWWe03fHRxc2NbK/UawfOEvnFtuQAyDjoe3tAGnZfCJlVKux4EyQaAwIU2SoDK3pGq3LadBO0UHnKq20XpBd2UhY2Vvcp4PJR0z5e0e46cTFYJw073sZPn5Z3HKTV3VB8YANg2TD4DFAgdP47NcKfdv7SZUm6JoOPHb+8kczK1llaW5K1UXtJ50gimk+MD/rYZ+T6qmS4AJs2qBBlavRE2o+zPfMH+FQ1Q8RRb09wEInA1za9zInEgvGOkjkAB6FpkjG58fottB6N7Z4mO0wAAIABJREFUvsTfquMIu4YcI0bRYfKRqGDU0Fxgq1Tz0gsMolZZlAHKl64/h2d3UgWW3qBayK8zqn0w4EQ5bJ1ZiPiFkZhWVLXCvVLDSb3aC722SzopJW2xsDo4RA+Dl+JWssWInBpPJ6VGmooDgA9A4NygY7W+m5XPnGyR+e2cMiOz7i0daA6jv8zhNKFODg5Eb4g+kJaDN4q5hpPn3sKerO/l1KEHG6HpMY2eOmK2OvcG3nGicLGwOVMqgeJyupl8pDCf2ielNQ7MlgNoJpHDcO+/f57k3q6EdtbkpfFW6elq01A5G6R3aM0htmgcgFn0bwit41BgaPl3LRsqJ2cckmvXH0p7Z6e0jYxLKofoZkylJupdFhgH74Bj7MC/UK30+msXn0l5MOOwk9jVE/exYwMy0N9dbZke6d/RU7r/8ImcP3tc8UfPogSafXllMyVv3ZiX08d65Vh/q9L41+t8HsWDs17A1DC3iIH6SzFvWQ6d+YbTOjBgU1qNo0Mk7lmMZS1jAKZrenpO02ZjowMHYsoOas+D2QEbww1VilNyZlTyOZNpIKJdOqcWwXEm1QPVCshu9+u+0kkdnEIlTLF0Lxgq02iE+16QyK9cG2r2AxtWsW3n4Dj9JsXbuPJT37ZKH6jSsQulu8062Aab9UQ3Ym1ZpeoXLau0KEmhz67di4Mx2UyklDCrq9k4GCjLhHSMf4Kmhk2YU+ZW0rRxktmwrO/mNXJQMBj6n0XhUv95KZDMPjejiiFlA/eA5GC6r9r4Bcc6GNLf97nDKOgvBsCBZecgkBao2IarRtKFFmi7NKVpTxhIm1Vt2ziDMJw+DcL4FFNKzvlwGATWr0Zs3D/edazU7+AazihPS2F2nLK8f3Ws51YqbnPj8Tz8N1wcEz0GYIXZuF5jVvpyg6+Bn4loI1HHg0rDq4HfaWthm4o02IzD8tFcRvKUnjv1dJML8ZBVW7e+JJ6oKONJeTryEi0xex9xmh6sZPVk6B0i3gMlbXREmIVNx73XB60/7+STgvbz618HvucLBzSq5tJqWrHlXhn/VrIPWHTHDhiaosuk5Hh7ViYGmguAcz/epPvAcwEOZwwU3LyXFNIAsKpCpIbxOQjs69c8quBTU1Y1MjTcJ80tcKpYavGw2DsiWrDBzs2tyquvnH8mJ3IVplxaU/zPyHBvQbiwFkN2FPcQ0aBUnOWCBIFKZFTP6tX80yppsZfTStqH04vS2tEhgz1tMtId28dWrcr0e0ktamhuadL0aPnKJpeGLfOy24GzfOm6Hcj4DaQ55jSi2NsDOOzoLpz0ZURax4cqqqgf3a9VbsnjZ0jFnTt7XLFGjVzYANJ2PBcl/aSUy80J2ZxbCykt9GAfDqaFQ3/84arucqQDiIawUTTKudHIQxz0HcXauAqb4GZBhwFBchLlhOm1nbyr4PwFrTAI5TOK4aEiI65U5kWWXL8gSXn0t+QVyAr/isf6HNQ33fC3slrhs7yTd4Ry8OwY342qRpMKKB44tbmi81dEBPp+ePIwNupacvdHPd7PY3sWSXI4DI+ZCrAC+/ms15h4o+k1qTzWxAVF1OfUlJhx2inI1+O8cLhxcuOhnMonjHRE1FjWCd94arh9GopTyFHt8YzfveWszG9z8DDhQlI6/tDg1yROnqWLzGHhvTrXH9boDf1iA1lAcDYXcWKlTnbDcQs1YpTseS0lqA4O/4TNWQVvgWQDUSzeL622c1FFyuaDODB4rXhngzYHx2W0XeRk79M6TcwlXEkjYOxgQ3aDTSpseyshN25Nybkzx6SnpzOQwgxGLm3qOKneuftI76mEXTnMO0WaDU0eOEFeegYpBxy7dDotDx7Oqmgj0hC1RK0O80zlvpvY3ZO7dx/L2NigMiAHq/0O81usfYRagRGw1raXFuTs8R7JxVqUI+l0f7yAsQRETSSJKC1jMTLSr5U7VtTiswd5lRDAgLcpOaD1DqOrvE5O6qOz+ek1x1wSWSENCMbmhaunj3ysUafv7GzVqMn38mK8cJw/vvFQI3OMVSOXr7AjKgXfElHVcg4O87ywlVFB7JN90X0VdqH/9NFqnhMblzkUjhnYU/mX2bm0jLfkc2/IS2/XNEeZUsLKbexvm40NZ0ZLwAvYD9sY+Z/BElV+uzmSN9CiA0puJC015AUKcRx6WmyDXNtls7ewOFo/Z/pqc278WL3/eE82Uyai2dIUUVbN7hZ4N6zCBdAogEnSAhhiBauyS6sBYZzN4IChACvhy8p5Nijf1fi4tFe5cS0/B/XNTaVTSl3zG4jO+IVcdn7tgepbO56zptCwN8nFshqHT3Wbzf5Xqdz4Gc7GaSE5Hhg32EZiFgkp3oQ58ePAnDA/fBdVa9pti+XlwgCEhMX11ciLHPxOMcl52Jb8+hHZ2MvLjUUT2mQNljo4OHEQ6fmScRyMoTaREz0WRUL/6bszKSX1Qwndl98zJlQ9eWfMcGm1za+v/mJMeV99I7SFc0MUdbSddygrc9sWQTPnrKh07rFuvOHxEqZrGKd7mpH/iD11YON7RJ64Sg8zHj8wNb2gqarBwW59XhUB3NlVb5eNlmtqek52dpJy+pSxDz+Li4jSzJNFNRSAj4/SAUHJnNQUEauJ8WEF+H4vLjX+O7tyGyzOQI/R+5eojjfSL9YO1B0cPk72RuXR9BPlZoHL5/4yeMycXBpBODcsGxtbioFhzh89XtQ5xlFg7tFHWl/b0jWg0a50Rl595YL+bSeRlM72FtncScrU3KYa4qEuKAKKRxQfIbx5a0p/H+Bte/vRr5f3378jEydG1EH7Xl4eNE1qiXejcQxOTlNuRFbhwymXovK2mEzKnYW0QkrALvrhD/3ptZV8SJ0QbjXMiPI/uNNSELDKHYrjYBNztP/eCAe1lApAQsf8itXYRyznwKn723DpKkfXHGzDcAf7qzDooC+N9c4LRicmGZlAeyYWVkG8rZSdwOkfvF3sa4NtYRnrjsj9laxs7JoCeFMkp1oyhPNrkQXAKJD3m9s0uQgGlbQCOB42fYWmOoPiHTwfiVAEUcDpoyLlwWpW1hLQ4oU08qObPlu6K/MqO35OLsObfMXplIxf4fShEYniaVUBzA6Y6x1HXSwV56ZIz+/npti2o2Z3b1W5tnUOKq0dfcZPrn/KjutYfImWABym9JR1z9yRBoE1F2CuAp/1dMb6M6FKS4eZuviJ7pDy81CiTirzebqoPoGnh/m6sWgpUK2a4cDA4QDlcQdeJoLDIQJuKJyL0z2ipfj8HUNxewnBUk6mxhxMG4ybL0uvPL+8e15CxNZfMSJmbRClYdxxLGEeR7urPW7Vcpy0iUBtJB38JmQYIjYwTV/mc1Y9FwCRs/5I73TE8vLKMQg3n56XfZHUwKR5LATYFz05OmM7M7OolS68KxMTw1qS+2DyiQz09yhuZR83zBEuAlMWn1eulNFRiyocxaVyBQvLsri4LheVRZi0Y3Viw6P47dI2fPoGUCrl0/39XVrdxr5KqhVG83reLNrj0AitApCDvua8rCytyMbmjowM9+l8gSOj+hBSSdifE0RwHswodwtpM+Ybg9rUHNfIC8UMjBHjz7q4dOGEoir/9t378srVCbl+f0GWVrbkCz94UbrbitV4rEPmEDmKvp5OpQCgrUbH2vZcVyACfUTSMGCUmVMZeOXKqYZTQoedWx+5YbyQlgAsrbIjDYa2SZt++NFdjQDBEYUDXv5ADimk6dQR8BhqhxTUnJzQn3y4nDdmUmOQYPPAuGppsRPBKwVlFj53lVHq3ASOnh7joKWaXkjPVQdZOibQdqENOxXrAwQ0KdQouuiH5uUBezp9IgV/ajrIwtMABhN7afnUsbguWipSQpGoMfXm8rpx68aWy8qnjjXJR7MpWduztNxwu0gynZPhzqgMtltostLlT59vTe7JRG9cRrriEg1ZdUsjoXqMxaP1rDxat2odQvaWKikzfs5R2DcHbox9JZGG+91mVQAnM2gBp1Rp7f38OuNg41r8vADI9Dk093DFSJpFx5i3gl6ZDm+g7QL3ioV5bYGW9s+tn0+if65klLll7QDE64wbe26MOQxDS4BRzalR9WR0OueaSnHaZZLVlMoe5Zm5rJwbbJIzAwDSD7tNHN33ceSIGMJYfHMpp2B45gbHGwcPZ5wFq4KzqE2FRNmZSU3BBWV4nbxy/TxcA2Nm/EIwDjMerFEP1t+3dqh63Lf+AvOrjr/xFnkGZMDL5/qiCjQOyj4wEvQN4dIHyyiiW5WdRUMN0+CHO1i+7MGazeGs/MBEU0NgUiVYW9mUGzcnJZVOa6krlRxEOx4/XlSjBT6A5+/r71axzWdxAUZFjBLW4K7OtoaNhR5OmXuMI2B1GH0fzEh/b5eMjPY/JbL6LJ6lWpuMOfpQLc1N0tvXJbsZmMmT8sJoMR1UrQ3d3pVhO69Vh1AFbK5vCtETxg9OFZxRxJbvLSYlzsG2Ly7pZFImJ2dd6sgidsz/1vauyjkM9HcptgounWs3H8kLF4/JTiIt3/yvt1QfamEtIaMdIZk41ieDAz3GuA2JIc7N5Kz+NlGyw6TfaI9+4XyzjxLlmn60oG2S5iPCd+HcxCcaidMoatYkdrCzAPVv355SHBDj0qgjxzwSCXr3u7dkN5HU6j4ib8HDeHAtaAoylZM7CykZaI9qAEMDFX/0wUpeK0QCnCYK2GugrNsWVzFXfeRl5yUVWiqU6QjCfBSDMuK+NnNWVnZySk3Pg7bEwspsfLovqlpHO5CqLaQlnQtruPrTx8ndWdrjIBvFOFGZQttEbbpbTRTyMHaN38fBebxheIRC+i3Avlu1bH+fnEKw5L5C2Xmg5L5s2X6g8i1Y6RSsrion98A8FOQyKrTh15p3FrxTUMvaKdAKNNg/jVggD6G0Alaef7o3KmNdTjbAAVpXdvOqWu0NqhoIvpuxqjnWEu8JDgPEfxM9YcXiILjZiJNby8bdyD3MF6dZQMZa1q0CmeY4KEFYqEj5zxrubHJpNydiyNpY2snK/ZW8pmI1Gom2l3IWYUAcULmm9efkOCgr96ScIdPb6mutDMrlfVhOiEyt5RT476PFGl12L14ppYICwsM5Jdwrp0xey1iqwZ1dVmAoqQuoJTQym8sJ6R1IAwnDI1VAyuJZXITnMZBgNg5TFYMBIt21srpRKLVfXd2yNNxQ73Ph4IBvIR1H+qaru1MerGYUJP/Ssea6Dw4+Qpfcw0F8pM4dJILQAWjKMZuXu3MJuTW5pISufc0mnHv27HGn1eYtis0q3yHSPr2YkHevPZT/9tMnBXqAv37ngcTa2uWHXz8lvW1RuXVnWtXJidLgBMNWfBxsUQV1+HrWDHNIKg+8UkxlS8JGf9DZXqh4PYwDVU9fdHRc5Rcs1GCY+N+7uyntEyrg5aIt9fyGppJTaZmcnpN0Ki2XLh7MjLywhSTNnpzqj8vx7qgebELf+Hg1r7QlVEI4sHGw8sEepNit4OZd7nPLw/tFUfxeo20EHY5gG3xOv62k1dchWZRgsM1KWm8upLWCgg5B/z7cGVGvELQ1jsSdpax2lXDl2V7j0pnoOZil00LxxstC5Msqe+qZtv330tZKIis3FtKSDcW0BkRJ5dBnCjhbVcevDMusvZmlGIkyc+Pn7CjaMBtYuAr9Poq2a2xj3zoJDLcHcWvkBjBrWKQjLoq9QozVd5s1hdjfe4/RtDL8lB8i5suEJ02XyatrEwXK5rLy+kRz3bIFja+e6t/kmRGW3ctGtGzT3gZPlmlrDFiY4orce3K2L6zaXx5kvZvOaQRnOUElm7ELeXB2IalRx9xQ9YSDyXuLHMW5ASrRKh8smE/6uLorMruZk52UvfdBvFLpvoMTAvOtOjgNZnVwmnBguVQqIsBbpWmwTE7gcWGDx1Eg9XEYJ6TcbBLR4FTsNXmqz/jTdwCe3ttNya07U3JsdFBi8ZgaXhw4COdIfx3WGDXSr9Lv4ITgNM7Or0qsrUMSoSZl7B7rb9exb2SfVWI9JXVskgGNrEDnkZNUKiuPnyxLJB6Tvq42VZ1vikc1ClJpLFYTWVlYT8mHN6c1pUr1bGIvI6PHBuW1013SHjNcFqBwypqpkiKtgjNCBPCwF2sajhvaJ00KEaCnP2hkbOiPj+RXiowc1Ge+S3rMVznRF9YUKaWjwnPxG2CjtrZ25OLFE/sIL3FSl7Yt2AC4GI67u8tG6AsOVh2cb15fDdqgw87BJ/p9Nu8grbqWh+bycr7fyMM+mjOAL57lXjqj4UpO3UPtYTk3GJf7KznF4Oyk2bCzMtIelktDpiFTyn3zrB6MdMjHcylZ2hFpbjLHiz0VoOUh/KZn1d3nvl0NmRY558wxcaklTcLimLjIGIbvVE9YowfBykGM5/J2Vm4uAvZwlXFEOamccaD3YAUfUcN8LqMRwJdGY6qA/jzMHemlrb28vPckoxusSjmE88b+TJpISTTtYsNWDo4Q709Y+tosh80mAokg0UXPqOvLyU2bq74loacy8DuKd8orIV6/RkGrt8N7wbt6fxXwfrEisdw3cUA41LwxDrt49bYbvcPzmlDOffrUmMo+HEb9uLQfODgY/bGxAW27EtCy9HuKtUqnrdgilVH6/6aWZuno6lQ5E4z1eE9MAfLPg3ND/5mzzURaltd25NbDRWmSlMRDWXnt5fMVS4QrzZvHgxBZgEeIi3nx+k7JFIzhUQVv1yptwLuwvJ2R+fW0OkmrCdK2EXnhWLP0Nuclk0rK45klVSs/e+bYkXMK+ao6IkOkgIgcNjp3nsEa2QjGoRH+I09OSD/ATR3luvfzquKo92cU9D002KtRVP/MRHO/+zgp8IeRTQHLx/4w3o2DYzxH5uAUwsz7d6tyn9dzrxkXH8Iutm0flau2ePreSm34F4LNFkwBRstSKXk52xuSjb2cPN408CEX+BwWd4w0VS9aPmFZ2MrJwo7xoKTQPIqIdDXlHQ+JASqf9YU21rW5lL4omEXF3wRK9cuOnw3KU9VpRzM39c3B89Q/Xx2l0gEusma4LhcNc8ccZhWjhxzCRNfTRhrnhVPB7aWc5FyUbrQjrGsKYsd8PqxOglVcGYsUaSoAr68fNzbhT2DpVF2aGLH3Z1ISimDkQxqKp7Ivr2kmUrNFbTeegyXV0WQODhg2ngu+mHcfJQ1g7MQ6wfQY/1RptO7gtWOoMmNSxtGiCu3qkAG0az2BcqCZXMnJQsKBjN0olG70GsEJowkVazhFVXWA3Q1WebUpd+8/VsBukKG21jYq3UfbGxvbGiXyYMtaokQYBlJblLKjY9TZ2S49A32ylQ7Jk3VEYkWujMQUb/i8XDjkU6sZWdnOalRva9V0w65cOSktLaSpatuPvXNDtOPRzIKe+nHOiah4rS3GEINcy1j68fEHBjTGwHsAfmfhfno8Jrs7uxopYr5OnhzVyNhh8Cfl5sRSQAiTLiobc38fZf3Vx6QY0S6mYpDBQf+MtuCYuXB+vG5niTVGdAUHB4bwesayljWncIJ0WmZh2V5YVdAy6vYeaM/edNtplYELbIqFFXsFbGSs0zk4f/bxSt4DUY3u3AZMWWULxsFVPzgQKsMUpEzXXJxjZAuq/tKuz5f7tn21hQcUF6UaAm0EqoM0TOzaLtc/+qql7U7PhgV2tj8sj9YykhaIzQxz4KuD+HdzNCcvjcbVYPHPRG+TzG2k1Qk61RfTz0Df13KqrGWiDrqHNNrspjkrYDtInXjDUW789s9NkUFXjXswnO7mcf/4BTk/AvPrdLlsnAyhzzoIymgYXb4L1ZdrOyBHUVw79favwvqrsX8sk5xYqlGrbNz6Y0Vbqb6fCZTKw0oCWS41wsmAqMX8jopYadiVkD5cSoSxtXQ044UOjYPFV+6Mdoic7Y99zyuqrMovK9fm0tLcFNPnPNkTletze+rcsPmCo/FK5UQ7mH/SOpeGotLVHJbHa2m5s5BUgsBWV8Gg5do50wiztI2XtjQ8UuneEFx/3OuB2uF8TrqbcvLyGJURtb9FPNfSTk7uLBtYuri/7OezgS7iVF9U09U12IDaO1DmTt4ZKj7e/s4NDaNTKnwUF9Hd2Y2MluzfuvVAhgZ6NZJT7dSOEYQ8D6drcKBbhof7LJURiSi4HALIu4tpuTQcVzmJ5+XSVKQKx4pKdjx4OCOD/T2KX6m1EocKKKrO1td3JJPNqGgplVMsMhwd00PzDnXtjrU/U+o+m8vLe49TmsamcvbqSEyePFlUfpuTJ4ZVO6nRlNpBc6EYnO1dQc6DdNvwUE/VtcDaBBfjq6/4Pp+1tDbL2tqmPHmyrNEgnId6L8/tQ8UUMiekAY/68k6dKYsPOGVxC1ogJHxrIaPQEyLOnsNMaVZiDj7yjY+W81pNo18xBR4LsLgKngDbqeco1nsCEQT73Gv3FCMz3onZ9z1HX+oreAol1FXbeLp/Vl1VJPxTlHkmq5w2ACuLDk4xW48TAOob/AQCbBg+NHymVtLKggj2oANOm/iz3RjpEUP49vSebKXCEouGBcp5Trae5K+28TNnpBAVc6fkYim3xyfZ0vPGRNt29xbnwM27m18VegtgsKz+qVwbxbZ17QSq57Au+j0ftXtG/QuSQmK0PYgVBxfjjsHW0w7Pnc9JT6sBXdGSorybKILhqUIqXEnkIxI1Z8bWVc70yiJhyVKNRAoE2oGcRYN4RtZWczijOjdeE+rgDcucJNoPaikdxSZBZJPT8OMNozEgOtkazatkAyyt5hxYao4NgWiHznUuK0PtpmJ+cz4le1nK3y16AxWfUjPASaV7RjGKWMv8GsDbiDCJdg205uXF0fq4VzRNmBX5cA4CT2OZduefwtpuCudlvCeiz+FZwZ8aU4DSaF85jqzDjDmVTlSzbG0lFMjaKHNraR9IieBsk8r74MO7cuHcuOpSlbtg4V1b3dJnwsHBwMK50tHZqppWfj/AgaCcljnHOHs9s8M8/7P4LocTolYYUVilD4pUaNECTmY6rek8MEtULAH0jaIR6NTJj6qf9m5llSwSBxE287nZRXU+jh8fVEzTUUdvbB/Oy+ZmQpaW19RpK8fsyzjwjrJPcXHgv35zUp07LXMnoxESXau8Sx3tLZq+Hh0z9Xruj4QjNTkrftw//OieYtCQ2ngWFzxEN29OyeDokITizVo4xL6LjYddHbgJwqmeDcK5Jmbv/uzaSp7Fo53l/7l4VqHs15V/ecvmjYB5hMWQtFcK9pESbdyV/e5r21VbeMNRLDEvcuX4sm4zyHZKLNc/z9ujBsJrB+HwZLK62XkmSsXTeGPthPhSqvuBpxeW1ihHBiPoY1MhbEs+71me/Bg6PNB3H1t6CqNDlYopOLtxrWf8uNedTIoVJeZs+igW41Tk1fGOkVOFdqti3/w6L0zn1vH2WNvOofVaTxo5cZamALw2x8C4SlyJ+jPqHykXpQxwcg6kKTviIQWT47xEJasVEjqfrvyeaih4MsipwzwKPQD3ksud28zK9fmMRmvUcXcpLnWiAPgoQZyNnz9x4phyXy6TlctDUT1VVFs/hFMXtymxFHWsy/G1HGbDIIR7dymnOWoiM4l0TsIR2+QouVbdM8D6qiXlAMfZrGQz6LqEZXk3pO+QBxvz7DAdG09Uufl9ek35EzPPgVHlmQ2cLTLSLnJx6GBQ/9PPH5JcKCKPFtYlHWmR5URY31n9P9XjEjk7EJXelgDDuTusFZx7dZLy8uFH1+TKpYtaWQMxoN9v6h1zKqo++ui+XLgwoU5FrdGGWn8HxxkjAtC4owMHxx/YirI4hPCpkgLcCVB2ZAi8glNTDfyQxy2SZqkjcFZrVw91XzDdzROSnlpaXJeryvpbubc+koCTydiMjg48U7I73lf4mW4tpNUGvjQWF7TPlpfWnCr6sYbJ7coNoB8XH8EB2D460ifNzfsB0fwdZ+DJkyWN9OG4ENGCQPHUyRFdGzhF4MZI+6QzGSVWhC0b+0MGAyctGg3LC1fP1LyOSYVynTwxWlc0tpbFgr3RqNzMkjxeSkimY7AgJ0K6GjHscwNEqMtH4xSDU8sPPY/3sNCoyPAnSsNEWIm4KkqXvBQ+MoW+DgzD22nb6Kw8NqQnGsj+ylZGqYF3p9ZCvMoqT3RjdNtFYcspJj7LDh2/+2Q9Iw/X1RPUEzUnA59qex7H+3ntk7ESk6Y0g42zca4vJK1RK+0Ei/JoPSNUAw11xKQ9Dg+LyFYyJy+MxKW9yVxK0gEY7yebedlKhTRvj1H3M2xyAkSEPDGmnapwTL3ECWWtnfGspkBboB044IIh+MMnSelri8gZ95Ie5RiDMftg1phcIdEj9UqqAlPOcwFk5+GMlqAoWtvTZKDjJ9sW0/XAYI8Nq9cwWli/GO3i/YqGcnK8Kyzj3TWgiwODQl82Nrflf/lff03+6Vf+mfQcvywop3fQ53BW4uG8DHS3yt5uQr77/vvS29MvE+PGgtrUFLey/nRW2/jDP/wD+bF//I9lbGxYtncSul8YcLOkdLTKpBAxgS8H7AUOTi24iHrmmQPb+x/cVS4cOFyynLIRTUWYM0dkMazVXPw2BHnqlAbgBqW/VYxn19OLZ3uvpSJS2m/4XXDqwDRRAk204qAxxWDfuzejBhzDDhD1WURQ/AhYFNF046bXMhopHG3Ly/bGhko5HLUqOs9nh/aQ0hNAOEkZdmnFF/dRYQW2BlJSnBbeF/qDVprH0PngBP9mXOkz64cxA6OEVhYaUgdVlAVXA/0BiwOOp1bAdi2rif4ldlPy0f0luT25LH1DfXLuxKC0N0eV34sgBAexoHRLabvf1w6Op5gn/K6nZ6pAJK+AYc23lknua4QpRxjOtmnwO5xkr4xEVfsGY+dD3vzdTq852dneVi+9qblZWts6ZHNzQ8mh4vG4dHR1yfbmpuzt7erm0t1jOe+DcuWEngFIrSUNDZtSReXyQm21LIa/r/cUjGfeqqOUydLJDMysp+XRalarqnBoAJwPtoeZ6c+NAAAgAElEQVRkvNvwVQAtqeDx5JGcCGAwnlzDaOAIFNM4jmzZrbNiWsSnl1iLODma+stnZKI7ommSg1ixCXHfX8rIqYGYgt6PWn9scRv+m6wyd8djIS2xZpNTuQMHtDbslpF8WjonL+0xqpTykg/Zi4WMgzkl9VMiGK7LpcEi1gbRr7HOkBoGZU2v42LDXlvflF/91/9afvGX/oW89KmXdW4f3L0lH37wvqT29uS1117Vkv2v/f7XpL+/X15++WVZXFyUz/zgZ9SRe+utb8uVy1fkW9/6W/nil77I+ULefedd2dnZlgsXLsgP/YMflHwez7a2sx9q5Nc+fqCRBqJBR11NQoSCairSCpALUh6Ms8ZJmz1GU6MtcRns7665yqqOIT/yW/2w+u2ZSAKpJaIHjDiOGoZ2enpeU3KjI/0HErxtbu3IgwdPVKwzqB925B13DdL/vVRGHi6nNN0Hl9ZQZFvaY3nF/ByFpAa4v71kWkVgN9a3Nf0WIcq/l9LjtDri4ZDONxpijCWcSeCuwKqwZriwQ/AKHeTwKlbR3e/B6VTs4RTRfrX1TIqW6jHa8Kmzo4hi0q/ZxQ15+9aSnDjeL+MDbdLZarx2rBPFAVfZk9TBMbbgolI4A2PZKjsRBw21pjkcCDXoP/hUU9DT1uyE4jEqtbH/c9+GT3f5BVqpfzBVEl73Dg65x4xiJTzDavGs6dumT4TiOJti8HgewuYDbXl5YTSug0cVDbIJODtgM6hCmH54T4bHxtXB2dnekq2NdekbGNZTPsM392hShseOSzab0b8PDsFaWX739mj8D2bTmjJQZlnFNpgqc/CkYCml0rnxc3C48Tuq+X0m/au6diwk6TEZynUUIhInAo8LEYjFLZTeQwpK5d+koE72hBV4WglAfmcpo6DvUDhiht0xHltqy0gYPfeSrh2HwfE6VbEQ5blZyeWymn6Bk4EKpnIXIOB7S2l5aaxZeXiqpbTq2bBZY0vbebm7kpPLg2HFDGykSNWag2NrzVrkdeB+uqnlo5msViRwovOK7l6nqqa9IUB86aOsynrsHFBKOGF99bifep4r6OD8i3/5L+X1Vz6lEdB7DyZlbW1V3v72t2VxcUm+/OUvy+/+7u/K5z73j+Tq1RfkT/7kj2V8fEKrMu7cuS0//uM/Lv/2335VvvKVn5fjE8dlY31N/vIv/lJu3bop/+bf/O8Szhs7a+FdLGZgbT8LdBoF529/57piL15++bx0d7XX80hV71UnMZsTDPn7H9yR11+9pI4q+wv/5gDGge6oq1iqdqyOG7yja4KUkOqFVDqH9xYW3ocP52RiYkjB2pNTs1q2jLG2ypmuig6ORnruPZZoLKKGXSumnuFYYMSxMWsb2/JwZk0ezm/LZiIlr5ztkytnhjUFdBQXIHHAxK0tzeowUaVUcDQcbIRn5x6A5MvL64KjffXK6UNhYYgUra9vKaaM1NCpU6Nann0wBiovicSefofoIqnaak5RtTEyTFVGHkwvycxmXl6/NKoY2Xr3yNA3rq0UysR9BVQhhOV6UaiAClRLGS7BcvHBah9fXeXxF36TKNuGZ711UgxBTI89iM/z20azr3/OuGD/eVkUZ6LOiskEHNQ/H+3BaeVn2OgvDoZlwHF/8FtUYT1aS8srx5s1nD43My2xeJP09A3IbiIh6VRKevt61dmbn30svf1D0tLaoqHExfknMjQ8IrFYeQDl3GZGAZypvFXlZHOm70NqBfJAxQs5/Iofv+CzlzIPe5Cxr3TyuCWerbSKpbSqjGfV0KXL7PtKrLrb8HIPgWqufW3DTxPAOfjqm8b7x3ow55JwMVID+PVUR5FmvLuY0nL/gfaI3JhLS2tTTJ3IY52iGKtKDs46wpTzGa1oI7oXxHcp5gtKAie2aWvcgD0erKtiAm4dSj4rb5xoVlxPuYv02eRqWi4OxY8cD8Eau7OYkuGuJiUzvLeSVXA0DhljpkzObt4xOqTWGBP+0XfHOXNUv5OS415dloFKu1rWDmvVUnhwUIVULuWl0ahGTRu5nnJwXntVOEH+zr//9zI1NaX4IU67P/M//Ix8/etfl//uR39UXnrpRblz967833/4h7K1tSWf+tTL8tnPflZ+8zd/U37sx/6JPHo8LYsLCzI7OyubG5vye7/3u8Cp9zk4hMTR5KI6AwB58CBC2oBKEsj04k1RuXr51JGnSHgvMXr88/prl1zJdNHJrzdt2MjYH+Y7rAPEa6/PJmVjNyNdzRE505WRfDopu4ld3TfhjqECCVK3j29M6vjj6JAuKRcR8JiTO3ceCbw2OHykZbq62jUt8yyuRCKpDhVpNOQkQk2t8vaDHXnlRJuMdjfOS1Pa1/v3Z1QHS6vmDngQYxHeU0wO+yFUAoeNnvggBg4TkcOJcWzbwWX6RBcZF+bQR4waHX9+Hy6hpeUNWd3ck0y8Q146N7hPJbzWtkPfuLacL4BQXW5Gc7Sl2lHOAHoCPA9k9YMfBPGaX+55aYoA4WIVjoWWfAWJ/zzYdmH/80BWd6Ivtm1hKjuNGo4m2O+K/dPQlPVttDOqOAmSEYRJAZqCVfDCXeBhOlsiKsSIAUvuJWXuySPp7O7RyFRfP+WHYVmYm5G2ji5pb2/XcPH83BMZGSnv4PDzHzxJKZAVL1dDzIA8I0Z9rxGbBsbPRxi88xYcv2JFlT17bfPrInjmZxaieOpwedsUABkr9qik7eD8Pqv+eR4k00/LSVMoq3IcU2sZxbb0tYaV+6WvLSqru1lJpnJyfshAacGLvq4lspqiQqYB4LdG+3LG/Rus+gOwy0XlG9VVRId8NAKwszpA7gRyeSgmo05dvjRj6kUrMZrlLvqELAjvCjiaelJY35neFQlF5OJgTB0dWIA17Rayckpda1pJZ9PJf+lY2qMVohRKlmUQ3gPnFz+vCHIvYlhUW015bxBrzUlvS0heGoOxu7HLOzi//K/+lbz00kty6vRpOX5sXH7/9/+jvo9EOjY21uXnf/6fyR/+wR9IW3u7fOlLX5TRsTH5jV//ddnd3ZVf/uVflqamZvmt3/ot+dKX/ht5++23pKenV9NYKyvL8u/+j9/WMuVgBIeCAKjgRzojWpiwL3rt5hpwJ0bh3NlxaWltqpm3pZaR4PB3++60pgxGhvqkqTl2JOy4tfx2o/dYtNwKDVjrjB/keK1NYVlc35PMyhM5NdqllTzNTQBgDTTLHgoBHdGclZUN1XFCL4u0zL53NpdTQwi4eqCvW9N03ii/+vKzk86gDB1Jh41kSGbhUtvKq/4ha+MoLtYdwODubsMfHXSRUuJ+i96Zw1uNRqDWPpIORXSUFBiRJH6jXJSQSA+cQ/A1nXFOaj3UD+X6g0QKvELReFxOnByTgb7OfWSstT5D6M8/XtEyca5KWkCKWzE7VwhVFaqaAo7M020UB7tsGxW1ilz1jcPAVOoffTJlZJcGO7B/lm5gY8cp0jJfp4cD4RgGsqc1LK2xsDxYAZBq4pyc9nvaopLNpHUhPZ56IH0DQ7Kb2JGePlP3pX9zM4+kf2hEsum07CR2ZGBg8KkUFWOG8/TxXEZBrHwvraKFODiunNtXHpU+e2AOfArPpwCDzqQ6Ry696POUfrEVnD6Xbin3eUGWQO1ZMRUW/Jx2NG4R0LPa17aruNL+FVKaxTRbpf75qJ+lAIqo+GDb+/oHwJf5hzuI91vLuTMSD5sqO+3hnJImwkGgbBon5o2TzWUdHFitwcVsp0OqJK7rrlAtZKlLLg9m9i+ZSTeYNpUpXZsILJsPfCxn+mOa7qQP9YRYiazcWkjJTjKnejykS6tdjC0yIshMkPbit9+aTKrDFokSwYEniIjX/vktRAGZdyJiXo/OpWPKzW/wffcR09L1p/xOhUNIXvpaRK4O49hXe5Lyf2dNIXj4O7/z7/Udbmttlddee12mp6dlcnJSzp07p/i4z33uc/LgwQN555135Ac/8xm5ePGi/NV/+RvF23zmzTcllUrKN7/5/8irr7wqM08ey91792RkeESdo5/7ys8qM3UQg2OyMKSRy1dr6LtNqmVyVg2Tcs8cAT1/cBTAqZAGCEdCcvb0sYol442N7NF+y7Bxed1HUe1GETyVhl8srO9BMpOT+3cm5eK5Y+rglBpljcZnsorLuX7joZZ9w5bLOGv6A2xkJqvCk1yUZ9MGzg7VVy++cKbwQLSFs6Q4E1Kl0B6EDYhd77WyuqkgXAz5Ti4uK7uQxBI1DktPS/3tlTps0Jxo1dD0vPLTHHW6s57nBTyPk6GRsj0DT7O2ibIF31/wZ/QZtXscssNGkOgjYGnGYCexKxfPn1B9q0au72uQsb5EejowTMGB6zWPE5PTzZYKq7aYaOpgdSerp0oAoYBMSR3tpENydSQuA222YHlR11aX1Xnp6OpRHE4ikZDE9qY0t7RIe3un7O4m1OmJRKLS2z+gp9XgZS88WjpZmVxFNZykyv4S3UYm8O/zd3TjInqiwpkiLeBYRGRxM62pBE6PQx02lyhiU/FAHpcITyVcDNgrGEp3Msab4yMcjLOXaQDfY5+bo8fnfEI/vBOEL6IljqmsRnPAnVwcfjpydND8sVZvL6ZlJ5WXK8PmJFW7WKukUmY2+E1b03eWKA+PKIMxa9Czfldr6yj+7jE4pLlIS4G9OdN3OEFSniWkAOgKTpB50OqcFuJPKI/j3fAlfTc9OtGObi4jboeDXKZQNl7PGLAeHz1aUKN76fIpaWk+upQF/TBW4x1BFgK8CmDc5/Xy0cfp1YxsJnPSGgvJWLtIYm1VHRpAxLfvPpaLCGBWIIjjsILExPb2nkZqwDgxBh0drRrxQQcJ3p/R4T51KLmWV9ZV7Z0yZw+shfcMgco0ZJ2hkKZQMJjGjxN8w200LXJn9CSlF1iTO/ceS39/j7R3dUl7S1QjubUC0g+aL7iMJifn9Blhw34W7MDV1kswaknaDyV7ojPMGQ7P1SunlBU7ODZvffu6XL58UiNttV4eBqMHI6c2EPwukTjmcS+ZlKGhPsVXFeem9ijV972DQ2gJMCgD5UU3gwNFuqAlKmrY7i2mdD0TMRnvCin7YVbC8mAprcrDaAgBzBzsiMpEN6eMvBrKZiKjyiFjhkIHWlNmHu9j0QID7QZE+dzLQv4eRwxDdX0urTweEDEpuNhV/zRwmKh1Lf1/8j6LIJoIo817XvpbRUke1QCKKA4H3M8bJ5rU2TEJBk7movny4Jj7iCTprJxENE1FdJAXGacB9Xn7PS81YM6UOtha3m9zv5exdJViWVxUFMM+2Iaop+lB1XrxewjIwV/T02LU49UuuG++PZWU1pjIhcG4zG1lZXGH0YH7xjA2jVRDVfvdSn833hVLI1PCDQU/B4fqT1LlF6uFgAJpVEupBj8ItF2uIzVWT5Xr4fZ2Qq7fnNINeWS4t2KhQSPjaZGItNy6/UgdHAzKsyyHrqWP9MnrOykGJmYRbaKOD1cy0hyPKKHjzta2TE/Pyshgjypi7ygp3pCyPlcCRwMyBV/T19upQGQiAzgyVAvxT3d3hywvr8mJEyPS0d6q3QWPNTk9rwYZKQOiNnPzKwrQPnvmuK471MVxjGDfNdJLgwbwe5Q8oxBPRGhsZECr8ZRfKYJQc0YjSrduT8unXjorTc1Nrlq3lpGqfg9tX7v+QF64cloxPtUqcau3WNsd5mwYqHdmZkkWFldleKhPWprjsrq+pcSVzAGO9dBQr1IRKP5RWZKThT6D/6nlIpszv7Ait29Pa5HOi1fPKG4q6DTRNjIjG5s7mqYcPz4kLS1x1aVKJTMKfoYWoFK0yBj586IpKqM7LxLteU9JUxGOKM533FJNxmRaxHY4ksCStIqlHIwxd1/ng86A26iK6ZbStr3cQ4X+YdqUcM1t3A4voKkMUj+hnLREcVwy+r9xLDS9ks9Kaywvx7qi0t0akScbWQUWg6E42x+VwfawMiWSVy2tmjhoEi0tY+NBeJbfBcC5k87LuoYzqeahAsKAp1rd41hklWdl37gWxy9YWebJ9oJzU3n8DJviTyR+P682N/v6UUglmpq0ty3BNj7p/im43XEH6QEqm5Oe5pyc6bd0FJGKuS2rlqMs3Na0pRl8ei3o4GCIme9EKqfrgfSCn0v4cqAEJ/LHt0mLhX0qEaZklN/dojBArXdwQtLVYjQElK4DYq9X/sNDnqzPB28fPDN9/buptKZXzw9GlKtjOxNRnJeq1OtaK1lnRzC/9Kzc3sC4UsaNg9MSzcsLwxGNRJU+ijeSnMr5GxgWnl0lNhg08Egb22rU2dhIOSjwmUqvnDGSVzL2nIgJobOpjoz0K56g2ljWslGXmxsMLJswUQbC9eXI9mppu9I9PMvk5KwWUwwP937PoziqAL60JktLa1rtw2lbuZZyIrvJtKZpc5m0OiRDQz2aViO1BL7DkyJWwowQednYTCiw+sT4sClzx6Lapk+/Y8h8NRljRn9wMuFloaKJe7E9lJpTWs+1vrGljMA4TbFotCDjw5rw38HZoIILLBCGFoeDPgMkx/6dOQXpYuuR4V3oFyR9GH0cCp6Vkvd4c5NWg1JI09YU1v0Jln1fWHOYtcT7qvOTswq9qal5/V24lpgvnBckIUy5PKLpP6q1IPTj3WOeLY01qyBn7q2W9sNmMJ44UaQembs3P31Ff7NcmpL+QUSIY8+44HyyzugzAHTWE/3wESHWDPNEv+D3UZCxP7B4YLEulAAZTCFU79mO3aj6SgIPJuXjYC7e42743AOIWZi+Wko/D1D5e12ZINYniAs6qH9W6mrGxW+eGF1AoFo6ToQHPRa1RFR+5aQtZqBH9Keuz6VkPQlANCQvjJDCMIMImVA9p02Ps6Gy5/5SSr871h1TDhIMLuFMjyNRkiUnXAiGo+Hx8ziRArN0MewXZJYOciH4aimdg0AVFSBNf3knzC8e61/RWa2l7WIbRqdeeEYXlqyljUr9A1BBBAcMlvY7n5EzfVE50evI2up4+zXSkMlrKbkPWrtiNklm8/J3kykGSo0oaR92cKJ/XF5mAffHp0s9MBm9q/5W6AaoRqpP+6aO7uutAGFvzKcV/NgSy8uJnojcX85IKBpTgUvl6nEAae2387ae5fwqkBqnj4NGLCQvjhQdHP+7/HtzK6GARlISvLctzU1qSHA0Ye9lg2NzPXZsQMaPDyvgtq+3S43m3NyKlsY+TZFv2EEqPG7dnlLdnR94/ZKMjQ4cGifAew5GCr6gjmZA1LZL4ICQJpmdXVHhTTbjo7w8NgWjT0XP+XMmkniU4NJ6+gtmhHmhPziOOKGkfjBYid2kzglOHlgSNKXqBcBi4IiY4GzgUNRyaWRhL6VGGweG3/as9v777DtEZJhH9kXvLPN3SCCvX5/UuevqalMjirGcX1iWzo52jSbwTNWMeS19Dd5Dv5nTldUNFZeEkblnoF/emkzobb0tEVnaTstQR1QuDDXpwapYjAhurjz3W7l+8Pxw7FD55McA5/y005TCwcNOtbY167vIRXru1q0prajCgaC6jVQj7x9pLHBJOIIHzTHvBwBiHBWqDylBp/IqOJal36dKbG5+WdO/4+PDyjXEd3nH1Mnv6VCAM/xQVH3h5JCG1CIeX0XFA9TjkOxzagLg3lodEjUiR+gw6YajStxW8eRTRi4VXxhAPR1G8fThKjHumb1MTtMMcCgMdUY1lVDQtQhUlNSyYH3lwOP1tHQ2RVztfkiFD6fXISG0jVDTHY7dVctw3QZZ0/i5Da3u8XOAX36/LoczwMPzvPRPKzMc/spkEozJuDmck8vDsboUqv28+hM5+lQ4MWiSEfHBSZjZgBsHh8rl22HNxhkiRO8oCzJE42KWMmPjIQzOJorW2cle2FXrc5ZrWW/Be8A7wOND9RSCspAHwn+DY0a/caI9SHZfkcC+99djEIqVlPzGvgOPX38VDivBvYHDhIp6hnLSFM7Ji6MWYePlxwitr23JgqO4Z7NDQBBjxPuL0WEjJDROWJyUBIzBbMQw3HIPGy0cKERo2NAmjg/ZKRyWXzf+8NTgAGGU4PgwYcDD8ZWw9pa3MjK5kpQXxloURMtlJ9SMvPveLbl08aRuvkd98RucUkm1xKIxdfIYn8NyjzTST54Vg0X0AcPPadqfuplPj69RmosyWItqv0lbVBQBcK3VwfHzwP5ujt/+qrfg++5qSp+uiktlBEwMUQPrd16SqYwCjIkceGbgav2v9+8cPFnLgHt7+7qltbtHHq9nVFKGIgPISYlcw+fVF0vK9lZCHTkchwvnJzQCU8vFe4OAJQ4KzM+wSBOFIcrFXBXHrpip8erhOLS8oz097RrN8QKnzA8px0r8b6zb1bUtZVqGK4eqQ95Jfpf0GM9ApZyvLvbP4aNy739wTy5fPqGpR21rdVNB/fQLgk1sE7glz3xNpCj05x+vkuEpvJw+Ux2UpldnwcGxCmmpAhjLsAbBdFVQvqC07eC9Zuhd5KKONryBLi5U+0WagrvEdIICG7VruxA9yqFEjOgm5cBG7sEaBnQMu+rx7qg6OBgumCrhUmmLl39Jyi0mBRQrO6z1A7AoyrOAXDeSRS9bIwGUG7uKFXsxDbzKFawk8nNQ+uzF8StGB3z1krbhKpqCbZfOgf/N4O/5TcJDMAvzGJz3Btuu2D/Xdi398+kmIhO+gooKnZGOkFYzoOtUT+TNzyMkZLf/X+7OAz6yszr7Z5p671ppdyVt72t73RvdNrYpJpjwUQzG9GITWggJTqhpkFATTAIYSAI22BDANh/wUYypLutd73q7ymrVuzSa0dTv9z/vfWeuZkfSjCSbkAv727V0585733ae95znPGcwqmMAh2UqnJTjI4SnjLIx84vnkpVpuSymLWaceTebnVdZSNkQNiZRknAuHJpcNid7Dx4E9XY6gGMilJBHemPiIVyjAxhXYKPAjH7KUMpOr+vVnTuG8pKexZaDQw9urTd6U2QE4aZmM4MvQQzehiAse5g5B9HRXrwrZFM2X0JV1tDjOSAswUaI4efZnLrx+kBU3dDekso4euJQpzQ0VKmRQhnWhmLzrf6se03ciNYB2OzYWoDz2P7j0t7eLA31q1NZPHNeAN4I0xFKwIW/c0d7zsYtnzm22L2MA4ARDSBSiTEsNlzAWLD3rDSjBqN3/MRpJbYuxtdZrXeaZ1McORFr2+hz+hqD2trSoHN3Nbw4lhPPeqZG4tB4WDpPnZaSqhqJF5ZJWZFPGso4GHhkei4pJ4fmJDg9JWXJoNRVQrgOyOjImGzsWKMeM1uqY7E+gWt06MlO5fuw7pj/tpTDQp+zisesK4AF74/3hfYTpiR7DaHBhYA2HiqyAMfGprXqOmsV7yohMMAOB0LWI6AJT5C1QQAoeFR40Tra079jHPAq0S6Akg+pFaeoqFIY4Mj+MdeiyhwINlZNG3cyqrIZOE6ihK1U+VZVL9PFFIu9CVlTCcgxp7HRYEImQ3FpqTLVSyEqZwU0Vv8lgyfBBoj2A2Q75eTEOOGnK7qyGSoHx8kCWu1F+r/5eQoiVbTOVGCH8A2ZEf4UYcXlXgf65nTcG8p9emoK+LwyFUEa3e8UqDTet8yaYZbHytQyqeIQnkVaK014ylYrz6dd5h1N2Mt6ItU7oitfZHSWWkRJBeB4AI8MxmQsbMKTzHHu1QKeWussXfU8nzas9F7abevFkb1UW5SQjsqEHDh4QqX16+uqV83dbwmvnLw1Vd/xBAUK/KmUbbxByPpXVpWlOCCc0vHoaPpwviQpVwfZsAd1fTgd79xBxkmpDp47BLLSPnUb4bm5mBx84oTs2N6+Yq+UNSjG++3QDRbxugA+EJqjryH/PhVhG4CS1bbB8C2UcbVafbrYc2gL4SNCZqStUw9qJfOF70J8FDFNbAWeGuxNcC4uwclpmR0flU0b1sjmlnLjkXb2gyd7xuWxY0NS19wkFeVFWlg4OTMmhRKV2upynXN4Yoza9XybZcBUQoHxwSdOyvbt7RrqzReocYg42dmnWXDFzgHj8JNdcs7ezQqY3MRxy9WErA2g4bN4ZqmtNjQ0pmEnQksAWNLDNfRVWqwHGDw7PT0DCm42bGhRD08+nkAFOJaEk43kY1It05dxuJiQgPta9Bku74x7ca7GM6y4kbPn64ZvDQxjqye0DK8D91p+hfWAECbCKGys5YQJ6TgmFEOkFDsVn7mf6tSZlyFRJiUUSajCqfuUTrru/t6Ighh4JBAhrWfBvjuZWvSxJRrn0yf53Eu7s98/nxfyP3l8zQZsR9oRpnMAjnKq/HHl4CDwt1wS6e96ADhGL0k1dnxORW1HNZn5ZqthZ7q3mWdKOPbAh6Gyb0zObfXrfFqO3QTYDM3E5FB/RDOgEC2EcIi3SD03cKccsjNF56bgkDmnShtK1JCpCu05tbKcTlyNuZPLM1gfBuCYsLA3EpSa6JBmvaCQGgjkz5daypilSIUOm8rdTpP5EZGpqRlNuVbiaHhO1+DO7R3KuVjuxUkTAAWZmdPl2tZGNRyxaFzTkleblGq9RRTi5OQM72UllxqUCDpeYSdzyHtWSrD7+XjX8GhUlpdo+HClxn6htgMsDh0+pYbwD60Lc+Jkr3oM8FYR9lzpO6ssxXBUQ+LYEbybTZV+CYbj0nlmXJqLY1JTWazAgHCUJs4UFkhBdb0kvCYc5UECQZJS7glJODgr0zMhHUcAgVtKwB4AeBYAwx/wy1qqjqtIYH6XISbPSnfXQLpO1lxUxsenNFSGp8UCZtYFh47CggL10sCzA+QAirXmFqHqyRnlWeFZomgnBw7NgOsfVS4XIcrlZJV57ieLyrq6XRVobfkFdTM6/BAb4qGjbEkG+xKWv2NLMvBzK8NviMfpEA8gJOsznJODLUsw7xmusg76cwqEpdKyLYgxYSWbFWYDPWyunPA1fOC8I5kt6uL3iNSV+lSvhN9trvfKeDCubHXSxQEtgB0ATEddwJRScGE79RrFkory3DYAACAASURBVCogNzAdU4C1pjIgU6G4qhXPxrxSXAAXx6dp6BgoNn3bf7QVLRcmKOJwufSfffd5Y+CS0Hf3n07q1PienQHlzq7itegTHRti5jbDTTm18/svc3xtdhrvtvDcIXUvXXLDzp1s7UvPHUNqtsRfS0pmXhKgwYPj80Iyjms4An0jaopVFJmq8PleT/RFZCDIrmFOPnQBbYkmTeo5QAHvjc4znT9p3hcV6amODTgKxby6cQFcdzT5VAck18uqKp8ejypB/eRoXCghQdjTEsXNmjJh2OYKv5wej+jpxhSZNZ4fxpL+AXTbtPXsay89vlnXXsb6zWd8AWls3PaQkYzMytbSGU2hLioqzPvkmGsfLnafdbUzpzU9NhLTcBmcoA3teAnOzuhY7HlkcYVm4TT0KtGxqblGwROk6Sb4BXNR3ZyR3Tfu/X7lqwB4DCDNPfztbgceFIzVkWM9snf3xhUTmjE2iKvpoRaQHgxpenBVZbmm6LJXADbMXpBU48M9ZBTlWnl6ueN35Gi3ks0hmP4hLtYZXg88Vps3r3WNW+7rOlu7WaNIQXDQZe9nn2C9kiU3MDIlJ0/0SF11qTTWVzvzUsTn9+ufdDqreTJlYthgARHwopiLkPJTIbaE8dwwLwkLQ2JeihS86LyPJ9Szwr47PDSugAfvDd4tm+lEv1FT7FTnGQOkvF6ZDcWktL5JGquLpbGqQOfU6MiElmYgDZ05x7xifgF+Nm5oUYHBfAnq2if3PT5irLzD+zA1ncymrkYklSruVFB2fJcWoFgDkFbdMuDHgiFtlPMZt9fEPjtdnkHNnSPEBaHTTBxTbHJ57eNzgAeAA4bJXKZ9TCAeTcrd1vqAPN47K02VBbK13ic/ORaUtdUFqj1C3LNrNCrTkaRmW5UXmgnorhKtXpxoQl2MoQiZH0a/RDkbSa8a29YKr5QW+eTkSEzj9iB2lcd3Ki1r0UZHz8W6C1Pvnkv/GcSR6ivLvUknw5m+tfWECklV94q6Q7kX+XmNAWv4zoyZTf02z7AsLMewOpwsC3QI5VSV+GVkJpoy/BYo2dFzj+VS7bPgwd2OzDkFt4SZhkcFAKuk7XhC2mrIpPLnBXDMs0WeHIpI/3RSNxA4NvQJHhCtOg+x2Mf3GQBhFpzxGFYVGeIfYcxEPGbmw5RXSz9srPPKuqrc1HsZarRsDg/MaS20KhjxhJhINgccOux3s04BMBgcAyAsp4TxSvGByESiVpszgrZf3WOjuW3qGjNrzs2bSwmhkT23yDOUV5Vl/uFtIotKPVjJhAK+S9aZFFM3z+8PYbRSO4IqtUbUeJHFAq+ADTrX0zmeDMJeLJG2NtKZCxXI8MeSbo+d6FXxNjKs+C6yw+AdQVatIR1YU2LSl913F+sXKzrX1Fijz14JyRiSMGAJw7iho0XfXQsonh40RNCmWjWcZLTwXoz3QP+o7N61QY1PPmGDbO/kDotlM2R4xvAs2YKa3MP75jpGK5lfrBmjP9QtRUUB2ba1bSWPy/mzZDJBqsejgcZMrp4W2ouHkrRuPE2ADj2Iz0XVc0PiA5mEq5Xhp1ysyWlNM8crC3Yge43QImPEvJmYDEpVdYVEkl453BsUb2ml7FxTpOF1ScQ0wxHNm/XtrRKPhKXvzLCuDThFzK/lzm3P/QdGk+nijib2ymVPctYDYEfFehjsCdtsiGbztzbWuoith0E3YqfUAPfkW7zTGhJ3Bk+u7UNG2xomu49r+imVjRUxJ6WswKOicE0VPlW9ffBkKFW51Hg0CA/4lNtBKi6gqL7Mn0opnjdjOfk7KsZkTM3MiZQXmu9T8qzXpwBnao46Q3B0YqYAolMLSImrLrDJe+bWf7Z0PF4N0986jildHSNUZ8empZo0XJHh6agacTxVxIExRmZMzTM0sztVlt4YdDsOFUV+PXlE4wntGypQT87yAMO817njpCbZOaLkr7Pal2XuOB6kVPzWcgJc78P31fjCkowEdb76C4vFGyjWkwwqvvl4cACak+G4HBsGzJqq25WFXpmOwOsy9QoAynQI7UdbCaFIOF/DM3Ep9idUIRmQPDIyKo/uPyDtm7fJ6XCllkw4b22BAuOlznsAgoN9gCyIPF4FbIBp657VquXqQU3r+VhQYoENmjeAPjvn7HhZCYfMMZg3No5nNHMPSM0dRyjTjm/62dnnH3PHgndO/gFPXK7oWB0dmpwtRY43ErrqPTOkxFmMCqmmC4Xh3I/kVEwa+t69m1UcLdtnUGUdUAG1GjU6eEuQ/ceAARLQabFrUwnMsZiCILe0Q+ZrcGI+dapP09EtKTPHVz3rNqpSk21GNhYlAqxBYQ8YG5tUkicgBqPDd+H1wttDajAn7pVcvDfeKDJ7AFPZMoEAN4Q2MIJcKBnjBTP1q4wHzB2+Xm6IOtt7wANh/MjeIzOstnZl75trXwE4IfMS8sl3fOlPUvch9JLtxFxivjGfIEgTil0pKHW/h60mblLdwxpWArgDtLyo+zc1SKCkXMZCSemeMAIbcBO1WkBoSsaGRyVQVCqDUxHxhCalo7lCNm9slfJym8WWa6/Nv+8skrGDb+bzbpzPZG7O2e5VEJHH/fncu9CzF3uGFnsTUohNoziBN5cb7wUcG2PkYzKX8EhjqVd2Nvll/5mITIXjej+hF0TKdjQVaGFO490yJ1IFaov0u55qLRPfdZ8xFoAarxweRLfEkGX5xmhKKM7RtnB9bjXHprkyoF4GAA0AhTTXUDShngkKjPq9prgjHhmtdO7zSG2ZIVvPhONS4PMqu5/PjAejUlNK8T+j+oshBzgBmFZjfO24u/uavq8v98uBB++XH973PQWVsURCdu/aLX/yJ38irc0NOj4Y4HgcUTg8OqZsJP83HkqT0QaZmFIOs9G4Lka8WYxRfanIyKwoiAvHjdeOuVDiM3wrPHO9cLUipjo3Iaq1lV554olD8pU775SXvPRGKWjepafz9irRzywGuujb8VBCHj4dSRFe7YEDhEVJCEAW89kQndO9y3vhteE+ssr4nnncOZfHzU6p1RibpZ5hMhtNewgL48G5dH1u3qzlbWnL/xTGHODRc3pADS6cALwxOv8cI0yhRbwccGooyUDYhN9xGoYnsNBJE8CSIMTocPF4PrwDlHp37dqgBpsq2kjjU39HM0MCfunoaJGG+qpUOM96yjDgADJ0TAA4AAP1prvU1XPpCftex4/3KoeHekKZXAdANvwpLqu1oqGHsUk1oIQQlsOP4Hn0w+DQuKZfUyyT/ibkxZrJ5E4p4T5ulIXRientG1FASejPZs3BU2FtQwBeTkgjs8/oT7xWpG0jL5CPZy+X/l/oHlOHa1b6+ke1f/MVjLR8G8AZ3hDIu/STjq8C5+WFRRdq71w0If2TEWnEI5Mk7BvVsUQJGg94z2RC99KigM84BpA6iJpD2tRMSMKjw1JRWiClleVSWRKQ4visjI5O6Hvz/sv1Nv2vyqLK1vlweLX+jhZjRLtEZHujX4p9CdUIIQygAoEBvzSUiOxo9MtwMK7EznjSKzUliPElZG9LgaaKW2Or4YKljuM5zPCu8bicnjQeHKvtgqEizJWt9EQOj8zpljVVBRqeshwiQlbBSFzBCfouGPWigAmLTIdjavRrygLG4xM3v+NeJNlJbWytLtTPTIWiUlHsVxAEj+mpugAbgLRf3neX/OiH98nevXtkYmJCenp65EUvepG8+IUvFH8goO7R8bExqakxsvmJRFzChA58PhkbI524XDy+QtWXCIZCUlpUKDPTUyrDXl5aoq5Xzhu+ghItmQDRd3piXDO3KqqqlFNVXQLwi0tJYUBmJkbl6NEjcuedd8rL/vT/yJ59F6knhqKb/FlszuBJQ5bg5BiG0GRGpdLPHaCsKfFOtiDTD8ClvCctLmoypTLBzVM1Brk8V+cXUjx/BADHGlxEw+DTcHImjGQBDifq3z38pP437ncMbUFhQLkRO7a1SV1dVc5hBJOBRNjFKOaOj01pjSOAAps6YQSI2Cj5rl/XoLwGjBJjHIma+cs9ACLS0ck6waCrLpCfkglnJ0RkGy+AFO9LeK69fY1U5CimRzswwHgJMJz2+3OZE+57MIQoP2PA6Edk+RWwlONhyL7BYrx5TwAiWiiscVKlR0anNVRN1tx552w5qyhkvm3TdeYQqdGa2bo5f0/Kcr6TzxDGROeIfnV71PJ9HoAQDyMAjdAr6shPxUVYvXM0qtIaadFaM35w8I4Nx5RAjW2xopjUZSTDuNCblOZSCrF6pAACNQflWFQGB0YFz+L2bes1pLacSwGOnmYzsmyM9yHLzx19i8z4uc1Gyvbzs56d0tXJzOAxJ/6cnrFY+9QYmCOsPUFqeAGD4ElIaC6mVZY5UT85FJdI0hBZyyjdUCFyeMCJnccRa0uqUdve5FcCmPPY5fR11s8AZnqnknJ6Ci5FmgBhqqSbUNHZ/WcLPebef3y5hgwpShkwngQmHsYZYIMxBZTAo5mZg7CblKICrxT6PE4tJL/WcTLcE5HyIr96friX9kGsHg3GNe2xqaJAhqcj6sFxn6I0zr7A+Nr2uTsp67x0noEHqbmqQB78wTfkiQOPyRve9BYprGiUH3//bvnv79wjX/y3f5fvf+/78vOf/0zOv+B8eXz/fnnGM54h55x7rtz+wQ9KQ0OjtLS0yG9+82u57Z3vlK1btsqtt94qa9Y0S0VFhezfv19aW1ulprZWTp44Kde/4Hp51rOfI4cPHdJnDQ8Pa9X4N73pLXKm97T81zf+SwoCBbJz50793Pe//325/vrr5cCBx7XK9E2vuVkKK+qkpaYwtcAzJwRAheyr/QPm1GPAgfE+2k3D3X+AH5P2aeZJJgF+sf6zHCjbhsXGZuH5Nz8zL9sz1CCbIs7qfYJNtKXOq7H3NC8ut+UEgKbsiT1cQNrnNPhUXOohODOkKujWy8HfFBskdGXDxnBA+He+HgxrpNHLwbuDjgwZL6TsusMRkC2PHeuRkpJi5TdwIXHPPakwNMCH/+F9rSjVTBQrUoeBA9gTWgJUof8DmLDptwC1iooSzVBCTyifC5Ch9YkaqpUwvZyQB6ARLxT9ypwkFIbnCtn/pfg1zANAHu1gU4IITR/APVHguL552Vl69NvA4LiGKwlLwQNZSicmn75b6l74PmWlRdLa2rjsjFD2HYi7eBoB0ctRkl6qnfb3k6GEnByJyPamQi0Xg2e7Bl25Cr+u16PDUemoMSKfFrfCQw1FjRzLTIRC2Ak5r9V6TE3WJV7CkZEpBd4A33zT2VNZVDQ0xY2xqsYOwHFL5VuJf3d21TxOhSv7xmZs6LPd5QC0EFZa9t9kWOBpMSd+d3aQ+9mLt89wE+gkNcJKQDXvZATRzB9VZE2a2kDcPziT0JM+9zWUeqW+ROTkaFS2NBZJ93hcQwYsImKFbdV+5ebYrLJcB3+x+3hvXHWnRuMyFhKtq0XfaoVquBZOkMdmx1iirSUhpktdOO+W2X8ZnArQMxld6C1AtIZHU1JoCouS+VVV7NPwHNyZmlK/emEAKpBdAS2sNvsMfjcbiStgKinwyfScyRBrKg/IwFRE+91ygNxcrnnjm43z4Zp/8+ali8sFqbmlpkB++YNvKsB5/RvfIv7yBvnNT38g//X1r8pHP/Zx+Y+vf11GR0fkvH375Le//a0Cj5e//OXykQ9/WF7yJy9VwPPud71Lrrv+ernggvPltltvlde/4Q0KfO74whdkx86d8sxnPkvu/MqXpba2Tj87MTkpjz36qPT2npZjx47Ja157s4RmZ+V73/tvedWrbpLdu3fK4wcOymc+/SkpKyvTFOQ3veVtUtu2U3wSl/U1/gUBDu+Kt/Hx/qiMh/kvQ1LHkwc4sGrCyplx2OKWo6TrxvKWcug/w7sxADmXsUnz5kx4z8y/NMfL/QzbPtaf6k4R3dB5g5JyUtaUJmVdjV9PapkX61YvNKKiCTk5GJUD3RE50heRwcmYzITM3kGIuKzYK2tr/bJzbaHsWFsg6+rmF1BdcN2leFymsrjlvrjvN2GZhIaNfv/IERXs27ixRcme5gCWTnxYbiiE8AdgBOABAAEgZHJubIgEZWQ8HPyBo2JVg7O9I2nqEFQ59QKE4OrgGeFzeDxoL14PMnNI1dW9nP05T+IK4bzTvYMaigAELAVIsrWVLBxCgrQNdWoE4wB5uXJE3Lwly9XE+4E4IO9vgEl+adAKyiMRQRQSETpbM2s19vtcn4F4IuBv29Z1TpmJ/IA8/YLXBgE9JATwRC5nfHJtL/ajeyyiBw7C/dgYSkognqv7gM28dr2GpXAY2gd8TaMZZi8rJNk3MCLNjbW6RvKdo1qqQT9kBcRSj7dZVGe/ot0U3ZlTlo2S1jzWXcohm2Y+I52h5WYK6LunFIhtTzhegIz2GaKlOeVaHgCbqUkbTiupEmYymVNOzSJrJBOG3KvCe84prLnMo+6ynomobG8slKm5pPRMGsMCjwMAtHNNoYourealvJZIUkZCHumfiqluSNwp6ZD9lJvZf1ZpMG2wXMNoMtIcgjEbKNwRPC82XZ3K2kPTUT0dl6Pl46dSrOkzgBDzo6wQUERhNpOqTBgK+wSoAeDA5wEIEbbivyFjw4lxt8Omn84zKNbbZrWKXF1riKyWyGQTucw78t1rqgvlofu+KY898ju56TWvlfKKKrnnW3fJkSeflL/+m7+Rf/n852Ryakquet5VMhualfq6emles0Y+/rGPyqtvukkuu+xyufUd75DnPe8qA3Buu03e9+fvk7q6evn85z8nF1xwgVx44cVy551fluKiYrn4kkvke//9XWlvbxevxycPP/J7ecUrXylz4Tn56U//n9x88+tkfdt62f/4AfncZz6tYbHx8XF5/rXXy7Ovvl4LbwIOFwtTMSa4bglTmewtJ7yDB5L/O2tVScaOjbWLXvt1yf4zB4usY6D23vUM/umaO2c/26VwyTi5AJMddz24JK3nM6keVL8nLrubWUdGSwO3dIkjMT85PataGl0zlXL/Y7NyrD8qs3NLhzorS7yyZ32RvPiCUtm5ziEx68bg7A7p1DDdTGeCc9Ld0y2bNm6QIjKYnH51FfdRPgsG+KFfH5Q9uzcaef5llBtYaK/QvkEbaIkyBgAtFJyRuCfcsH17m4KAhbJqAEy03e83XCcjQGg4NBzWyPpizysuKnJk8fPfzejV2WBIQwh4n/AMLceDoyBS6wqN6JxEoI5MqZWkLxNWom4R85w0aVtkM5+3BCQ9tv+YCiiqWOPTfPH9eBB5B+t1yzXsyNhQ0PRUV5/EYwkNTS0GYDmIToeTmjG8mNq6ky+iK4rIBv+NfWKPYu/vnYjK0HRMbcWmhgIpKwCwz+cC5tqNzAXGEe8eekP0Qb5eUoUTVBO3G+S8LCUNjxgDo+5PVxaLbhu2mrITVbFhpWzP4P7UzzUWbw0x3AGzSdrTYOazlU/gbE7Gm+MkLDskSpOmbsTMlHiZquxsuAk2Q4nngku8qpmC8cUYp09MyURcGks9qmdDmKC9xqfG/okhIzkOlPJLXPatLZTSgtUFOOadRVPRCZnNRIxRcBNGl+o/npHSK1pobGxmVYaFtZugcjj8ad0jwlQ2JGUIxE5pDU7QaKu4ukEJxSn1U2feLFBrbMG548q0s+NuPVZ2YViPFSC2saJAfv+Te+XBn/5YNm/eIuPjYzI8PCLXXne9XPnMZ8nXvvoVOfD4fvW8sOGXlZZJZVWl/MM//IO84hWvkIsuulje+573yLOe9WzZd/4+ed973yvvete7pLa2Ru644w71/Fx44UVy51e+IkXFRbJ502b11PC54eEh6e3tlRtvfJme9n72s5/KTa+9WSprG+XY0SPy9a/8m1x33fXS2dkpXZ2n5E1vfrO0r2udB25sfyqI03Vh/j41mpD+GVadV8EuyqP4H80BwOn0ZEKzAJXb4oynO1PRvW6y1pFyz5EFasnNW3vzxsa1ftMs6KzzjyaTYo/nRg88GMZwRC5aXyiBZFjuufd7Ut9QJ8951jPVW/n/HumRe343K93TVbp2873KirzynF1Fcv25xdJQifZUQD3DavRRFEawMRGX02f65f77H5BXvuL/SGVluYaJ6GHmFfohBgzEtUo2RM9t29q03s0f6mLN2LRhMpf+EF4F97vTHrxBVnl2OcbHPg+QQ4YSHiGbRZXvSd3dNsaNsgHwiuBRYSDzvcgSe/JIp7Stb07xsPJ9xkru1xBmeE5OnDijHClS9yEI53LpXAmGVLqAUJ+tzTRv/BybA1CBVnB8OKblZOz2olIqTgaxsz2pfAXrg890wZ0JiFSiEzeVUJFc9iE8/euqWHeAn+XbScYQMcCZ4KyGTyHhL+f6oyIZ2zRYdkkb1rJ5Ohh3+jPT662fccAPGyzu/kyvCAMI6ZjK4l1jMc1uwoXLsyAfk1EESbmuhArN/Hv5A7fQIGEnpuYSCnBCceL6hmBqy04sZ3D/N3+GhVZT4pOJ7oPy+CO/05Mp4GXHrr3S2r5ZeifjUiEzcvDhh6Srq1NKS8vk4ksulqamZrn/vvvkoosvlra2Drnn23fLtm3bpb2jXe765jfl6quvkrLSUvnpz34u69vapL29Q37961+p0du1e4889MsHpaurSzZv2aKbwbat23SuPHn4sFx6+eUSliKZmRiRR37zkJy773wFS7968BdSXV0tl15yoQTUXW6A+ngoLiiZEhJknlIeosjvlf19MSUZExoOxwzwcRdkNbwyM/MtyPmfOtaqgxPH9WwOHKy/2XBUzl8bkER4Sr76tf+UltY1cu3zr5FHTkXlCz+akKHplb9NfcGYXLJmUG552bPlyJGjcurkCQ0vEk656MKLVOfoscce0znRe7pXHn749wqAL7n0EuloX69yAHAYKPSIYSE1GGLvH/Ii/fbQoU5pa2/WFNynMuSw1HtiRPEmEQ5bDV0Yt0dxJeDGthuwD1EcUEpJgHwu2qIaQ8d6tC7SU1EwNZf2aNg3ntBSBegzAbJzGXMA/cmTELeLNEyXjbfCoWdsNiEHzszJhvqAwKHpqINXKSpqCzdzJBhTDbjiAigIHukdj+kRhYxbJFVwGMDjZF0jNgoAaq4wharzjHae1R22/1FjLiuF37U8m/tHA3DYzK14mZPM5ISnjAsagqX1IABG1I3m1PAxm6zZXDM738b/WsrNJtw5nlCAQ3cWBUzlcf6b0NWGOp8pWJhKwbXBMWd8PMbLEZydldKSkpR6rDnkZtybMaT6fgmvDE/NyexcTGalWEZmDQdnmWObyxr6o72H8cGd6k3MaVYJJwhSEH3+gMTEp0KLVYVx2VidVOEo3LuFhYVSUFCghsvj88lQ0Cs9IzPSWl2kJOm5sBk38Rj3qN8fUA4WmjSMK4u2ushIouP2NtwtPALGy+f1+jSERLju1EhUQnGqvop4k0Zl2e8z2knMoVA0qYU8tTq5ReuOPlPcY+qVGaKx0bSxSsSpmYS4ZFw07Xo1OWGrOSHsGowitsnak4TqBU2H47K2wiNFiWm59+5vSEtri5S3P0u+9LOgTM4uw22zQKML46PymsuLZG7ogDz4i1/ILbfcIvfce69s3rxJQe23v/0teetb3yazsyEZHBqQBx98UGqqq+Vtb32LFirl5HzgwAkNwTQ11moa9Uo8FSvpW4wd5NmjR7vlvHO3Ovovy9v0V9IO+1naQ//g3dqyeZ16X7gQokTkjfUAyCAEh4ggHhFE256KelXZ3oc99/SZQRkYGFMRRNLJyytKNStpqQvvx4kTver9IEU/19DQUs/N9/eWowXxGpBGgdmlwB/6M/39w9LbOyw7dnSorlG20CH9wx706OmwBPw+CccS6pmxUQ/CVXq48niktNArJcqNMZQQMotJvCFj04bU1wBsvMarv1JwQ3YcIUZI4wBMBEyXO9O1mngq28Kl62LDCG43Na9oQyXun6vz2Ql/WPVb3YhTeiPzM6MWfLZzKrXkR/czDABIF6ac/wwTnuFnJQGvbqKkMRPqgUcDuJmLAVYMR4S2A3o0Nq28HZEib1zvw+DAQSF7qL0qKYcPPCqbt2xVEaIyf0yOHz8uTU1N0tLUYEIHFrw4xMXp4Jx861t3a3iCCRkMzkppaalRPrZIxfUZg3vMaZyQ0AM//L8yMj4hz3rBy6VzLK4I3tbUcm8uhj8zP4sl69jYMVCRwbRuj+0/d2hwqfGljfPHxvRd5jPymjsu8cHlto82sBgBAng7VFxQREr9Cdnd5NcFmnlBigO4HB+JS3mhkQcoDrBA52emDUwn5NgIpGuTqVJZkJRdzYYJp0HElPCdWexICkyFRY6PJZVXpeFNNHq0lEQa5BKbhvzI9ylAccorKIHWNx/cIERJn9JmO+58cThq3tkufv0uG8FyQlC5jI1dv2ePr6MX5AphmTWZbod7w7UhMp3mKujoFB5VcUjRchpWBRctoXLPjPzygW9JvGKTPDy5S8aDix8C8jUQ3N9QGpFzSx+VrsO/ks9+5nPykY9+WDNrLrn0UvnW3XfLTa95jXpyBgYGpKuzU+rr6+VjH/2IeJLx1CmeTBr4LHAZMHrLPU0up/32M/Ttk0926RqmGOFySMEr+f7Mz2pyRHBWq0NDMB4eGde9Cr4K9aIAMswTiigSygIYUq8Kbwgp3UaFePU9YhZUadmJ0wMyMT6jnCNCHABVSgFAUWCvpLQJ89dUBbdigUkNjZAdtnfPpqe1n90HYdpFptsZh4eDJyYXoEX239HjPaq5xFggWLlQGQ3W5JnJhHSOxbQfpsLmcAFNodjvlepijwq4kmBjigub/UUFRF06W/bwt5KDOEA4GqV4cELQZKqvr5S6WgMuV7LePPcdGE0V23Qz+G22FC/sdouls6iM6FNqw3PxO1KcGaeukSJ7l7BQtmcrGHJIqTYLQw2uVlNOqHcDHojq2fBzelWLG5rTIQMQiSZkXTWl5U0qGqf42zYefQAAIABJREFUw8MJmQibTbmq2CMNZT5B82UiFFcCLW413YidlGbADaiFkgyVyTH5s7e+Uf7qr/5S9p27V0529sgnPvGPcv31L5AXveiFGstHdwEOBp4BjP/kTFB+9KMfyRVXXKHv853vfEc5Hu1t6zTUhex+NBYx5ek58SdiIh6fTmYybr7yla/Imb4Bedt7b5eT4xg1SJkQe121vJx3T42Nkzpt00bdRs0kjRnD4QYn8/gaGbWerPFOlYxwcWl0bBwjmqksbQ2tm/ORWcdMn+1k3xhAtbz26btb7olT0NHvAQya7CDlpiTjsmeNX8qzABxOL0MzCTkxhpsvIbXFpiZZY7lvHtGOavCHBnHNep0ilwlZX2ni02g6AJhbKvG4UBYkKft7wzI8Y7yAgYIC1afBc4G6Ms/QdjmnHIbRAG0ny9DpQGpO6ec8fIfI+mqTcXRqhMw0iMZms0GkEW+Qu8yKBTjZxpc7s45NLuPrAk9nP8NRrXbqlZmN0GuECdUDadLDMTpzCaPOW10Ql/LosHz3Bz+WR2b3yXSyZjXt77xntRSPSM3wvfLpf/oH+fCHP6zG1gKcK5/xTPn+978nL3zhC+Xhhx9WcuZHP/IhNhjnAJOU3jPDKkZH5lJ9HZWXzwbMT1njXQ+GU4LhPdep2LzUaf6pbpMtUYEnhzAe6fNo4wAITUYYdYfCWsRUiyz2jyrgoZI7J3NSf1f7HVA8Ji0a9WVEGNc0myyxaCyuhGhDvvZp4UpAGH+oag8YMF6nhBJbAcEd7c1P61jTR5Da8d6ir4TA4JEjXQqsKyooh7G0H4NSDEeOdEtFZanOZRSyAXZZvTgaFUGjJi69kwlTCNpDJMMjG+t8UlfslFh5iieS9QYyv7GDZNOh/QMAXemlWVSWIOzeuKwhs14Y+0WW5Ok2THR7iujoFMw0hixd+8gaX7ehdT/DgCDjYXAbTmWEJ03IyOth2zeGrbbEoyrDGKahKWq7mMGhVMDmegxLUh7tjWiWFP+NMUFa3+cxui18dyjmkScGoqpibAGTaTNZQl6piI/KbW95w1kA55prni+7du+Sz332s1JXV6dk06qqKnnzm9+ip5L3/8X75c/e+U45dvy4fOO//ksqq6rkOc9+jlx33bVy73e+I48+8ogUFRXJc5/3PLng/H1y5Mgx+fKXv6Qgiau4pEwBzolx0VRZjFy2/lt4bNIlN9xjs9T4cm+BP12skclvrxSYcJFNLVA5iwicyqZxSMnOQ7KNbz7tW2jumDliKmbjJaCvKOMAsXV389kAh9c6NRqVw/0R8RPWwosicQ2BXrC+UIlzNpugdyImR4bjeoInrZ5QGCEx/Cb0CanPu9cUKfGcch+EFeF3mL3IKDsjFGicGgYIWNIe/aceRVf5CxPWMUrbPBtDu63Bp7oxE2GPnBqDBG/qqBmPJiUZzMbnBjX5rr00WHTNHQeIZo5v5t6gBwTNVrQZE3iukkT6jPdRXddJ1Z8iDRz9qa11XvHG5+Tj3zwhv++rXuk+tujn6Z1Lmrrlo297nnz3u9/R0OOGjRuVW3Xllc+Q3/32tzI2NirNzWtUsPHFL3yB9HSfkcNPdqpXgkLBO3d0SFOTEYtcqQt+uS8LEVeNQCSmRi9fddvlfm+2z7H3AGZoD8CPNG9TVsbUg7OkYdLara4P64fMK1vNmvTl1fJE2aybA0+c1FAYmino+tjnW8+OrcVmayfhDTt2vEdfkVRq2kpxSGqKIYq3mllzC/U/bVdi9MCoZpMVFhVomQLCTSMjE1qZ2yhVLw1w8IQwP9hwKFbJ4QeidDaAw7qdDCe0mC8SJXBrOAw2lXmkrkT1SZcdGsp1rvHej+4/pvsiSuCAG0JS9HsugG6p79EQlSuD0gmWOO4o59NWxM8aGP5Wt7bjGQCWLP0M+6n54Sr77IWegeHi1GpcZNAjTHHFHU0B9eYEPMZ1jyeGNLXxmZg0F0dlOOKXSMInbbUBaa30qzJwmjtjXoywxhODZC05Ev7WEGtatEfK46PyziwA56qrr5atW7fJ3/z17bJnzx7ZsWOnfPWrd8rb3vZ2aWtvl3fedqt88IMflMGhIfniHXfI86+9Vi668EL19HziE5+Qiy66SE80J0+ckLe/41a59957ZHxsXC66+CL52c9+JsXFpfL29/21dE2YMIctM+E+qduBzTo2TuabNTh2YVjjan6eHjOeQd+UFjjeC48Jl5ECbp+RSsl3DLT+XLPLzJWtHQv93Gbm5dM++76pCueu+WdIt87TkgmZnpySktJSHcNzWkyBVPcFcDs8FJPhYFIXNfsBRUZNiNPGmAE+Jow1GoJb4DNK0+pRdKpjO22gQGttsUe1a06OcRIyIDEV0yZN2qlEbkCpWQtGW8ZsItp/Tta1yaAzKsUAqpYKUc8SXhzAFrWytC1acyqtqL3Y+J7VfxkZbmlo4oQd9UCRXqvpohuun2kbTDo797rJ+7TFwXg6TzB6Gn4jS8kBnr0jEfmrb47KRHD1eDcLbXjr6/3y969eI2UBUwwWDhXGQCtjM3+iEQUyRvPLIwcOHtc2BwDAXp+6+jHipj6bKfGC8UzXeltqq1357wnvYfDO9I/Kzu3ty5avX2lLTEmLqHR3o4FTIGvXnl0WIS1COH/tMS9Ige7q7teQlU3/XUmbLBkXYioerrHxKbnwgu0pLlC2Z+NNZM3BP4FzQzV4AAVedLwoJC1s396hB2QNyaKQ7ISyVtLWbJ+lryjCCm8GbwsgB/0dPGHIKCCkiCcmlxCV7ixOxt2JU2c0XIhApBvgMHfxYI/MxOXkKLIkpo7g+iq/hqXKCowi+tNxMQ4HD53SeQBfCECcC5DLtW3/40nG8GIYEDZyCEx0fE2RyPoqU1LAXtSVenJgTqKhoEyPjMja9WukqRYjZ7KesoFfgFPfdMJI42fcwIm8Ijku73zLLfIX73+/nHfOXjnR2SWf/tSn5OprrpEtW7ZqrP7m171OszLe+ta3yA03vES2bdsm7373u+TDH/mI8g0+9al/lttue6ds2NAhDzzwgPznf/yHCsnhAsXz8973vU/uvusuueKKK+Wyyy6Vb37zLunu6ZW3v+921eAJwuPQmlhPLZqmL+vK/DI4FXVCMeni5Hg4QPPq0XHcD/ozp9o2DXRL3uQ6+VbrPoy9ksg1QSkpsWhUJmYiUl9ZKOe1+qU0YITx7MJh3CfCSRmdTUhQ60h5ZCqCinBcPWZ48wj9NJZ7tTgcolWACmQFmCYG3KfFKQs8cZUV4PmEFZsq8PYkZTJMu0y1ce7PdQzxNkLXoQ3qNSJ91peUqiKvTEZAHQR+zNw3ate596Sb5aKn2qQBSxaMuJ9kAUkqrJbxNeptYk7AY8iIyyvcdAAS88aAaL7FeKX2rvHL3b+alm88lHvK1JaWYtndViLNNaj4ivSMzMn+U7PSMzyXUwe889pqufbc7Jom1ohx+jW8kWknvCEaHuBUzbxAIRcPBHWgGhqqzIlThbee+ovwy2OPHVMjsH1bW9ailE91K6y3gcKXtIeaT4gf5nMBFuhDwAieqOXo1Li/D6CKIvPJU30a4sCoU59rOYYSUIt6LtlqkKdLSosUaExPh5T75FaZ1gPFvIiF5anksSDxPsfjWnIDNWgA9eHDXdqnzKvhEVOP6YLzty1aDsM6G+gX1U0an5KTnX0KHFAxngdwkqLZwkeGolJY4Ndi0yxWFMY5DOYQCctnuBe9l7ZaKQaI4JQLMXXIVqdWlgIcK2WRuVHarKTMFmb7+WLPsGndmZvnWd+n8NMl9eFkTuFf0bo8nJyTcemo8UpTOXUt0rLP03NJCYai0t15WiqrKqS9tVbJwg7fMWsns0EDIA4NJRTF2nfgZgx+S3FY3vGmm+VlL7tR9u07Xx5/fL88cP/98qcvf7k0NjXL3//tx+V1t9yiv3v7294qL3rhi2Xr9m3yHgDOhz8ic9GofPpT/yw33fQa2bFjh36ekBWgaMOGjTIXDmsmDqJyHW1tcsUzniH33nOP1lgB4JyeMp4pjAikZ3d/ZR2DjP6zL53L+MJlaijzy/BMTI2y/QwAEWFATurhaFKVjQEEiDnZMhKQ06jT5O6/1W7fYnMHG2srVgOC4XsMDE9KdalfNlYlVL8IwjesfEIMjDuqzXj8YkmfhpeIy58a04pO5kQPyPEkpKzYryCAEw+pk4CMiVBMmG9GqRnPl0emZqPqBWqpCmgR19m4Od0DrLSQqgNYMidiysvh+oXxSJmFQGvVqKhCt9Upgt9iRAN9hLEc1LLY+rWgDODkBqMm8yFNVNZmOPuzfm/CZAZacqH10tixpgwDPwPglAZECdsej5kvjAXPBnziYcMbCb/I50lIe5VPbv/msJwYiC65WZYWeeWVz6iXa/dVSXXZ/BpLfWMR+dZDY/LtX406nrGFH3fplmK5/aW1Z23g1mg/cbhT+RvMFUAlRgFF3WCIzEbjZaqvKpaysmKdL5BnKcCIF2M5xnTJF8+4AeBF9XCMHSHT1XDh59sGtFnQ40F0sK2tedkAj8MfldQBDfkCpPl7gSn6iebL1q1t6nHB07GQCOJS76vh7lhcPTmne4c11Eb2nKoKb2uTYqf4Ks+hRASeF9SoIcgiJYDitQnX5QZ6AXum7tRpaWmpUxkDQn/oHDG+VE8nE8wWc82WxcdBhf40XuCkVl3HyweZe0MHae5nKwAPBxNK0UBtOB6NCDpwxUUogecHzpbqz6V+b7m3RDT6zoyo9o/hcxWviiyDCv2pO1FPW2nUpDwYrTvkyMI7LdU4P+5nV0kG43a3ZRbOfga7o+Vf8Jisz3B+ruUJHBamivSpETGGRIW4PEmpLYZMDPJ0fVciqUUUH3/8uCJvJkguYwXvon86Kf1BQl1O5pe+d1LWViTloR99V44cOiSlZaUyNTmp6aXPuepqGZ+YlC/+y+fkla96pezevUf+8i8/IFc972rZsnWLfOhDfyPvefd7pKi4WL70pX9XIvIFF14o55xzroay6Ofa2lrl70BGpl7Sz3/+C9mwYYOMjI5IUXGpvOINt0nPRELCUVOXCFBhY6KpsTlrDMwEd3srzMnUjm/ai5E5vvQvWURwcEhzJuzHZK8vo1aVATXUrOJRqpEwE1PD1lAekN7xiLiDDKnxdc2dFF8oW/vmkaAdPkke8495AiCAjK1ePq8pO1Eus1I0Ny5lRX51OXMSKi0rlnDMKyPRIhkLU9TSr2RktB6Ccb/ReQgYg00/EObS7AKPV6vQQ/hF+wE5AQBNRaEocR2UgUBkz1hEglET0lKPj9erAIFxYB6rYF8qnmsQqaZQu0i8KlvuZPfxvSZZ3PKwGEvDA7EEYxsedIdLbIkT/S4no0mdLbpODTHfkrGNY8VweWzYzAqAqWKp02YLdFiDugcgBuZwn+ALVRaIbKhF5As3l1MGQQGTAUlGwBLicVz6RqLy/v8ckYgrsyzbZgi37u3XNckNFy9MQiac+qUfD8nXfzay6H5aV+6TT95UL2uq54MkTpGDQ2NaJoCMIAinGB1SVcnmKK8ok55x1qHIlsZCPTgZrZEzetpsbWmQouLCp4yvwPJg/h4/floN3XrlVDy9hsh2LERdQkGUQGhoqFYjtBxwB4Ak2wd9KTgz9DnABFXjaCQmNbUV+rvF3tPybsjkAoiSdZNZ6mIpA7vQ7wEetJG+DwZDWv9r06a12v82+4o5wzwhDZ3QJiAIvRoNtZQWKQdosardgBLCYwAY1uDatY36GbJzLUBiLwVsAW5raiqlugqy8XzwpBljPQPqCeIAgdcH/R/sIGCLfnWPEXvLmYmYBOdiUleUkJGhMU2YWb+28Wmrlp7Z77wngPHI0W6tjQYJfbkg1f1szaLSbTbD8LDoLSkyVYvKyXSyP7euWd1gXX7utLKq2UzNs9PufVy9qWc7oQNriM1AsHkakTOTGWNUEfkbrgOcBNLBMRgmHmxKCMzMhqS7q192bO9QnYjMSwlwjkvRbu6anh03JRn6p0VgnVjCcTJOyYaATI4OykB/v1RWVqhMfyRpsp4mRgalrq5W/IWl0t/bJQ319eILFOi/N7S3KReDitU93d3S2rpW6hvqZWp6Wvr7+iQ4Myut61qloa5OSasnT56S4hJOhgE1KIGqFukei5rUdYwdP3PUg63uivYrRtRJ27VGh7/dpFHtBw0tzSd9p8bAZVz5XE2JX8ZnoxqXrS0NqPATfBwMPurOfA4vBQAHNeHu0fBZhPJ54+vKlkrNnVQGlON+cEJflutjyYAGGMxXzp3/bI8Wc9R39kDWM/wI9az4YrKjwae1tsJ62pqUM30jqk9T3NiiQlgjs6I6KF5/gXgDnLx85EtpSBSvFvpHCGIVBnxSXyrSUeNTCYJwwitjMzGpKhIV66sp9WpdsyODkVTsP+khf8rh2CSM54K2G1Iw3LKEeofYrghfAc4soZdloPINHq8hFBs6VOrdyHQA+KS4T1n6T0+jEOjFkKHNtzrcHzR3NCvR8HhUvKvcp/3G53i3nsm4ejbZ5c269KiyMmvSjBMhLq/OA96twJOQnRSldZS+M1Pu3aVdfnxwVv72O2NL2p/n7q2UD9zYsqTWD4D2z7/SIwe7Zxd8Juvn715RJ7vXz98bIDo+/MgR5So0NtaqkeRno2NTqoi7Zct6CSO+6UGp1fSRLeNAvR+MSEtLgxq+bAbZrkvbMLtV5nIAs3szmz/Cc2vW1KsBxRP5dIAcG4Kx4ZjOrj41PFQ3t/X+lhzELDewZ0NQxhtEiIo9kBINJwCNAb8aOVKjracqG4hiDAhNsa6596nwpPHefQOj8tvfHlIgBnDhb/qAvQYPic3AspXHJyeDOj/IwiKTayGQg4YQwIQwEt4bM3/O9vwAXNi3aAtp7vRPKmEBiYy5iOr2QKzmXryQtM1wbzzaL2a+GOIu+/hjPUGtASahoOzaUCelRX4Zn5iRLQ6Iy2dM3eGx5YBd+10K1LoHNFSH+vSqAZzF0n4zMyjS5QDSxFIba1fvzEJpv65YpfXmuJ+d+QyVV08aBWE24fVVpH97pMBrMqmUxMkmNDolv/39IR08kCrxRlynTAL3xXfhlSDVFgODCm51CfkrHpmYjSt5k5M3oMRuHBA8JRHTUBjbfpj4brFfDVz/NOQg6i/BNjdaKyx4TtWbaz1SXWwAmA6+nsIdA+WcoA2ZA4Nnnm1S5M1dSgKLeeTEaEK5IXqCA8hRnwqSNanxLmNo3zP72CyQ1p0l7ddwfbzKxSGFnnnBM/HcWKBKBgyncUJVdWUB8fs90j8RmZd+nG18aePScycdGnOntC+V2mxqHRkjrp6PRFKKA8gGxDXdcV0V6YbpeLnBetZgG8G9Y/2zMpUo1I2AzwNNEknz3gmPX/u92BuV1kqfNFf6pZQ6K06ZkN90a2VMmQglTLYDIn0KTPmpaZclA8/LPnS0k5RnlkzomCrfJSNt3/JmjGPTlsEwP52/bkz/qeaMvqQTogXiOGRm5j4gFbGuioKkVBQb5VG8jDZcxlSEo3R8JKFigrquFWQ7JUQIt/kATuZwkPacJWRtJYDHtIN5pEAsi7PhP385LV/66eSi+yjz5e9fs04u2FyW035790Oj8unvDSx67wduqJFn7iiZdw/7CMUsOfFSb8q94cIPGBuflo6OFg1PzA8TGzl9XOuEEqiInZnZZMNfSkh2jBflYKjXhsZIrhf9f6ZvWHVnSH1ubq6dFy7J9Tn53GfbTroy+zGeDGpiNTXUqKFdyYUxI3upublOlWrVgzY0ruEqUoSfeOKkekYqq8o1nTwzNKMH02hMDh/ulPKyEiXlroZBzPZOcHB++7vD6rEifIIXB50Z+DL8OyWX4ujBMZ8AD/C44BgtVDj0wV/uV68Mnhsqhy8U1sI29Jweks7OPmloNIRj3hlwxxhBjubflHMg1IOCM+3j8EMfAXoorMr3AHY4DDx4eFgiwaBcsqtZyksLBd81BUp5dr7KzbwvkgEKpgqXH641xVuHlOeEJ3U1xtPzwBNjTs6GE8rPEs9PcStc4j5qiO3O6/q5cQeZaTJvM1jo5/PSZh0Dr6RRvD7Gdc8AsxlXFpksDPgoWijTmxR/ZEaL4bH5UISOGGg2tUx1NUYScrA/IpNhSi74ZUOdX431kSHSyQNSUuhTDRNCEMazb7I/OOliqDRchPeJ99MMCssZSofxYKDvbTJpvqntS7ONLHixnAk33XP+srJ8CUJUwyFCJca1z2Q22imOMmzGeGREPpxBcJ2bXV+ZaXTKi0yWDj8H4YccTk0NIFD7wRTeBFxxiiUkxDtxH2DHzb/J5ArZt1vq58t9Bn1jOS54cbiULEzYRRKyvcmvadbZaqMY74ip5t6rHrx0NWv1EDqeLx7L2CeTcSkLeFSqfCoU0+8lhFUQ8GlJAgASYRv9mEMstsDFrgnmCBpNCoAcwKJFNVXJ+GyuVWp22BIlrrXkXmcKbhzemi3xYWedrhs/ol0+TQGlam869Hv2/AOgoRE07DhEDDAz9wEieUdmFuFAE7IyYWo2O96eVPs9awoWNOKf/+GE3PO7mUVtZGNVQO54a4fUlM8/rCz0oUM9s/L2O7rmCSpm3vu2q6vkRefPB0zWg4MxctctsgYergj1fLIZdfYmiMlkBRG2Zx+KzEXV6ACWMFyQXzFyPHtqalY6RyJSVRCX9a21uqb5DIZyqUu9xhPTcvDgSc22gf8D4Xg1Lrenxu59PJdw1PETvWps+C7ewXow8v1e1iOea7wyfB8eqc0QeYsLdd7wXezdGDhCVcGZsJK68fIAhChPoaFgV9YT/QGhGGC0Eu/BYu+CCvnUZFDISmIe4C3iWigcBhiFu4Ox5m8qtgNIAESaeepshL9/+IhKD+B5cdNDMttCX5FCjneLlHF0h2xWF3/Tb/QPBVinpuHsjOo86+hYo94QwmhDI9PSNx5WTid6cUQhGpvrpbG6WDrqAuqpxpvE2DK3chFh5Lsh25/q7NOsOuYIHCJUlyEM5zMevCNeymPHe9XzhabSango/2BZVBYIsSFzYlTCqivtWHkLTmotG+pcJKYaFYZjgTpsXDbUeKTUMyePHzihm8Q552zWAcrqzkyaE/bhwajMxb3SVuOTdZXUfDLZNOT/z4bDMh3xyUTULwUSEYnNSVVFuYRnJ8XjDciUlDsVtR3dH1vw0wFzbPmtFR5pr55/MsM4cPIJz4WlZU2zysDPQwQLrC68Q3MJr/RNJWQSReaYMYpKqjXOBfUM5H4OzP5FfF4F8owzKaXuzN1GtdIKuaU9BjaE4jZ8+W54q3U//UFfaYmOpNGI4Y8BoAlpLBXZUBdQb0I26gKevUFUjcfglnlTJUEsUdqQcA1oYZMGPEHKM/uU6bcCx/OH15HPAShsWQ/3e5LpBQdFlZf9JvWcMcVDB3BNSwLk1zsWFNsClZp1qG3wSCIakSJfXDqaSlVyHY9LLuGRgZmkHB81YTTzpuZSj6L2OZmM9A1Vwo1cA99JJgaeHMBxZt03+1affWBCvvP7xQFOW0Oh/Otb2qW0KLec1c7BOXnz509JcJHq4298bqW89KLyVOdygIHjAIgBMLg9OOZdkyoQR+owhjTbpUTRuaiMjU6psSksMkq9IyOTEo1EdbNG8A7DjrEUj1/KSgpkZiaoxnrzpnXSlKNHhDAIarWID65mpWueq6EVPIlOOIMMGzw3vb1D0tSEp4XQzPLJzfT1gYMn1HBhePEyUEgRHlO2S8s8hKMaJgTc4Z3H0OOtAARhTKury9QDtBqn/cVWnPWgISC4c4fR71nqfsZ6eGhcQ2gAMMpE0J+Q2NF6+eVDB+ScvZs0RLXUBVh64olTcsXle9SbCvAjg4+5R1IKdcHgReFlIyyG1wuxQMpmMIe7R+bkdyfHlWdaGCiQqvJC2dxUrN5WauCRzIAEAc/iOcZbyd5mIho2Rd6CDp7JmqBOVqCAsShQgARvlzXU0FCjKfipxA4nguMGz+53ZnxJj2fM0VXKNSV+qX5zsqisu3u+qbSxNTdgyPYzuxHoJpixc2Z/hjHSVkdOozXOCVH5E06r7alcK4Cru9+EH7i32huU2Gi/zIVDuoEQO1ysrD2GBO8Mio0447fUezU9zhq8iZmw3PeDH0jHhg5p27xLHvvdQ1oV+gUveIHcddc3ZW3bBjnvWS+W4emIk/JriJOADp7BGi0LiIIbiKn2oq2Aszvv/Kr0nulV7RwNCShRG2PohAZcui6EFowlSZg4t4fMnYSKMVE6wKYeY8zgbths+dUZm9znwpLj7gKsS96b89w5u32MrS5cNbbpql+EUTgZ1hWjd+OR1iqjCJx5oQfROR6X6ajhFxl+DGDG4YPBW/GIhnZCUcKHxqhbEGVCkYYEH9HK2WY+8BmjeZMub4DQZHURXjKP1JT6ZHQ2KbNaxsejmUaabm0+oT/LDIlkW2NKKCZTy8l2AkQxJxHBbCzzSWhyXEIzM3oyykeobiLMgYAMQ6Jd6TArbTBEaAMsvQmyMBJSVRqQtdV+/U44OYtdX/7ZlBCmWuzCc/Mvb26XNTW5VRJ+9GRQ/uzfu+eFSzOf//arq+SFLg8Op0Zc83gO4JVkelLYb37y04dl44YWJT7mcynpNDSn9YwwyoAgPDlwLZQzODOrp1/CK8Y7sfBlvGdGEA5DgiEDkK0kA8n9bfBhMHBo09jMHkAPHhtCBxidlQoLAnCsqB5AiVAbPLjFTuq04fEDJ2X9+kb1ghB+IRSzUPmBfMYn13vZVzHAJLDQP3j68vFOKGH99KACU7xRdXWVmuzQ1dkv7e3NWvF8qedBHD74xElVhWZM3ACLOUaojmwvwAWenMx1fnQoKt0TRveHq6JIVGyzJJDmNwIuyEhj3tLv8HhoO+ARAA4oxdYyDxnLoaExrUUG0GY8NMKgad8ApWmd+5s3rtV3jUVj6pXjGURLMi/0fqiztmf3xrNI0bmOU7b7PPfbLCoPgqfzAAAgAElEQVQ9xbvKAdhsKVcGlOHMmHCETYG1m7flSTBZbapZKpNDi7BZo23q9bDxc7pTUTRnOwfdsq9b159Z0w6PxSmuWFGINL5PxvrPyOT4lG7atoibe9DZCNhU+NPUXGuEvfB+OEq8Nhxjzd3w2KR85jOfld27d0l1Ta3cd9998oLrXyB7zztPznR3iccfkDVr22RooF9DFcMjI1JbVSWltU2S8BFzGJPBvj7NyCktKZCWtet0kkEw5r3uv+9+GZ8Yl49//OMyOzsrg0PDMjI8LBs2bpDy0lLtn/4zfUqCHh4e1iwr1I75d2FBobR1dOj4jASTcmI0pmEVUwCA0hMGHabGwJW9ZMeArjQZMuaNtR+UPJrOnrNhBuO5cGokOcY56/hqpo+x4NmfvcAzcmifcj6WaJ9bfJC0blqinhSHqK4ZQIDEREzW1gRkQ20gq0cBEjGQJeHxyvFhdIAMsddmfllhN4BJY2WB1qZSYKufYhwcERjtV8Qnjfo0lXUBpdzLMxjb8gKRTXWMmUczGboniE0Z5U4NU2maezpLKcXHcbLh9ADguLn5N54fvHnm3Q0ZH49SbXFS2qt96hGKRoy7vLamQk9nuaawAqQPD0RlfM7y0ubPHcZ9eiYk0fCclBUkxTd5xnhY/V71TrExclIl04Z/oxpt//3QyaT82y8WTxHn225/eas8e09lTnvcl340JF/+yfCC99K3H35ZnVy4KR3W4XRNdtI5ezerJ2G+XogBFL/53SHdxJcCIZlfbLMJ2ZdS+6azBpUfocb7hD7bDVS4l+/lMgRVj3oBpqeDCjZmZsL674bGGtmxrW1J45hL56EADLfG8i8sgffo8dPSvr5ZQyArDRnwTAw1ZS/a1jVpKvBSc1F5Nk92pQws4I7PQKDFg/N0XOyTGGBKOKAwjOJxPhfzgPEE0AIAAAN4YOCr4PnIRQcI0IEgHkAboOcmVNswKeNjuV6ZgOnwQEQGgx6pKvFrlqhPYrKuOqDaYWnPrHEgmLlqwEpnd78CX0AJ4A7uF7w0vEeAIf4mpGU9aHzOtufQ4S4pLy92CPt4M2PKjwUsZ3KqmBd4cHbv2rAq89mOj5ZqsO53fpjicTgp4qpg6pzELeAw99vMinS0xQKV1DNUzdSqBJtutNkgxnVtnjFPW8Px5tgGppKzBONgwE1jmWhWTFdPv26YnIBApoawa8hnkNaIRYJAQfzEzxdiszMogyMT8o//+A8KLI4ePSoXX3qZPP8FL5F4LCb/cee/yfr16+Syy6+QT/3TJ/Uesp26ujrlT1/+Ctm5a7d8+lOflIryCpmcnJDxsTF57c2vUyG/n/zkxyoB39t7WkpKSuSDt9+ugn+//tWvpLa2TsHODS+5QRobG+VjH/2oNDeTAuqTnp5uaWtrU3AESKLq8fZtW/RUf3Q4LqMhSMeGj2OMohPmc7LW7AQ3IMaEV7S/nVCLzYyxCrXpcTKeCEOONswhW1xA/53KqEn/e/4zDCi1Ya35z0g/e7H2WdBs2u14bFLzSGepWYBwXaz2oOMtMZwQ8zkiG3WlHinyJZWDA6jIFqIyCsUiY6GETIYSUlHil4mQIR9j5JmfePtGZ+YkHKNoKqcgk52kPev0k+HrGHVtzTAr9YjP75VQJKlp6JQRwUPTXkOGIEKACRmbFSW3MzI2FERITMGbcQvpt2hav46hEeazo4mXz/C9zEjhtaKMSVuVV4nWNuNngNNjMCQb2luWdK/btYcHFQJ0PyHSsO1vyPYAPEpWxCQ0MS6VRR7Zs7FefImIbmZkITJv4xxk+FuLG5r/hgTJz44Pe+QLDxWkvLgLGYzzNpbKR16xVsqKFw9TnRmNyHu/0rOo6F9liVf+6aYGaa3xqSuctnR1Dcjg4KiSiDmlWi+FTc2G+AqIIzziFnnLx8Blu5fxnJ4KKr8FUi37GPsWBoq6SXBLIPdyWseYcfon9ABgx/tBH5PWTkFI2rWUB2Cp9hI6IlQCkLHrj3HC40Cow63/stSzMn9viK5mLsBJwZC1rm3MqRYVn0NvCL0Zwh7s6awL68XJty353G94SRB14xq6gWcFByaXkFLm95gIhc0eNv+24DWXNtFvZ/pH9P0b6mvyrpN1sH9OxUp3Nhcqd5X34pC/WKQNsAOQPnykW71WrAXIxHCm4J3h5dm6db3OjUzwy/on5AkxmguNIDw6hNKam2qksKBA1xprkKxAng2IRMByNS/14JjN1Bgym56bztgwrnhr2LL93Hpc2GKtvopu+raWjZPGbIsLcrq1adrcDy+AOlEYjwgkXkFVNqGnUxa+Se9OSJE3oWUXWioNkME7c+Roj55M17TUS1hJnl5JRMLy8MNPqhYO7kBi4SBfS1yaH3KjZENCJsYn5GMf+6h0dnbqs295w5vknEufJ7HZMbnjc5+SdevWytVXXy1/ffvtct6+ffLiF79YFY6vuPJKufTSy+Rv//bj8sY3vFEGBwflsccelVe88pWqWlxXVy/Pec5z5Dv3fkfGxkflDW98k3zxi3fItq3b5JprrpHbb/+g1sW58cYb5d3vepeWdbji8itUDfmaq58vF150oXzhC/8qVz7jGfLiF75QigsDmuFywqlWzdhoOr0X/oYxtgZFGytoPW3WG2HDWNbjove64qMp74DLY6CxWGc8rWdFn+1469zPtmNuAU762a5nrLB9Jpxj+EhKplW77xB7td6BWcANpR7B4wcnpKqEOmQLLx26iznHoqeaLs7EqahHtW0AN1Sih6COsjFeR/4kklT9NuuGb8fzot4Lb1IKvQnN4EJbiPAR/TcwFZOx2bjGvJ/on9OwGho9hCQNF8cAQ0CKBSzG02YAkJEhNCcuvovQmOFOOXcnaavIlnqfFOsac4AQPLOxKTUseAuW4g9k25whJwKoaWf34Iwc6xlV1fCtLeWyqa1BKstyJ7sq7206Lu+8c1j6J5w0rUV2tZddXiu3PK9BsxezXZRn+ef/HpD/d2DxrKxtLQXy96+sU48euiKciu3fEGjPPWezNDfVGR5XIqlkTvg327a2OdkyK2W7pVuv4CEYkkcePareG0AKbnytqBxPqA4MYSiyQQEZhDEIb1nyJ1wfSKfI+JuQxfJrZNEWdF4IH+Qbhss2HgYYGJuh/I+eQZmYmHLKdSTVsCHwl4ssv4aHIlH14uANhOPBZ/He5MIjW66xVJsTj+sYIeQHwMRrRAgoF4/Lcr/Xfs7dh6x+Qqm9fcMyG5zTdHq8JvmA2sfORGR6LiEXtxUtqH5ueXzGbpiWmBT0M9LaWqfjxx+y2wDfcHAALou1A2CIBwivHZ4nvHZIuIyPTSuPjLkHSIegzzzZd+6WvN5rqX5+2kjGTBg2SCalEld1M9Yyg9JYRml2MjtMr2JUuiYSKpS2tsqnWTqcasdnY1JbgjaLOc1p8bbZsDz66FEJFBaIVNRLoKhYmotjMjxAulmBusQgpvX3jWiWFS41NyGNUA+Ktr7IjHzmU5+Q6upqGR0d0+KZN73mtZqqfsfnPy1rHYDz8Y99TK55/rVy7XXXyW23vkPOO/dcueGGG+TP3/9+aWho0FDDvn37ZOfOXfL5f/m8XHLxJfKMK6+Uu+6+Sz1Dr3zlq+TrX/+6lnu4+qqr5NZb3yHl5eXy6le/WutXvepVr5ZLL7tMXv/6W+Q1N71G9uzdK//8T59UMcEbXvwiKS0uUKOKbk/vlNlINExBPSCH2Lp62/BS0+cP83uMLBlLAR+gwsV+df5pQqkUd4wqLNjWEFD+jS2guVCr1Vvo6jzrKTHEa5Enh01ROrdopft+NgVCUJCaGRiAjMNDduarCAqip8ejWnLBetNUTRgyMByeuKm7ZkFj2qtDGNB44KwyOICNrDb4RXwGIFdTlEyVTeBL2SgRH8OQc5ImFTpfgGOek9boOdXVL52nh6W1pVE2rK/TcFS+4Que96FvjcqDR0JLTiL6+Ll7q1Tsb3NLUWocw5GEHOialbt+OSq/PbY4YZkvObetUF5+aamUeoLSebxTN2c28IryUt0jNm9qlbWtjWrMcJlzkTGDUVtOny32YmzspBE/ceikcmnItLGAgNRzBN/cxs669K0xwVNG2jgnXwToILAuh2jLd+LlJvyCdwKQs5LLeDxiCh5JnSecwaIilIYnyvLKLIE1l+/imSRpoOLMaZ8snZXygZb6Xr4TUAEABejC7yTbiTTqXDLelnr+Ur8H1MFZmZkOKUE9FCYbq0bqaggHpSUHlnqO/f3+vqhyUDn8EDrP3AutHcGrPBqMa1IGe9JcOKIcNcjgkMwZPxNyVTi0ZIiR+9AZO3DwZCoUy9gzf5lzvWeGZM/uDUoUJxy6a0fHqngk7Xs/bQDH1NcxaaWGVIxSMifmpOxs9GtaqTUWGBNKKNCFnJ4dSoXMxZNSoLwd43FiIIBI0dCMjBKjDs5J/1RcCuOzGo4ADUK8YoM/2XlGZoNh3eBHx6fFX1YtTTXFarjgGTQUzMgXP/9p2bVrl2zYuEnuuefbsnnTJnnms58rX/jXz8u6devk6quvkb/724/LNddeJ9dee53c9o63y7kOwPmrv/orqago1/vOOeccWbtunXzta1+TmalpueyKy+UnP/mJvu+tt96mHhwqh1Pi4Vvfulsuvvhiedazny1/+YEPaFmHSy+7VF53883y2ptvlr179sgnP/lJ2blrl9zwIgNw6BdA4OnJpHoUNC3ZSa3PLOmQ6wL4Y7nPAmVbgHWhircawtJU9qSUBxIq2Ijg31Lgj3U7EYqrR4wyFZo1FUtK11hchoIO2daZqAB1dIHgvuCpYdMo8cWVuGeUguf3qnJm4mbMzkwa3g+hKzxwzHfeCYCjmQbWU+PUmnLEvRW84KVBv4bvLfQi0mcIzZr2nSnPkKSQ36SqpVIhGUOYz8kvc17YbBKThtoiRYXzVVLzmUd3/Xpa7vjx4l4X9/MqSnyyoalIGqoMSbd/LConBsIC0Mn1YlxqShKytdkv+zaWSJN/VCLhkJ7U9+zaqDyD/Y8fUy5KUyMkWLSRLPk8129Z+j4LBOAptKypU40VC0j5e6kx4vOcoPv6hhVI0F48OYQL8mkvhgYQgsgbacXwQlZy2XY98thRLXlAKIk9GO/5cgCYbQsGHxCKJ3LHtvZVDRdme18bUnrySJcMD0+q/g2eCLwNq5Wav1g/Q9QFwBIOw3OF54OxyWds3c8/MxWXzjGyP8kYNsV7mytM9hpheMRKh2biajfZY1CwpwQNGYZPHumWHTvaUwKD+c4PgOLjB09oCBiACDhlnjCeCPtt2tSqtRnJlqurq9LIy2odKBTguKX806cGG5aav9is6wyXknv/ttWQ3Sc5xXgOiSYSRxvGcBOwxrZuBpvyzkaf1DlemVw7j8/Dl+Dx1SUmpk5HnuqEFDWuMXMWFxe/g4NAmp2SbsUnBS2bpJk0E/FK13hMdtTF5T++fIfs3btXdu27RH798x/LT378I7nl9bfIDx/4oaxbv14uv/xK+dznPi3Pee5VcsWVz5KPfuiDsmP7NnnmM58pH/nwh2RyclIKC41Y3J//xQdkYGBA/v3fvySVlZVSV2sUKP/sXe+W3/zm11qTKhQKKXD5k5e8RJHw3/3d38mNN75M9p1/vrz3Pe+Wl770pVrD6otf/KJs2rRJrrn6Kg1RceF56ptMSOdkWu2WiaqpyZlj44yBu86IdSFnpu2lxtclBMj3LTW+85/tZBU5WkJ2TO0zzpo7ObbPpGmbjCn+TbqzhnMcwGwJ6tZQaDp9LK6Cf+evLdBFvZRbG1BE3SnABuAFsHOoPyLjoaSUFAXUW2H5THUlHllX5VXviSX35pL+zztQy4qL9QDHZThkVILhqGlpBq3jZEOM5t+QA9eU+6Ss0NQmMwDKIeQssHAYT06geCRWQ/6cvQLV33VrG5TXtpQhXmw9dw5F5d1fG5bJ2dwBSq77Qy730ce71wbkio6YXL7TaNbwPqjGcupU0FBTuapZHe61EJmLyIGDp9SzDPDM97Kh6KmpGUFRGa7Qls3rNWsrFzChZQDm5uTgwVO6X0KeNYUOlzoGLN5S2kXaPYfO887dqgBnpc/E44W3CrC+aeP8opf59ls+95MGfeJUn3I8CQuxhiwXizZZ8rh9piZnLAGILZGXzxhPlquEjlNXCmAFoRddt9UoPMnBaSiYlNMTcY2EtFZ6ZHtjge6nfRMxOTYc1bD7njUBtafqoEnEtaBql1YHaM9pTmXrW3g7cIfwjMI34+DABa8IjShCsSQ/+FFodrymq5Ymfv+B0WSqlo3lVLiypWiIDpjNdMIV4x4Yx/ilOB/znpHOgCLUY0oumGqnVqF4NhJTDw4k0HwvJ3MyTYx2VXe1E8caO047TBqAQbKkSpJFFTI8a0I7lCToaChWdVrsxdB0VAdZ078DcICIPRolYTxQSr5MeKXEnxBPNCg//P490nnylLz0xhslGJyRz37mM/Jn7/5zaWzfpjVkyJCqLPIpGRMgY7wLpmq1bkROyQXlPzn9R4qeoljVdTGLgHYw6XRyxJKa8dMfhDPiM1oqSog1BFVTDcCjAPOs8XXxbnR8XeUybLaUm0vjzsRSLo7q+ae5WTwjzcdxUvmdwbTPdj/DcHrM4p7H6XEWu5sXlNk+uDfor9AnqvNCSrSTdaTtSAlp2XpOiER6tNp3XWm6OOtic809r/omY3JoIKLvV1lSoBlTAKBCLxXEvU4dqvy1iDT5TEUVk7L/TFhCcb+OI3OMuUEIlz5CIRs9GYp81pY4taQyBB4XfRfE1YJhPS1xeiL+vRJjw3jhbmZDgguwEu4HffD3/z0mPzqwcHmFfPeE5dyPovB155XKyy+pkPJij4RC9BcpvSatdTV1OWz7CONw6IKsSUXuhbRgcnkf1guGiGwwODy7dnUsSQo2ocuwkmePHu1RHlBRcYGCBy0WuQKQw1oHGACst28zhnElc87u4ZCNyQaEj2TCXU/9hXHWOk8xU3pBlcqdvoEDipfFAhZ+DBEc4G/rVWW2UEM2obBMTsyoJhKeCziklijOfCDlG68cgIqwGN4bqA8rueyehmjr0aG4TAQjWs+RkBSCsoCbzXXeeeErACUHI8AG4ctcQHO2NgIC7fxETdmStC2/ivAbZGQDdEwa/mrxnDSLyp1um26gMUKGh5A+JSpzINvPnUG3JFb7HEtgxjBhlAAI9h5YB7jz11d5VWOE74OHYyX9lxpQy1PI9Fhk72QTG8bLcXI0pvwVj9evRRGVF+SkF1Nnx4q3UceH1F7rdTJFB43IHgE0QFpdschM31H53nfvVU0Hsqtq6+rkedfeIP1zRZptQr2iNRXwjLLELFI5etm5JAom7Qi4xgKQRT2o/f2o6XoVdGF8IbjqeLkO9gpIrDfNKqykCOBOzSPn5ykysSUeO52Z+Qz98QLPsAAmRU7P8uxc2sdzUkUnFUib97AbDPNHgZIDsNzvaO5zGp+IS0MppQPwflCF3ikqudQEg8gejEjv8IyKsm1qb5ak169hUNj/m+sDGppaycW6IDY+MGPm/sxsRNCpKy0qkIoiMqLQquBgYLR4lnPZuj9szmiP5KJSutD3qDENhlXXg5M5hENb6ybftgEUf308LP/8/fFUte58n7Ga91Nt/PXPrpA11aZSOO8Ih6+qMvfU+lzbY8eEEBgb/kpPrPBoensH1VuJ53qpjC8Omac6z6iHE3ADx4QsFsL4ZLkAsn1en6b5LpXK7X5nrYU0MqH8orVrG1YcEnU/G24SPBwSRyisuVphjMXGDIAzMT6t7wS52YZXWAdd3QMKbrTYJhw6zRya0XAfYUfCLXavUm9ZeE5DxQAcW1yUbGB4YFT8Zk4EZ0L631brhu9FnwmgvVKQY9+Tddc9FpNuCgOHo1Jd7Je22oDUlIgUq1qqpMQv29Y3STUAzAXscp3j9j7mEhmDlJsg2ccd4rO8MwAQa25ifEY2bmpVDtoKMHaqiZ4HDo4B6vRyZ9NYIJP5c4vsbdaV0cRJGx1z+nY4BBn1jiAZWwl5vA2RWFwNMoaKrJWqYq/saSlUA5TLBbkWI19V4pA5c/gQ34tY3ukp0ZAARhPQY8EXmeakGXMZhVxHYdlJxbbEU5PKKxqnbC73SHh6XMLhsFYQLygqk9E5n9aTQvBsXaVHGspMnarVvAhnQHylYKTyOxRAmhCHI08zb2zs+NIGd60n1euwnA8LhlQN2ElMdoAMn7Pja56RHnf7DP15Ri0lfjYPhDhzRH/uera7fXyAOWFSwa1ej5EUSOGWBdpnvSPUG/NKQiufs3kAEigzQewZkb2l5hnfC9MfMau1TuaCz+/X+ULqt5J7c5yrC4078wkl7dPjcQlHohKeDUl9VbGIL6Bcs44av4oG5rYisn8L78HmQaVe9F5WKpLGWA8OjUpnZ78ECgtl98523QDzvShxcWI4Kv/30aD8+A/sxbFt39tWKO99QZX0njql5GK8N/kY+Fz7AGAB8RvPMp6wlRJXMZqHDnXqqR/CptfnSRGPM9vPfNCaRSd6VdvHGlPaQmaWFp9VBVuvpu1m6gMt9o6sMzx8NuS1miAE7wbelPKyYm3zSkGhfQ/GAmCm/L5YLEWrwPuNOCNKzhDSS0uKVfbBkjMoPEpfb9zY6njYjd4NEiVk7m7f3u5ksRqvPVwnPDOUe7DcLvocLxAAlfcBbEKkJjUfDz+eV55JxfqlQOti42I1mXQv9Xo0LPXro2MyFwxKaSApzeVeqS7zqzcJzxSevdDsnI4jXqSVXLQfbyVZgnCZshHEte+jUd1TWHeEh5frMXK39WkjGVtyKEbR5t5zOuckoaEgn0hFgcjWRlOgL5fLEmvJJMntE+apRNmGZkVOjSckEjPhHsPuN0q4ZLM4URj1OBnIYK55NaZcjTRcFpNtYtK2TegEDZZzW0ydp9W+eA/0SQ4MGq8T3iat0ZXiZ6z2Nz71z1Og5pSjsLWZsmnXpL2LZ7eJnobvta0B8rpHxoJxBavGuyVyoC8s7TUBWV+TNsoGK1lA5wDcREJJcAhJchpzb9aD0zGtwE2Jj5VcNj395EhMPUNsgEUlxKIMmLu4rVCLwq50+nASPHKkW3bv3qgGYiGjbYHxYqcnNklO+5zIJiNe2b6xWWpIH8vz0uK3o1E52DMn3/jFtEz9gbg4mc2+ak+JXLVhSgoCXtm6eV3WtzKge/lrmn2PTKP9jx9XLZFcSzUs1MWTUzPKpUFviPIGkHJx9RP+ygS0WhMqGJLTp4fU2BJuTHsajFYLhvf06UFdEXhictXB0RDLk13CyZ/nrubFO6H8jIbKmjVGvHU1LojakJeNIF/M8dKIasBodlrAL2PjU1rYGZBByIiUZ7wq/J2Zss2zAEUQxwEp1TXlegCgaCsp54DmXEJstAdBwCNHejRBYDn6O7Z/NCQ6MKYnJeQG+sbm5MGDA9JGxXEfWVUiG6vwtMyoqF9xSaGGMMkwxGO2kguuzdFjp9UTRZX4hdYNawJgBdm4vX2N7rsrvZ42gMNGjsdBlROdfQG/AR7+TXXGEFGjKR/jzDP5sxDoWKhzMKB4cTon4GkADEz2ChldeG/wDKlHx2nr/BCR89QFeBBsCDzLhLUQQ4ur8BrkrdUAOfr8WFKODUXUw7KpoVAe6TMeGBbEHFpATrr4SifHU/F5a0DTcMIUiOS0pGUanaLqtsaWzShyg0vG3JYjQEaGEB1eFQymzgePaDmEjbWEo4wnyF701JnJuIQiCWmvNUqepuZNRI4f79XFDFeF0wNGjE2hp3dQ3f6EKuyp4uhwRNZWBTTEupJLA4qOpzCa8MrIxKycmqQyveFrXdC6sEBhPt/Le+AxgJ/h90EkTX+aExab+cjolP5Q+UaVZQqEqDNj6FxOmJM+GRyTM2eGpbGpVqSoQsqK/cpZy/fCm3p6IqbZaQ8enJEHHg3m+4in5H7A80vOScpl7TF1qcOTsMkTiDziTue0WVVZoTXJliJ6ZzaSDR9jDWEWQvPunRsWLTOTy0tiHCLRqK4j5fjFE8pX4fnM233nbUnx/0y160HdP1AUzuYJIdwCn4e5z7vjQcDwLYXpADhwHfH6bNjQqokVq3UZocCoEpgJHRIaWo0LDSC8JlT25tLQOCKQ3f16sKGu09DwhIRDEamtq9D+oi+sanCml8qoFodUmA+6BRmHjDeeENR/CV+ht7TUZTO50JAhgwuAkIv6s/u5di4w5zisAbJY00PTcYmWNUjHmgpdu2cmY5qIYV3/hvPpKNovUXdrqfcAKJESTgbzYp5KS5qnHAcJQwj4ArBW4gXUEBWo3/BO0p4QS/Q0fIr0bmhCEYbImt700uEMd+gj9Qxq+yQNUdnvczg4WpJBpDQgsqkWEq5T6XGp3nL9nvpMaOTYStFLLT77UQDNaDChYnkoyhrvB2NLyCFdxmC+kJ35uSkA7ZBkNUxjOUWmn9IAJ+kQRZPSUeNVF+BSOiy5vjrtwKBjqAE7MzGfzEYN2DPCcx6tFs01P6SUrm3kHht35psJEy00vpk/d8op4P1yzR37DPfcsToLJrTpZD5ZfRVXCIoxBCASAgSomHRr09+E3+rKvCmRu4pCr5Jw6fPJsMjRoYhRFWZuxcPSUZnUcI/b1cm9EHv7JuNanT4+O62LCbcsm0BtbZWsba1PbfrE/eETDAyOqrvenmSPDUPSMwU8V3LZGDSZErQtFI7K7w92SWNri0zHqO3k1dpO2bxYuX4vpzdO48wbXM70h5WP1xN/yJRy4GRniN9GX4qNsKykSD9XVBjQ2DmGk1AXJ/SKyjJVdVaxwWV0g4pURk1NtlPDEfnU98bk1ODi5RtyfeeV3remyitvvdIjjZUe9YIYMjWnGq/c/e17VNPqL//iL/RQZsYQz4crfqqLz6w/eBxIVfh8Hu17skkAScwlTvls+giaWvL+StvO5y0YQMeFsMr5521TQwGQJ+zB3wjXLSa2p0Tk0HDkEIcAACAASURBVJx0d/dLayu1oBaWGLCK1Rh2xBF5T7wOvONqkIzNOwHc4qpNs6Fjja5Va4j1fSNR9ZjgZckG2vgsz3C3h3fkeXgMCM/YizWDocXDBdhn3ltVcXfW00Jjxf14gyypmJR5DhC0DRJyPllzWmAVFeG5qPYpcyXXi/djfyPVm+kLT5TCqd2TIgOzXq0kTnUA7AgUkVxtaK7fD9jDK0NGHX2cC+BlH8ZbhvYRXkjGcrneUs99B0aTlvTrHjgdUOciC8h6MZhABuWaOikpI+qQU9zZS+4UOhRr2ARtFtX/Z+494OO6jrPvWSx67wABAgQLCLAXdVndKpbc1KtVqGbLPXESx8mbxLH9ObaTV37dJLkqKlZJJNnqkiXLltVFib0TAEGA6L2Xbd/vP+ceYAHuArsLUPJNaIrA3bvnnnvumZlnnnlGJ9sdkGX58ZKZRKPE6HdIvM6D7eOyJD9RSrLcWqobyYGRRVOnpovaf6NHYgTVqEiiUGnqvUMqNuvbiPPr/8c5zQ2R3MaialrL6NmqArMLkh65TbcszcW5iWRk0Z0DP6iuG30Dn+nphXHiXqgMc3gbGLDJtMOkIbLVUnxjKM4MP7dkb0sWnnjuzlswhXfj8K0skjSxdkw5l4o8erQxKeJQrAPzMqmMQFBqiHsA6VNRSDFVYTxXHIkleW4lCxtXYOqBYwfhGiMD76apvV9y/P2yccWCkFEDRLv+YY90tTTrMyUaZANh3RcvMFUQFiKmlJENj1JJZMo5UAVlTDM5rRNCgUHKoMGj5rmw6ZKWIkq0jsfm9/ZKSWmRZOebMmyIzOG6cs+0YmxERPoCdIr5XrN6qUbX3OeRIx3SPzisz4CcN1wQi1yxMUGWpASZ9xzZdTYaDDkqsqQt5kMzxXL5eKTvHByW/3iyV0bGo3sPZjobVeqs1HhtSjs86pf+kdmVk+31bjgjQy5Y5VKonLlLcoz1j370E9m6ZYv89333qa7I2NiYjI6OSFqaURrmD5s0c4WD7HYnaEXWRKsU1NtTkzXFwTzD3aP9QkpKijpMkwnxuc8DDRpZuytWVOi4SMeMjIxrk8dIiKOsIaJv0iNUuIQSdLTNOUm/gBKSmmLtsB9S6lxUmDsvfApbeYbDlZuTZRyolKSJxqUNDZCsvSqIh2NiKladIM/vV/QEgjwOq7FdpKT8smXrflm9askUkUO+izYajB9x2GiFLEM9ubmkNTH2oKaIOmpn7wg8EdNVAEeLJqeNupdUV5VrQNE+GJC97R4NvCtyEUE1I7b2Te3CNE2tWFYjadi6+mYVzIxG3wYHHI4TziWl8rHycSaqqBh8pAZLeSrOwjnK6DnVN+bnDpfF0W2xRF77mawkv6wtTjTE0ch8kylzDIKzs3lMNXSWFkSeAmLsw+MBqen0SNco5esYVdNrB86NRaEs6gB51xpae+9W08XI5zutLhxPAiNuDF9AspICsqY4dBfrWBbMUQYyYBw1uDjDHkMEUrE47YA9Sc6N9vnaCjWz6I0TpNcI8Xz5+RSHyTo7ql5t5pXnm+hE+jhdrLXJBp2GSMyew7PRvjWO02lI7AEpyYiTqnyaOB5NuLUO61uHPercVBXES1PHgAQGe2VNNRUlR+fq9dn6fJrvRa0zV+XHR7QTLps/sD6bIfoNVAEsWVyqL5mdh9m4KjjEaOg09/t0AwnF1WETpTfLG2/tkuM3LlfiJAeaJinJyVJesUD2tY1JeU6iZKVEx/VhPqnG0BLxlk6nC7BolUJyapKWi1MdAh+AqBLiX7B+h0X4jANq5oqUCmgP1SCI/FlnL5Z1zPMnMiW6xBlAw4UKkj/Vp8izO2O54tTPIOp4wYZsOXN1ppQVJOr72DvkU+Xjp9/tkf1NsysoLy5wywnJf5Fd2zfr+tywcaNcd911cs/dd8vWrVvlvvvuk5deekmef/55GRmhpDxTNm3apD3nfvCDH0hBfoG0tLbIDTfeJL//3e9kw8YNctWVV8t3vvNtyczMlOs/c73cfc9d0tDQoP++4PwL5PTTTpmz4xg8EzhYe/bUS+ORNlm/brnON3yfTNo+RFh6vP9AgzotBAHTK/B4V7lmbd0R3SkwSKRg+DnPlTQPSs2WBxRrJM49gbIylqVLS7VXF2uoYtECdSJ37qyVqqpFek8QkUEqSedwDugBa5f3jXXOew4HBoNLcEE1IAY4GPXB8cTA8ndJSYFkZSJP/uEdOAoHa49ISlKicbpAT2cwmqxX7q27q1/L/0ENSZEV5OdMyFNg/xq6PZKWaBTRM5LjFcXRQhWXS3XACOJisc12pnbvrdfg23RgjxwhwmnGESd9WFVVrvMfy9pxvbCr2ym+tXLshmgbfDEbZQVXVhnugEPKdFIO3NSUnztNCHWDRKdFCbBGbp7eUgnik+X5k6W7wNUQNyNN+eGUUMfP5kXbh0g/x549NO6Xve1+GRw3Oj92fPRzCk69gfTg8FgnDC4l1S3D46BAoCO2a5BNXxqngp/iFKXFG4MLohJp+Xu0rxGk5v4xkf2ddKx20lTard3M9QTnaaJho3m+1qdUiN1xZCbufcrzDeZg2Oab5h5DXdtKA9ix4KAwf5rKEKMjhEOkiJ7bpR3AuQ4IDw4UaB4ptpQEg0od7DTCVEtzTNVSMC/HrjnWDk1IceoqcuKkuWdMNR3Sko3hDnWoEzA6rpGRB/jaIX6yGRNds6Hy3yAbs/XNYSMEIudvDD/EPdBBNhFkz0syJyE8vldh57YeVdDlngEB6baNsTBIiWi0hpwB98F7Ec2BgWlu6dD0Ghs9rQCAh3Go+E6qw+CXYLQiSSFYrQ8aQe7da9R3qXaI5LN23Ny3IkM9AypDD2JG6iYPEqbtquxOkv98tl/eqx2L5nannJubES9f/kSxnLM2K+Tm3Nrjkbufb5u1dxVRbUrdL+SCk5fI4OCAbNu2Tb717W/LE088ITt37JD77rtf9u7dI7t375bOri75w4svylVXGaHOv/+7v5N169bL6WecLqUlpXL33XfJhg0b5aZNN8nX/+Hrkp2Vpf3q6Dm3ePFiOeXUU2XtmrVSkJejz8kaW0t+j2Vz18DDZ0qXt+04qPsYVSxwOYL1XGabaDRtBgZM003GwfiystNVGJEUFsgJTgKRNuO2Y6ciqbOjV9ecrZwB+TOBQnTrGecEYjuOWlVluTrctbVNaugJUNjBKOMGraAqifdI3+P0VOUb4cTzHoM+4izwedJpzIlp/TA1DaJ8xnH0WVo03Yf2zmwCfrPN41x+b4Rsx3XspHwo5c8MgyyZfW1M33GeBelmqr1IjZF25vcg5F3DAWnp88nAmE+dmqLMeCMUq4ExEhWml95cHBz2VqpQEQYlgIsGiWHe+Szrlz2V50l5Pc8yUqmLD5Zk7AjlMWFExZDYYJWuKk5QLs3QWEBWFCcqGTe4i7SVqZ/LAgn+LA5Oz7BP9nX6ZUwVlkE9DOICuXVyQxYZVfKxI7sfCMiaBQmSFBeQlkGRtkHfZEm8A+dp6s7Rb+G84nSRtgGPVBagaxLdSx3N/cLB2dPul2GvSe+QpjLO5Ad/4CyBYFhSeTAJ3IuInSJCcapEjPheSVa8PoO2Po/2UyL6dovflNW7XPJGA4iPT/s8wddCyyZUGwRIxjhdODmQV0uzI0POQDrYQPHyMAhsAP0DQ+qAsKkTfaQgfha0KVvomzQE/81LWFPXpNcoLS1UsjJ3SjsNctza9kGVTw2PgOhKO+suyJe01CQtR2XzAkpeVFakZd3oQSQlJ2uKLtpNRtW7W7uVHAkszaZgx8/G19PTLyuq2bSjE2FjbiiBrW9oVTJ2Qb6J6sPxEiw3Q4McH12yB6WpqVM3aDY7xkJ6INjAHGz1yHd/1yWNnd6oFy/j+NrFC+RTJ5rWB+GOjn6PfPOhI4rozHT4ax+VcvcBnf/x8XH52699Tf70yiuyY8cO+eWvfi2PPPyQvPfee5qe2r17jzbhPevss+Tr//APcuutt8nG9RvFF/AqorNmzVrtOff1r39d8vPy5PbPflb+97H/lbfefFP70d1++2clKcE03iTFwpfidDOHwegC6y24H9FEoBlikeBQUokD8oFY3ZrVS7QUORqHCUeUdwQeCSmg/r5BHRuaSh2dfco1AUmZ7uzaFCnOLMJ2oHQgJwtL843+mBNEqRMHxy4+PmQqyK5ljCUGDgSH8ZO2IUAhGIEjBlKrlbXjHkVpSDHh6DCOE09cqdoqkwisESRlbmdy0qmGokktCrwQjqMx0FEv3gg+wP5EF3mctvVrK0MqT+v+1T+kxQAEIqQ/Na3ljlN5i44hjxRlmOKBEY9o65jcFBCb2Lh0Mw2bPU2FQbPSNGCLpoeYOmKkcEfGdH9lz+TZotZtpAvYF5EzCG/l1MEJ94Loz4MifW4kXEQx0zV0/boMN4U0lWm2iUIvqrQ+cbHI6MAcHydVhaZ0F9IThhqtEZRcI+XXRLBGDBGYSqROv3Q5SDXVR4zLch3M/Rj5fFuxg0h/QapfFueS03fL3nav9hBKjEeu33SdxpBR1kt64kivT7tQc7B4CmNQa47kfjiHuULynyac437DY7E8nBmfbxAKE+vz5XPBG6atSsNBsT2ZTErIL4gukarKSHZJeRYKvQ6nxiF5mbVi7tpsgCL94yKUUTf3jinfalke2jBHL2rLzGHjaugckQXZSZIc7LGGmUw7PxOOrTMRthKFTZINnAhiIlVHN+jBEY2OdNPvH9LoGF4KXXFxmNh4yd+DoCQkuDUCRR2Uc9koSQ/ZEl3GAJS+b3+Do0Hi0g0hJzt2kTnbv4e0GwRpK7AFF4HIFF4GJNBo+QWWm9TW2q2OYGFhrqY9pm/+3BMODVEYRpB/Y1ytDghzRDqudGGBZKanTnEg3zwwInc+0yO9Q9G1cTh+Wbp878YyVSef7XhpW59859Ejjphp6LMTOl6T/3PdciktLVGuTHVVtfzoxz+Sd995R/79W9+SH//oR1JRsVjOPPNM+e53vysf//jH1cH553/6J9m06WYpLamQoqIc+c53viMFhQVy+eVXyDe/+W+yauUq+eIXvygdnZ2aonr88cdl+fLlctkll8jIiEfTO8pHw/F2AgL+rZotfr9ULS/TChPmFAdA1eFDiLFh5EjfsBZB8TB40erH2D3fOvWdXb2yfUeNXpOSbYw/VUjhpQcmK7tw4JWfJDg0bg1yLYfn+OOqj+LLcX+8Y5SeQ8imGaotaFDkOahBrt2D1K54PLJ160HVqIEcHQ1iFbwSWOuDQ8NSc/CIaWo6A9F6tvU2X7+3/BTEAS0CG3xt3Wu9XhUiTEqM14ArGMWu7/JIPxzChDgZGvMrxcMEmfM1wsnrsNft3X9YNq5fHhXaO7EXO/IdlhKw78BhDSK5HwIB9h1QuXCH6/mdXdqLykbV1riod+toPdjUiiWQGr7EZHWV8jX8kHUnZf/5wgl5fktIdjqK0/bAHUeHcJemKPguUheoKipNllydQ07NTDIl1iZdYcyeqTZwUiX2zqN8NtwxvTkOdvo0PYWDYw1y8L3bLt1gShiyBJdPNpQyoS7pHPJJRkqCNi8bGPXpQmGRcF+kYEhvQWbF8cFBOxYLyN62VTbe0eoTTwBncjKVoxUeQc/Gknvt851OMtbn67RNMLZ+sv3CJG9m8vka1MohDWvJvUnd4RhOrB2n+SVPDQG+yny3On9WiXimx6f3NuyR/YfaZUF+uizIz5CEGVi3Hq9f3txaL+IZkQWFWZKbnaGbcbR9drhv0k7ksdnUIVnCXQH2Hhv3Gmg+NVnXOUJgVEYwl6wTFGFH4MCgTDo6LikpiTI4OKqVSvB7cJYYTzDUikNiqrk8qsuB4cCIReKABDtp1hBiGKiO4juQWrftAPg5mx/RMM5GLGWYvO+KDgyNqANjSuvjHDTH7JQ4UnB+0AnRSqEEQ8AlOOCejChajxowywUKXgdPvjco97zUp6nLSI8vfaJYrjzN9LqZ7ega8Mrn7z4kzd3hWc2L0jpkQd/TkpqWpryov/mbv5X77r9Ptm/bLv/+rX+Xe+65R5qbmtU5OXz4sJx88slywgknyPd/8H257LIrZGnFEsnJzZJH/+d/ZMuWLVJSskD3yry8fLnk4kvk3vvuldGRURkY6JdPferTcsJx61VBuKe3X8vTVSU6Lk4dHWvAieBxJlhHIAyKrviMIjF8F5xptkWQEyqacLrhpGDkieIjIajONHfW4VCl4nTzXmkV2Cwwo0nNelWrR8vaxzy6JtjLcXQp/eYdmo5WsX+xjvneFdUVsz1W3a/g5aAfgyOYmgpiNevHwp5gNGS6tKM31YPRoBCxf2v4TxJwUSoPSjydOzTpGAQ0AKMSjHlNTUvVwBfJDHiMhlpHyxuyFi4NGOcwRSEHy3PAwQYB27ihak7PwH4BnEJSdKw5gkWQIRy4sA4OVVTml8YVtsXa6vRQFeQ4M7aKyjTPnPrz4GoRruT4Hw5Hx6jfTUj9gzZ4TQIqweWX4nSXxAU84gkkSOuQydETfWUkJyiakp7ol7Ist9AvhjEAWfX2D+rDyc7KiKn0WqEvn0hrZ7f445Kl3ZMqvSOGOwOSFHzvIA44C6Q9DCOdfKVPCtLiZXmRSafhuKiTNq1BpeN8zsuDne1FQVOkc8gv+zp8piSfKi8lgltulbmCpnC0mpXqL6sSPNmWg7mZeO7O/VhFY8VUnPWgXCtnLdgwivnjR5CcDVmb5wftl9SPk3QMGBRsSa4xdJFuPDgJoBtEw1R0zAQVgxR19AzL+zvqNEoJjI9JdVWZGuFojTnzh/FA6AuIHOcFB8dG1lrVEI/hNsqvwRsMhowNHSfJ5pEprQ4HxfNZPgNHhVJeoHiM02xkQowFVTq8G7YaC+QEIb6s7DSzCQbxHuBNbN9+UDsEqzprjJ63MVge2U9UPmoQBxwZjDJjwvnBscIIhvoO3hm4Arv2HJIlTrPH4HQBa+m3r/fLg3/p15TnbAdr6fs3lssp1Rmznaq/55356q/qZfuh8GmqlSVu+cq5ARkZGpTcPLohL5Dunh5tlFtWViYdHR36hxQT70daWqqkp6dJa0ubphcbDrfq/WOMenp7dA9LSUnVct309HRpam6R7u5uSU+niq1E9z5T+mzK56cbHeYVxxGjwbqEw0RVEHN+oKZR0zSmR1icKhuD2lCeOxdC+PTJ5B0AAeQ7SDXOxk+b7WHA1UF0EOcelEYJvS7TY8+uG5xo0h0gkbMdrCv6iZGiWl5ZrkHJXA7eSb4b8vKiRQuUb4TTOZtDN5fvnOmzBECoJfN+oc8VzuHi3SRQQkG5tLxEanpwaEQ2LExWe3qsD+YNpI+1GYljGsl4ggM59uSWli4lIYdzsF0025y1eWIQFGj1b0I1T1Q3KUjif1JHJqgxo7Y8QBcHa+iRgvEG2fzuW3LmeRdJj+SpwStKd2kjMHWUfEC0jkywAHn3y30PPCjDw8Ny++23SV52pmpTmO82SIWN91SXwg5q8qdqCA43HpFf/epXsvHEU2Tt6Z+Q5t5xdXrQ6QGB0ZJrB7kYUwfHcFpwGpJckKPjHMTm2C+U2R489wvUuLlxXHxiCHx2IVgkhn+TIqSiybTScBAWl2lKaY/QzTENr0gNcFD1XPC1DeplCM6w5g2pGA2gePEDoU+ghCIJ4pHO1kZZumSxJKuQ3OwROlELTQGpIIiUrFZ7qFkamnvF5fdK6YJcFY6KRIch3HwrXD04rI4WmwyqnESxEB0jrUiZ6VnaCBc4nk0Z0mS4TdQCl16fVyu/eNGtTgb3iMCbcmQKso/6SiJhtGy4PtFtJAhRqHFbZ4wojRQFHAXQBJ4Vhng2R9S8mgHlcYBKwOfhM8GOIo7NA3/pV0dnNrCWJfr/faZMTl81qWcy03xTpPCVX9TLzsPhHZxluePyXzeVamrCEbY56pI4Ivq+TRsg80NaEpQlVAdsS+zHCCHCBicKYzCb4eS6RLE4GaBm1dUV+n6i1YRjyzrgD87CfLSBmH7DVieJChl4LStXGC7XXA6cNcYOt8tq2VDGjpgkEv9wTnCkIPvOdtgUKn2rCEDm6tzZIIeKMK1CK85Tgv18vPOz3Uuo3xNcgV7gaPJ8w6UccRzhu4Hi5OTnSX9inhTnJMmSvMSYZFmiGatJnfoVaQK1JsU/3wconWmjkRW2X9xRJOMJ5yBoNMHmJ9ichzpXNy3ns9NNf/DPVeRrbEySO3fIM089KZtuvU0ysvNldBj9BJGeznbZuHGjQrcHD9RA2pHlVVW62B988AEZGh6WW2+9VdJSU2Xf3n0yNDIkSxYvloULF2qE1dHeIcnJyQobl5SUyKLyco0GOjq7ZO/evfoSPfnUk3LamR+VDWd9Upr7PKqEaxV0rV/EJqgEOKf9AUjOwkyXlGSY0nIcAvu7+X6AkV4PwnRNp1c6hkVSkkyrC1J6xiHBgTE9tUD6jYNifg4yZVjzDuFl8i/jF0bwHIPHaNGbCdpLwCcLEgbl6ccflpqDBzTqzS/Il5NOOkl27dguN920ScrLTPk1To5BiozQ3EQqzDEaGGWrYEr/nEhQB22uiteKYnZCvKneiBQyCl7/zsuq8+kIimFcDIIlapTZ8GxH4Eif2/TzgF9RgQW1Ab0JpfqpDf0gELZ2K4oEspWYFK+pCTryDg6NGhVZBzkJhXRRYrt7T71s2FCpHIpI5nL6WNUZ83jVseKwqIHlRYDXRRrlQj5G2ItNGyM/fcwgLT9+vlee2zq70vFt5xfKDedE1juHaqov3HNI2vvCiwseVx6Qb11THFOvLe4LNI75tpVLzJU2VRweVdQXBAtnBEQGZxkeVyRCbhhaSmit8WB9w81RkryjLWU1eWJ1YEOtY76X1CzRM84sRNfgVg+xrn0NwGzPIq9PigpzlJSM5g33ZlV8I0kP2e7VvKNaIOBoV8U6NmMLzPhATUjv5uZmSHFR3oeSrmK9NDS2aufyUBwce5+MmWeETEBX37D0eRJkcUWRrK7IjYibGOt8WRVsUGhQufl6BtPHw1oHyeIeyxcWhUT1P7AqqqM3SBGvZ0SkZZs89eTv5ZZbbpWenh555pmnpaiwSBITE+XyK65Q/Yi2tjZFZyDznX3OOXq+dXDqamvlzTfflN7eXhkYGJCvfPWr0traKo88/LAUFRfL2OioCnFdffU1alz5OddLSyN/3SjnX/hJdXCa+jyaOrPGWVMwKghoqqhwBOgrhfothGKMceegT0qz4qU406BNH9axo2lMekZdggoMZdSIC5ZlT0ZUjJUUHJVWCNQNjhunR3s+KeLiNM6c4w0EOzg4LAlxfqnOc0lTwyF5+603Zeu2rXLV1dfqBv7oIw/Jueeep5UpC8sWyoknHC/19Ydl1+5dmsKhxLaogM3ewPVUA2HA161dFlGUO8dbmfi4VaHlRQWJIgWAJD6pAYw6B/wAIm8Iu1RdAbFHS+TkOmh1wEWgqggnxzoednMlwuW/MS5sIpAM+V7d9J3uxqA2OFozlVLiLEKExvEjPx9pn6HgOQX+bjjSrg35QNXmKpuP4QQZo8cQjhGbt1Z+OC9We79XbrunXZHKmY5V5anyX5vKJT1ldkThyXd65L9+1zzj9c5bPi5Xn5Kq3auDSeaRrC8zz62Sk50p+QVZippS0US6A4dOEW6aWqpAaEAr6iLtGq0Ksb0DqjODRhN8qmNZ4aNpfY8hrvLdjJN0KKhKLGs91PzhEJIGBrkpKMiZIB/b74v0/kyfryFpdKQQYlnf4Z4vY2Gt0hPLSCWYTuIf5GF7O+EQ8wzCoWcWReH81r4x2dMwIMmucfnIunJJTY6+OW6k9whqifYW9hPtHRC0WIKoSL6PSjrtqbYgb2IPNpWh5tPq4CjZdFolDL8M9XON0Jxu1MEDsDyN6RFy2GuAInjHJNCyVR0WKg7a29pUPOuCj12gVQmNDQ3yyCOPqMAW37t7124tw9y6dYvj4NymG8SBA/tlz5498uqfX5Vrr71G5eMf+9//kfPPv0CWLlsq//Poo8ZgFhXK008/LZ+++BKd8Mcfe2wCwWno8egDgTtiEQ4V8VM9GVPpg6ZNeqJIfbdX2GdzUuJkfUmCZCQfnSuP5OHM1zkdQ34Z87ulrsur6E1Vvsv09go+lG8jMjAu0tAbkN5Rv0F1/EaoULu6K8Um9POd6bnbtWMcHMdJDAS0Qmp1cYJGle+884689PJLcvsdX5ahgX756Y/vlOXLq7TaYdeuXfK9731P7r//PklMSlIDl5CQKNddd61kpCZNaF7YSO5YvSyhngfQOM4VlRhs6iB/SvDMydDSca20Q6huYEijctINtm9VtM+Xz6IxAzeGjcuW0rKp4vwAx+LM4LwQ0VrEyGjemM7U8DEi6TpsOE2m5QLk6WgPIlnKP1FGtp2Ro71G8Pk2RQFviPlctMgQrCHOcuCIf+OhDtlyaGZ9HNbi7R8rks+cNXOvn8PtY/KvDx2RutbRsMPmfbh8Rb+cUpkocfEOUTsBYvjs/AveF9JOoBAQXdl0cQpRxaaRYV5OpqYhZyqxn20+jbJvl6YhkAKI5TnO9h3295r2GRpRBxwhzIz0yMjvkV6f85gfggWeOahorO85FUQgixrZ857E0Ol+pnETXNC8FnVv2l3EWqEVzdwYZNTwIw2CY7SHQqlEm2ypkWGBaM487mkdl0MNnbJ6cY5ULwLBmb8eYdPvA2I7exJzQ4l6DKB5xFOjbSj2H54o919SUaL7tE3zTlRRcUUDKZvUhKoa2x5BDtmNn9sWDlxgUsrfEHM5gqur4F1YLohuCk7ag2toP6XxcUnu2CZPPeU4OO1t8vhjj8vnPvs5WbWyWv74p1fl8ScekwULFkhONj1bUrRC4Y03XlcH56ILL5InnnjcqSBIk3379inqg3EECbr++hs0PXXvvb+RivIKycrOkrffflvVRjEev/n1r2TjCSfLujM/KY09XtNGAGqQ6iMExENvKkU3BTUsgwAAIABJREFUXFriPDgCkTIgSSpm5daIflmeW3thpSXOPws90qesgno+kZ5RkzKj0WS4IiMeE6m42h7RKjBQHJo8glKRfrNq1jxfW10VzLcKrq6y1WZm7Zg2EUowdvlVUbg8O04qcuLVQXn7nXflpZdflts+90UZGhiQe+76seqEtLW3yYMPPKDVKQ8++KD09fVJTk625OcXyB13fFbSU5L0hSZigk9Cv5hoRcIincdQ59HDaXTco9o0tmWJWeeTRo41zlzgiJDvBkWh9UG0B9ywttYurXyhvJVNnufQ3d0ndYdatFWE0bMxkb8hg5Py8EhNXYtkpKPImh/R/LD540zBDTH8kugO298G422QjbnVmNoN3CrPHmnuUC7XurWVEwP7zZ/65KHXB2YdKDpKt55fqFo4ocrFDzaPyl3Ptcl7NRQrhD+yUuPkP6/LlYW5buU5meaJcYp6wTkKz48yApKURCN+l5GZqv8GgaRqaEVVhVPRF7mya6hRWmRPdUayM7Q/07E8+D7eQ6pzcKRJj82VexM8Xhw2RPr4G3J6rNdmfDjvpDshc883wmIkL3yaPsO5oRHpfH9H8LyoyN+o4baBhuBgtbb1qN0jmJpadWb2IThaoG2sOyqo9jX2Can9j560xGgoHSOvw5Snt2nwB1cpVic10nWsdtrj1SpXAgr2TdBkux9pqwZ9UbXsOviw1TRHf5WN9INF8y1eMKmJy+dCX8PyP1zeUYlv3y5PP/V7uQkEp71Nfv+738tnb/+cVK9YLrWH6uWXv/i5VFZWysJSRM+SNOp/+snfqzbB6aefLg8/8rBUVFRIakqqbN78rlx22WWSmJgkzz77rNx4042yYEGJ/ObXv5ZFiypk5coV8tvfPigrVqxUYa7XXvuLnHP+RbL6tI8rB8dgGWbc2j+Jlgc0fHQaauJIqHHTJpB0nKXCy6W6OLH00or0IUZynkGdzHgNohL+U5zbNxaQfR0BVXSG8M3pCO8ZPrdJC00cTldZnRkVnnB+w386XWextDg4OEygYDhMKwrjJDclTp3Dd97dLH985RW54ZbPy+hQv/z6F3fJ5z//RWlubpIHHrhf/vEfvyG//e1vJSkpSZYuWSpFxUWyYkW1DA0Mq3HB+GNM56svTCRzyjlEaYcbW6WoIEdy8zI1fRbugNR34ECjvtjBjfvs+ZZzAawKT4JII7jCyELKRIdIq0NeZrMisiXfj9M0fSPlmvSLqqlrloryIiXczUZSZTy2KzPODY4j47D9zCKZGzZbDDj9gEgnzeeGafozjStaQErSHm8fGJV//Z/OGXVr7LnM06nV6XLGqkxZXJSkZbCUhW+rG5YXt/ZKW+/sTT3XLkqS71+Xr8GCjmlsXAXrQNqYM0rsw801xqe9vVeFDLOyUk2vujiXqsmS1pkPgqrlWLz77l5VpSYdcKwPnjtoIek3CL/zlZ5i3FwTfg8VZ6RfYzWOvLO0WWB8pHCPxWFSxQNy4ECDrF9H2jwpovcumrGYoMmrMgxWF4k5su0mrIyETeWC2HA+XDbGhnhoQWGujCWky9Zdh6UwPU6WlWZp+o9y/FjnN9Q9MFb2KRxgkGxkCXCojqXjZ8eBHX53815F0desWarvJs4xVc+uF3Z2GQdnWp8hox5sIkRVuLHG0xH+06jVsYFWvTfcNab/XImutDIIjEtizwF56Q8vyFVXXy2dHR3y8h9elMuuvFayihZKanxA3n/nDXn+uWc1Sl23bp186lOfkldeflkGBofk/I99TF584XnZvn27LFu2TLk2p556qhrJl1/+o1x2+aVSVLRAeTfIoZ98ysny4vMvyB9e+oOsWLlaBoeG5KSPnCmlq0+T3mH0GZzeTY4F598q9KfpG6Mrg0KwSlmrtfdLdYFbijOOVtaNZiF/GOeiz7On3Sd9Y6acnAWqhGOL4gU/3zC9qOwaYfwgcqQRtPzfLdpqYUVBnKBjBPlx976D8v77W+T08z8l3rER+dMLT8olF18q7Z0d8seXXpTbP/s5qa2tleefe058Pq+cccYZUlq6SA7sP6wvDi/L+vWV+mLa9Woh2+nzZx0FdfYcpUvrsEVi/IOvpzn30TFtVokRgesQ6lBjMzquZZGUsgbDpNYxtEiUwsZxbo3iQxHwbHUS5dNsQtoIMEypNS83/CAMKdeKdEO3HA42I6qYQH5wykzKxIpFhFdQJkqG9L1hfeWcuv2GW/s8cxwoykstmtg14JOv3tchLT3RKRwjFcAtIe4JYTnS4zOnZ8pNZ01WZNkqOjozE8idcFz1ROFUMF9KJSPiXMq12b6zVtauXqKtKHCOI+WRRDJGu87feWe3iiWStox2fUfyPcHnEC23tHaqnkosooHhvg87w3XhbkCY5/2JFRVkTRt0cqGik7EiQTONlerFI43t6kigDj1bx2vrrIAChyPfW6Vzq/OGs0LK1gh1gkYlabpc++eNebSCLTWN7uC5uk80N1NKb4j4VI/FxbllxBcn21p9kuAfk0VZLonzDGvbDeYGR8lmacw7FjsKy37S3t4tdfWtsrxyoaaX51p0EenaZN5AzqnmZJ9cvrxckS7G9IGTjNleFBkRYwQX5iQIfSlBT1As5mfjwAABn0FFXEa0ylZlGBOqQi7qoanxcP7HboTBxswgDka/hT+cyybXM2KcF8SPGntx4UirHH2YvkmT6Ii9HAgFFTpFaSJL89ySlvTh8nAiXQz2PLgyNOlsVZTeODmmyVq0VzLnK2zraCcZ/ZuArMiP09QdneR7Rw3BmZ5Z/GxhlluS3C4Z8dAJ3fSYmkiPgQT5fHKorlEjEhWpSzC9YoKdG4xgqPw3mzBRpt8HcdOQz3A+WPCxpGO4niHAGicg1KES6u09smNXrULjaM8ER0jcW0tbt7R19El1JZuLWyFVImJST9MNE2NF76S+vlVWo1fjcFFCOXPcG0bXQPKRa37YtBCEaUjH/BtdE9IdoBXBROfp34tAX2enaQMx3waE7+L+6XzNvEG+tbyin73YK797d+bUUmwreOqn0pPjFL2pKplEALQ8u3dQ0TXWAs+MTZVdBecCB4bUANLypG+YI9aOLfc/Fs4HQRhKxbwna9csO+acB5AEnGkMCEjAfDpscHxqaps0xTCX9IZx+gflUH2rVqaR6p3Pg3UASZy+WDSdnU2Mk72RajmCH8Zje3ZNHxPVkTgz8O/Yszq7+xXVIvVIcYNSPBxjx3sBL294eESGhgwvjbQpjTVZZyDd0AX2tHlUF6260K38UZBjAhOLJuIocT6SFzgHsa5RijHqapu0M8HyZWUfmHNj51AlGfqHtLJww/rlkpySpJyxD8zBsVVJWqqsaQzDE3G7XZISL5KXKlKaSX8iazANmmJbRUwvVZ+tdP2oBc0io/2Dz3T63tzoEYmj+YJLaFYZrm+TdZ7s9xm0w1GD9AdkUbZLKrIjb/QZ04tmvQ47mJguMvVD8HDquv3SPKB5JkXjQF7soY0w44wCM0cwiZxhjHlND6bgwzRTNS0vilL9UpQekDScC49fGnt90j7skpxUtzbOTHEH9BoDY8axxdnxqQNqFLL9PsS/2uRIU7tWn+CooGNDBZbVF0HIDKOenpGqqq84RTgZTUfaVeGSvDVwN+mXOvpEuVyKhkQjMMj9UQ69Zct+jXooBw+1Cdh0AQ5JfGKCKvOitqxOmVNevufAEa0Cql5coM4E6Q5IlZZvE+wQsfFQIUNUZYmM4R47qbFt2w7KyhU4QslRrw5VlfV4VeOHPlPaIXp0TNEq+ERE08EPG+eD58Kmi9bK7OkWgwSZ5RsZgsL84MC+9fZuWbvGITLHu6Wm1Sv/59Fu6R+JQPkv6pmY/MC5a1LlHz6dO6U60nJe4NIkJMZrp3bUhO16JIqfUOfVVHacpo14JrEajtlugTHtP9CovdqqqyoiSglYXRf7TlvuJd8VHESEcqZJQeBQL1lSoveHAwddAIOLDlKwzpTlpoXrUzb9+qwrSotxnHH6Z0NFws2N/d7evgGVU8BZorIxEnL4bPPN77U8ua1b309ItDSShDiuop60ofAHNL2MU849kKKn9xuIJEg0n2cfwSHBMWDOVdW7rVsDFBwXKr9YV8hFaPPeaeiKRe94hkYWwLQvsOuM8xWlbx2XtJQEWeI0KuY860jy36S0ec947wmkuB+uE236inVA6rapqV1RV9sWJpL5nK9zEDDdtatW54zAl3XkemFnUBUVzaucb7MpqOA0hDV0vCDBqr3qvDiTbPuE2L3MvkQoAoOEcH2b4rFNNOm2nZs8tdHlfN20vQ5jhm/SM2zKpOnZRPRhWxrQrHnCj3DSMxNpOotQKLnMEHkhH1N5tCwvTgrSYoQ9IrhJNg5Sb2bRkT4A0aKdhUEzzHOabLURwSX1lOHxgGxvHpcBT5wEXKasjlScPmO/6a+1IDtRxntoIBmQpPRc8bviJEnIASdLXV+co3s2mb5LT/BLwDsuroQUCfQ2SEtjnZx37rnSOeSVuk6vJCfFy9Jc07eLZ0FPlKIMtxRmmDL7vv5BeXfzZlm/fr3k5WQZ8lhnr1ae0BJh9WpTPk2ZNmREXkoindxcSngT5O133pFly6qks6NfVq+skKHhMa02gFTHBsLLS7og2o2TcRysaVTCIs5GOCjXGP4OJbAPxWfKkrwESaTFiDOn9Q1t0tbWpY0BbVQHCriiqlwdsWAkBGRn+84aJRHmZGfMrNzs9cnOXbUT0P5MGz/pQsj9Ct+6XJrOBXkw6Ve/Gi9Ul1lvtKNwud2SmpIgqXAMlKAlqlpMlUpBYY4jsOUw1xyu1lQUEPK5SFsbXJRMSUtJmsrvmmXBbtm6Xw0CCBbPHnTpV6+OyB92hW+vEOk7EO480NhvXpEnGxaHRsMwwhBMeV5s5uwjGFOvx6frEZSQd0jbUgSp8c51XKE+z/uPYi9/QxgP5jzwM9JkPFecUZSBOSwJFbSAdwEHjPeLEnbTOy208jTXg9CMwwvKAlcMhIGfY6iXLVko6Rkp+ryoNuR7MDq2GWYkSB+d7mtqjmjrkyJ0ZhJir/bh+5FUQGMIFBBkxOphxfos1PEG0d13WO8ZHhZ7FHsERhUHhXOYFwIEHBnGAeEXbR94dDQtpbSZtCWIH+8h8wWnhnedFBuBGs8FZDCWA3PcMeiTvW0eWV6YoH0QbeGJUWY3ZH0cdFLmtLVQqYuURP3OaB0UHDuKI0i7Q7qORK8olvua6TM4mPAlB/qHlBOlvCVaNdiUTrCnbaulrGdoLzxZRWX4GsaRmVpFNcHpcaqR4Gf4XW5FCJhkHqbZKyHy+lUVGN0WUlXH6rAplENdXjnc6xOX27w4VB/hfFFebTfm6fduNGPMPSrqBLrhjpP8VDEGO/Z3cObbdbm0wV99zX7JysmVtHRKS9NkdHRE5z4lNU28Xo8M9PVJXHy8ZGaEb3g3/Yu6hn2yrcmj6SO/K94R/Jt8jqBcFfnJ8h//9GUZGRqQOz7/BSkuWSjPPPV7OfmUUyWztFpRl/HxUR0H89J6eL+0tTTLuuNOkTdfe0Ve/dMf5dvf/rZ4JEFGAwniCtC1VmR4dFQGvTTMdGvFFygeUUR9fb388pe/lOtvuEFWrVxhKtk8HhWjA77FMUAKv7OzW7xev0LkbAYDA4PS398nP/3pj+XW226T6uXVMjg4KFm08khIkJHhIVVBRrcGkme0BxsUqsi8vAhKhYtu9Ly6JjXC2TlZISt4tH2Dx6sBAZsiGw0R4HSnCQSFMQN/gwLMVPrN9+7Ze0hLYtmwwh0Yuu6+QXn9tde1PUBKaoqsXbtOqqsqzebnlKLyed7hweFRee75F1Vj6owzzhbvuE/7CGHIuRYGA6SKzYznxzjgBAQjOrjMQyNj8i//8q9y1VVXySknnSABP+KLkR1WNIyUGRsXiseHO73y0I5M6Rk+NhvGp45Ply9dmB22N4+Fw0nrYcAwcvOZqolsZsxZ7L0QaiHWVi0vVwNrAx+QvTfe2Ck4DYwRtM2m2Vpau1Wsjgav9Egj9ZqenqzvFZyS6RwyOya6kuMAYwxBKfg+uCDNLR2a6madMhZdQ/Tfo4P18JhG1TOtTXt9i4Tu2Fkj1csX6XfM5eB+4YsRENEuBr4K9xorooZtoEigvr5FWwSQ1uFnykMNQllAYHFeurv79d0gTQaShI3V1g+DI1pVR/odRygcnzCWezcIe0DQR+se9slZlWkakIejH/DdoN1oEJHaB1mCRxhcKTrbOBC0RHwQFHk+ieezfW/w7y0yiWMDmqQCslRRGaEpE7nbQ/ksDnVlshfRJHITLNmvqExQKmMShTbXNcRceh+ZCqSCVJekJJqapaFRn6QkBKQgjS7cs4tzRXrDpm1AQFD5JaVEd286puKstAyKNA+YXkyQUMcRu3OZNg/mzcT1op2EgSORYne7THNQ/QyaOAk+WZafqI02j5ljhubB6Jg0Hq6TwqJicccnSFNDveTkF8j42Jhk5+RJV0erJKWky0Bft1RWr5zgJc02T7taPdI6aNJT49po1JTIW2QOlKo8N0l++K2/V3XpwsJC2XTzLfLsM0/LCSeeJMmp6fLcs0+rYnTF4sVy1hmnaxVUS0uLnHLKKZKdkyMvvvCCNhck0rn0ssu1Au7BB+6TQ4cOSX5BgXzxC1+UV/74sn6ms7NTjj/hePnTK6+og8N9P/fcszI0NCQnnniSbNi4Qcni9Ow5ePCAlJWVy9e+9jV57vnn5A8vviiFhUUq3Hj1NdfI/n37lbCcn58vX/jCF1TdmRQT7HoIjNEerAHKEImGcSLCRZXG0ahXRyqHTTTMF9mAwr5voRwm7S81NKI5ZVSJ2RzDHXwvkfVMJGg+i8Grqz8iv/zVL7VxJM5fe3u73HDDDXLySSdK/8Cgqk3z7mdnZWrq4eGHH5auri7VqaJ3Uk9vn66x1NRU/ZuoHHFDxkv7lMzMDDV4oAUDQyO6uasA51e+rN2zz/vo2VE5OMGcA6B1EDmOR98ekbeas6J9lLOeX5Tllu9eky+LCsILodmATnkHdU1q5EHaPqwD54/qIwwnaVSeCc/D9k/DQbZEdMaOscUxxcFm3ayAwJqcJO54t3SQ4m3u1J+RTrGHkkg7elSLCdl9WyJuHAWDFPE5jDUOPs9ff+cSNfKgRSAUtnonlIPB+DG0oBsjo6OysrpCkae5HFYTxqa/+I5F5QsiSuWF+l7QDgIPeDEZiCtSrRPU0dx+xq4RVZYOgObFTTjBlvvGmIzadOzk3lBjxMYd6vJIXbdHEtxuKcmMk+IMt6QmGtX9UAd7ke25BzoLWkqwQmoP9HS29B5OHw5SFZV1DlI4l+cW62fN8yZQNylsTVFNpmYmy4Atd4CT1MExldMT5aCGU2OrqybRD0sI5nP8NyTeifRPgM7aolE8BtUQeANKMKUTd8ocGoDh0HAtiKxD4wGtmOBv2sJjuDsGEekzZFa+dzxAs0cWlmtCrdisVOOQcT3T6doYfgw+/BLGnZkcJ8XwSxJgngcXy8f6WMJ8TkWdxqXu4F7Jyc1XpKS7s13Kl1RKdwcQZ4p0trdKRk6ejA4NSNmixVrZNdNhHFnRvlWDHjqzk6azlWKTzxfib1lOovz4u/8kxQX5qldz8kknqeNw2mmnyf79++Xw4Qapqq6S119/XW695VZ58803dNO88sor9We/+93v5G+/9rfy7DPPSHJKipx80snyxBNPaAoKxWIq4mpralSJetPNN6t6NU4MDg5HbU2tojpHjhyRK6+4Qh57/HGpXF4p2VlZ8uqrr8pXv/o3cs89d8uSJUtl6bJl8vvfPSGfvvhi2fzuZt0YTzjxRDlu40ZNi7z//n6N3iD/RtpV3GhBGaidkl9QC5yXcNE655HKosSVvkqRQPIzPSuQHpAZVHQhtYYrxWaNbN9R6zTPDM/BIbV3oLZefvGLX+gzLCgokIcfelhOO/00Oe/c8+Spp55UZxPHBycVh/TJJ3+vzudtt98uPd09WoE4ODCgDu+FF31ckTIcTDSqWtta1XG6+OKLVX/qoYce1meHjtWzzz4jX/rSl+Rj558bkYNjDRORMEYPRwnyLjyrBcX5sutgu/zsz3DI5hc+veWcLLnmI5FpGLH/IRVPOgGC77E+LO+Cd0z5QE5DU3g/pERwQFauXKxOBGsVR4GUAzwq9nPWE3ucdUpxeihzXr68TNLTTFqKNQzRFwOxYkXFRHoVZ27rtgNKkAVxDHY8Jjg9WmQgJnIOggt4hgQIfB+pD9AhUD+QPv3bMfCch/IzwXJJSYEK9NnfQaImBaH0CHSg3HGaCeAzaAtx7kzIAfcD6oIzSuor1vJlKr0gmhMoHWsRu1jWE3YLG7i5YVyyUtxSkRsv/SMe5VJiY0m/znRYOQTSerhCrBmeGU5yuFY3rMWe3kEtCgBF/LAQnFD3dUxJxrC4MagT/Z2UK4JgHsQqR0/GHSeLcuK1qiZWB8emnw73eORwt1cGxw1yZHRdTGdtHg5VNbz4LO7kRPofOSXSAfg0Zqwexz+wqSirK0P31cK0OMlMDEhaormnY364XOIZ90hHe6sUL1io1RrNjfVSVrFMujvbJCEhSdraWiUzO1cjZ6KJmTxtO0+9I37Z1eoTnwt9ZkNMo4t6sG+Pp1+WmyQ/+e4/y9o1KyUvL0+dk/S0dLnssktVMJHIvLx8kVZwnHfeeerU8IJcddWV8vLLL8srr7wid/7wh/Kzn/1U2ts75LjjjlOEZsWKFcr9QKF665b3FUX4u7//e6mvPyR3/ewuufa6z6jRpFw8OztH9u7dI1decaU8/8LzcuFFF6kx/e2DD8o111wrDz30Wzn3vPNk/br18v3vf0+uvfY6/T1j5b7uuONzUlyYJ62tXdLdPaB5cIh1s0VNFrbt7xtUBAoon9w0nw13KHzd069l13B1rBFQNDQGOXdrbPgspM5QPYoYJwZv1+5DSsImhx/uuyYcnJ//XAoKC9UZOXDggFx8ySWasnr1z3+WT3/6Ym11smXLFrn2uutk+7at6uDceNMmndf6Q4e0e/aLL74gn/r0p1VP6t7f/EbWrFkj1StWqmr4SSefpE7sD++8Uz567rlSWlIqP/7xj+QrX/lKWAfHRrUW/bU8BpR6+/uHlRfCOuMZKOlZRF54v1t+/OKwVovMx3H80mT550tzVZk80oNoF4Ri5UpTzn4sD3ROWMcY2eC+U2hEUaXjGfcqx0NTHgR7gyOyevViXROhxgbPC6IsToItrWXeuR+4ZBD4SVPwb7g0/E3VXLT8DA2SlUs4rrwdHATWNusU0URUwjlIlZHqovUEQYiGl040Ds+F9IlF9HDaunr69T5570g9k4Kz2QiTbrVPg+7i3GurBjix9s5iLIwftGLpYtND76/toIjmSJ9PGnsDsiTPoDcxbD16W9wvqR7SkiB+IOChqll5lqB3zDEI4l/TvKiDowvBEYgLfmChoDdz40fn8+xiCn7Hx3yGtJzgNsZTIxDVS/FLRpIRgSvKcCkSghMfy4Ow5GEebOugX+p7AorMGD4RHBsQHPOQTbW4IT3yOadXojM+k5LSaiIHlQGdoR0D/4ZInJ1kIhTr9HwQi5uItbnxsEkLZNB7KFkys3KUV0J6rf5QjSQmJMrgYL+UlFVIVmamRhahjr4Rn6JapKfEHa8RFCTr6flZ5gZhNBycu37wr3LSCcfLeedfIN/8t39RraI7Pv95VRzGIFYuXy7x7ng565yPyhuv/UXeePMNufBjF+rvN7/3nvzg+9+Xu++5W/99ySWXyi9/8QtZunSpcmnOPvscef3117Q32Je//GVtjHrPPT9XBAhBRlIiWVlZ0tjQKJdffrm88OKLcuFFF+ocPPrII3LLLbfJww8/JKNjo1K2sEx27dopF198iaIKHZ0d0tjYKDdvulmWLS43glnNHbpRmw00YcaSeKLFdzfvkazsdIVpIRjnZKfP+PLqmvL7VaeCzVjJwQlu7VdDrj5aJwfDVVt7RMdKS4Vw5GbbdK6vd0irzeAthLK11sG5+667lLheVVUtZ5x5hopogpz19fepujQOzQ9/eKdcc+11cqiuVv9N6m/z5s36zBkHxgrHqKAgX52a6z9zg5QuLJHvfvc/pGJxhayoXqEq46QIFy9ZKrfcvEk++9nPygXnfTQkgsPmiIYHaTnI4fA2MHLwJUh52PJ37d3kbBTc989f6pEnNo/M+VXMS4+T/3Npjqwuj67iCT4KXaurq8uPidhb8I3B6Xjv/X3qPOMwMGfVOCFWr8zvV5SFeWHNUBUD2TKcM0/KD3kBnEYcIwwTezRpGBwfUjnwnkh14VwTxYcjIEfyAKyzYvZeU0WIAwt6BMGZ54qxhCwNx8ekPUdNWtJFQ9dCJeiyJ+KsgCahxQOPDcSBFC3vG9cYGhxR7heK84nx8eqw4diUlRUp2hOLM2paY3QrEgVS8ddkyCdcOceG2QzEXLNfFH6wvnlmkJ4J8EAIrQMKsgoXjf2VNO0HpX0TyXrjHBX6Uy6AIiqT0uG2/Gx69Glg+4CiIhYyNwvWQB/B1yCyIh9IWgciqT0SXAGpyDHVR0o6DvK2gdJmCoQgT7X2ezVlRIsEUlE7mkdVjXfMh2diy6HMdSytyMk+TVQf0XIB0iv/p/dBqR5cHD4eoJRcJD8tTruG05kbDtEx49rM8LQMLO2bhGatRL+WK/rkSEO9xCeayoXS0gVHiUgpwZt+Wm6XNgeFVT/ojdMSZsONMqXdds7t8+X3JdmJcmjXZo328xaUS+vhA9LS3CSrV6/VFF/rkUPS3dkhOTm5snLVKhkb6pft27ZoegKuDJH+aad9RHbu3KkGdd26tbJ7915paWlWNOD4446TpuYW6e/vVyRogJfpUK12jacPGchOeXmZDA8PqZBjQ0ODqlZj5GpqamTVqtXS0dFu+DYFBdLf16eCjq1tbdq4tbCgQFZUV5meUWyofUOya0+dRnGkq2Zqwsf/ANdBAAAgAElEQVR8btt+UCNDUB8gccNPmj1Kt92itUGnViZ51EBjrNkUbWXNTNeyyMzW7QdVFdS2bQi1VDgXlKm1pUsjLiJv0KPphs06OL/65S/l3HPPlVNPPUWNC9H/7598Wt5++y259NLLVF363XffVYRsm4PgXHTRx+Xee++VJUuXyrKlS+SZZ56Vj3/iE1JYWKA93W6++VYpXlAo3/rWt2XJ4iUqqgka9/GPXySlC8vk+9/7D01RhXNwMBw4hpQaY9y06gfj5OgfhXPuWrpH5V8eapP6ntijaZ7oJ1d75OxKv/N84pVjAvfAiPPhVIVGdUhPtbZ3K19kNp5CpJvy9PN4J3H+auqa9P2GsMu4cAiCq1WUoDs6rvsz4w1nbLgejhkpLQzU8sryKWlbnFfSVKwL1HCLi3LVueB5zFRGHs392XQbgQAEVaoIGQvvDik0nBC4RaA9jIfUm9VpYd/jPuMT4vXd1m7sLV1aKq9GzUFMWUO8x1yTe+Hnmp5LiFc0AiQqkvfZ3hfOFpVC7B/oxsxFGC+aueJc9nHKvlMTY0dkov1O/V5n/phDnJ2RkXG1O5DWmUvkIuDrFBaxnxoNnr+mQ6uoLBw1vYrKsvFtDx4bodqf2w1UOToWDnEkybkmJdXwXVjMlB0bTotISbrRvclIMlyXwTG/tA94NWdYmEE529GT5IBMei7lzZxRVZggbQM+OdTtEXFRvw8SFKfODu0VuI5RTZ7U39BFrtc3FUP2XhBDwtvlD7ldOoczxsqChAn0yZ5rHLmZHbEP4iEzrxgtUCnWVaimcm0DXhnxipLMeEG2NnklEOeWUUAc1SIKKHnaoFtOg1WHSJ2k0Q/l/UY/KAldF03jGeiYz5LKoidXZrJLluTGqyMV9ggB/Smxrbtfdu6qUW4QmxYDgQdSWJitmwk6EJNer10J+lAN9DjToc6zcb41AmvvkX1765XwaAXYQn0cx2TL1gNa5UClTKyHRqEjo3LkSIemuTDefG+4KhX7PVbNmBJgtHtmEii07yVGC9Iohpm2Fvwd/E4TZdU1NGnvr4suukhOPvF45WypOm1bp/zfO/+vph1BAM8++2w57bTT5fnnn1dk5xOf+IQ8+sij0nikUdJSUyUjI0POPPMsycvPkycef1w2bbpFkar//K//ksrK5XLFFVfKv3/z3zT1taCkRJqamuTmTZvkzNNPDUmER/sDTaA16BRFCP2bNOKYPPWXBnlid7p0D8WmjbOmaExuPytJ0lPRzuhTg2lFJIuKco4SZrMGlA0e9da29l6tPDpWB4gE3BTSYWgCzbZ2ZhsH10PsDYebtW0rrybXnnGAQIOoXqQUnjUbLQI52zjsO8k+bKsE0WJiHbAGUlNxMN2K4JD6yMwMjUwqr1D5OOOaHQBtwvGza9+qCBMEjI6Ma0UVSARG2to+u5NYhDB4rzd7jJkTJWBXR6Y3FMn9R3IOxTIE9jUd47IkP1FSNePxwTsS2Hn4Xmgh4czAu2H9kC40iM7Rh8na+NVR4ll+kE4ho1EHx85VMJJiGy1Or66yE2uNoV4kiHwcXF2l0CnkNp+pUsIeAS+yeVM1lZcWJ4dxTkSkIjdREROMLnyXYEKlqcQySAsKvLUdHmkb9Mm4V2TUJ2p4cbY0EeaKMyiMOjA+8QWMWN1kY1CHHB3kpJgGlMbYa+WYOmd+cQd8cvrSZGnr92peHqQDB4sxFGXET0E+Ilmox+Ick1/UpxAS+eoa8ilyQxVZz4ioc4MTGHCZBpvW0bNjm3i+VtvIKecngGWerAo1WkaciyrxikK3ttWI5Z1DLO29Lft0k0Vbg7Xh8xpNCJyB+YwIbNSIsWADnUljAsfrrXd2y9rVS8O2Z4j0eRpo3myQIBXks2cTf8MIAd+DEFCZgE5JuIPNA25A/8CQxMe5Fc3BSczLz1KjkJRoVKDVIfYFpLe3TzlbKUkJE8J7rAfIvHC6khKTJCMzS2H+sXGTKsrPz5OxMRy1ZikpKXa69xoSaF9fv3K0CDDQu4FflZebq61QmptbtXkqcgLZ2dmSloxOyNGOCJH6nn31ctzGKpM+jGBy1WFt7VKuSc1grvz8jwMy5olMSNBevnqBWy5dNSSnH28QGGPwTKoR4w73g7FZRMSeY8vDNUV1qFnVU+dzrdrx6TMb9wp6QPBVQFPm8j2sQ5AIeBVW+Tp0RZMRWiRNS2oKR38u3xvucZrgc6oG2QRnQsy944xBbMYpmclATu6FBsUJPix3h+vV1B3RNAtl67w3lJHzvBFvLCpAyTvdCPR5sVUBTXvhQJHO43e8vx/kUd/tkeY+r/SPeaU0K0lKs9ySneKOab+d67h55xBgRdOrUvufFTqoXugrs4bY83hPKSGPRUl+LmN2vbCrOzAh7mff7mnG0i4Oqyo8+fJNrs5w11DnASfEGlOn9JrIEZcEDk5OilsdmKY+r7K8VxYlTilnAwXCscDR6Bs11VFjoAiKFsUpgsGLggNEasmpXDTGG7g2WOI/xD2anlOm2ss6OKTcAkBxGS5V4kUo6VC3V0Y8cIpcsiCTDuKiFVUsttkOW+WFwF560jFWPnawjaZejzp4Bzu8imrh/KkOgxjnxiJqE8/3qOc+6TzxXziqinI5D5tIoiBNpCgtIPT7iSWFB9TM5k0p/qoVFRNCWcrYn0NvlJmcgW07DmrKhz+IbYWqTmLDY0MjWsaogGpEG8Ea4+RRrR4lQ/oDiuKQcpotV61rcnRcBfxwxCBQhjIwlqeAkYVHgQgdTg4bMddgQyL6tZUNWp3k4F7T0WQbtODcdYFkjHs0Rcdn1bA7AYqSnR3Ez3SVM9Asf9tUNfww0gIQuzGocIgwFIaVN+mE2FQcKq6QN9kEI0VwbHM/PJLi4nx5/P1xeeSt4UjFkmVhXrzceJJflhcnHNUawDqlBGTMIZEraxXEiANEbu3apaoK29bWo33SMII2hUN6Eqd9em8wS7ZlPiMRQ6OKhdQd0XJVpencPpeDZ8z9ICK5ompRSIODYScdQSsR0rqVlQs1RfVBHswT6BjBCHOAU0EH87nuCaAJvT0DytsB0eQ5qOPkImXvk54eCNBe5c9x77ZxJI4uZfRwfuZauh7pPGIz+kf9srNlXIoz4iUrhX+L5KfGSVbK3DrRRzqG4PNYF6BkoFjofRntpFQN3HD42dfYK9iT4FQdrDEp1Y7OngkhSqpQI1n3sYwv1GeOaRUVX8hDMgiOaUBnUiEmok1LEG110NjrFQiwqYluWZqfIFnJxlEBljPoSkAQ6KP8bXBcFOpK1L4ChjfDEVz1NOGAOcRm3XRmmDFeepwwkHF1VRxVVxWTSyUNEyedg14ZIq3D5i4BoclDaoJIcabbtBqIRyxwquPCdWk/wD2MegLS0OORtMQ4KcuJD5mGm4+HOmGk/Ea5GeJ1ywC+jWnHgOYNfoMt3Y8kUuaaaAVx8DmbyoP4zKKHS6WqvfGG0zPpABtDNlPkp2WJGPLdtVK5lFYIRGmRjCry2bIOnDWm723Zr04N8uqIiQU7G4yHDZW/B9H2aOlUR4jWD7SECFXJFHy/RIh8VsvL0SLp7lfDrWvB59NrQXQM1bnbalHoewMsPT6uhpRNgwh6ekNH3iXtul3bpKKH8ALQI8Hw5xdka9UgGxFQvGk6GKebD+NTEbZpZbr2Pvh9Q0OrpKalqHMXy8Fc05drbNQjSckJsnrlkpBkVxxJeA0gVZCJSYXMVuFmx8O902QPB4BNM7+wQB7e7Je362evgspNd8sXLsiU8tR+3U9Qup3te+2+hZODrhKGDueN/j+LK0r0WRs12CQHdSjS9Bb7CXwv+H6sqR276tRgL1mMHgsBWvj3BHQBJ3d5VblkZaRF7PzN9MxYh7v31EvJgjzlPE0/1AHaUaPvLdV7oIcfpFFiPBDskd3H2S0qzJXMrLSYycHT78+IR3r1HWP+4RbZ50B60qSiOhQ94j2BYwI6umrFYg14PogyaHVEfQFFbtqHqIiK14yHzWTM8xYZ0SsO2v7+ln0aOJH+BgVjryE44TnRvT0nN0P3JLSCKOhgLwcpZK4Jwki3IxBqxBGdQiDUdlVLb1IrKKIBRXCSU0UV+gUL9eKFexnD/dyKBHp9Jsqz7QDIK8LRGR33Km8jN8Wlsv0eLxVWJqVU2+URj8+lzg/wtws15IQ4dTjggWhPK7fh2kw3qpabod2NLMEkhLG14wbpMHwhh2jsoD+jqt7qtGdAdj0OtCigKTf0fHqGfCqJvTDbLSuKk7Q6zB6kA0gPMf6uYb9yYE6pSFHBpWO1QHkBOod86gx2Dfqld4yF41ZSMSiOSSEalAvEBa5SsAMy/TmadJ1xAOEl8axSEwJSlg1XhnvzS23HmFTmJ8rC7Hgj4Ohs2BhK/hgHInzEwTloVPBdRPrzuYHYtBROC/epDkdPvxQW5mp0uKisSKMPixoQeeMUGGcgoBsaBosKLNQ9wzW95JkT7RP1UgmkAl5xcZreMl2641QkbczjlYry4pAIDikioFxL7KNKhkgapwjDb+aFShOvqqQyZgiabMRG4G2qYWcjZ1Oqb2hV0ARNFBwghd2RTfAHpKLCqB8HrwHV86ltlIL8HE0bxnLwzuzeXafzBUk7HKGTMVKFwbwToYM8RRql0yR02/YDmlpbUrFA/x7zxsmzB1Llz3tGww47KzVOvvixbDlrZYoSbdGLWb+uMmLnQRGurn7VwOE589wbG9p0/jMy0rRJKmJ4vb0DOv9s8lQ70cWZJpAWAeBn1vFB48eWXyvKBsIdF6fpk917DykRWMX15gHV5PkeONig0XeodAvPpPFIh3R09Mi6tcvm9X2MZC2pIxkIqHghwcH6tcsiXhORXD/ScxgH888fkB/mo2xhkRKij/WBfcR28KcoM16D6A+DdxN8nzgyu/fWK1hAxRpaRax5nEF4Uux11nH0eryycUPVFHFD+IHYAoI1ni0pdNY4+yJ7P9WqIIXzyVN2PW+rqGjWpRU65pYwlDxgS6izwDKLnxeQCNhG2oZIZJwkFWFyLsIitWqt3AgaM4bfywI2nByTVjJQ+uAozg5OS5xGuKNeSK2mAzjXVYVEhRLNT90kW5QZPwl82/HpuFWh2YxrchxHj48h2U0VoILKLAy/3ksQoD5p/M38ECHzf+o0+L1Slp0gS/PiNc3Gz/C+tzWNadSfk+aW0sx4TXnNtXRvxujMH5CDnV5p6KWc0jRg48WYfI4mnUd0wD2QqrLP3VbDGQdosrJMydgS0LYO6qD6fVKW5VJSOE1K+0YC2kwzKc4nFRle2bOrVmXfh4dGJxrO4c2fduqakFUYlhdAM7pFFcWSF6SgOteNBMcGhINUAo4Dhp2IgvQLHcLpTUWUxrPE+B9p7pDCgmxFLnSdw+3y+5W8S/UKrRNmEvpjAwDGViIo60qrr8x7xRxQdQD8jTELFidjPJBIgcmTk5IkKSleFYEx2jhiICHAu1SWsA61qR8SDPHxWjY8nSjKvFlDiUHDGQB5gLDNJsPPQE7YUIJ1QbSVxDjd0w+rswmqEsvBGHH2GCMptplQOSU5t1IF41cDMhuSYsejUPjQiGx+b6+sW1epkSHH0Hic3P1Sn7yya/ioocOlu+P8bDl/nTkXZ4QSY9YEzkokPJPg9BVrBsl9xr9xw3J9tux7OKOgNawt0n20+iDihWPEQZkz52AsSX/g5GmBhNenaIkK7VUv0nWC8z867lE+2PSUV7TPhrHzHaxn1mkohWzOwYEDHTvuuOpjqkxrRGSNnTGtWbxOJRW90DxCQ91TTl41Z9HMaOfJnm/sidHUoXwe/onR0smIeJ1G+918V12XRwPV1QuStI3QMRWUnWWA3D+pOpwS1g4OCqisaVrs0nlBwZ0ghfXJvk9Qtm595RSHHId/83v7NCDgHbeomfUt2FdJc4Gm2urJaOdu+vlKMg7OilsHB86AEhMdBtjEOSrWZ35uN4MJnqtz9YlrBJ1L5GnaJ5gMvPI/VFXTZSJW7U7tV34LKSlKM6dGK8Ywm3STbf3gjMpJQdlqKcMFmBy/8dkmUZ5w41OgR/t4OK0LuEcHarFpDntt5SBMcCWpMoIp7pOsJJeSwLTB4EBAekb8kp+eIItz3ZKXapyb+U3ATH2koFA0FD3U7VOUi3/zjaTwbFXB4Bi9hEifGYE/w8Uxz9Tc52Rnb8aqzh7/QerO51dCMQKEXLswI0F6xwLipSvu+LAkjfbI6MiIPjvSIuS60a6AwAfHJjvboBnMtO11oqkjp7IDx8JWN0S3uF364hBp8RAxHsNDI0oUhawL059xwLlBgp5y6j1UkuRnamQNDI2TUFCQpU5MMCTPPbPZc3AOLx+oT3DTTksGhRAZSgxNnUo0Iw63ysjYuG4OzI86Jqy5cY+SWW0e25alc12QHAwgFT6UtzJ/pkzTQLqR8IOsKrOdcwwJDg5GPT8vU6Mv7pP5AuHCMVy8aEHMnA++D8cBh4xob6aDe6RyhrHZ+4r02QOH79hVo5otOKZ2T+od8ss9L/XKyzsnnRyCjFs/mikXrEubuDwIDuhcbk6WEr8jNVw8T/ZI0D6cG8aNozl9TZg5HdSO3zg4VEFxv1SNQfRF74f0C+gV7Qx4Lsa5Dqh2C9flmocOt8iGdZUzIoiRzBkGinQgUXdlZVnY/lCQb1HlRtBueiPYSL5ntnOsc0qFIQ61Bg1wLQeHxePz6ZovLszV+V21aok6jpE6vrN9d6y/Z4/q6e7X540Ozmw8uli+R5WIR/2yvWlUA8i1pWZ/+LAO7KgifgcaNOVO0APSMgXx5XkNj2lKHSOBI8O6nY7akv4DrSHdx3XglRFwgfJie0A7cSAXLixU1HeuSvBqyUBwrFCUohGOY2OE8Wy3asObMajI0T83FVdWd8Zew9EjmHYNQlnFA7S1Ap8xZGOtxHK6mZO6YmJ9ARP5kkoxEaDRrgk3juCfK3rktJLX0j8n32dRJQNQOCiPw5NRhAb1YD8OjjHstirMnmu0dQy6pRMY1NUbpdERGhFq/yraQsRLalKcrC8G1TECgsf6YFijTpuKEY9fhj1Gxyct2a3zTOuM7U2mOzlODo6PvRd7P8FOKHNAGTk9t7IS/dLX3SOFOanS3tkrPneKuJNTpTAzQTrbu6SztV0yUzH+GZo3T0xI0M2dMeHd06uEzQpDz+aAIJ1WvwUC0j8wrEgLPV6iRQ2s44ywX0srkXGC6uZ0dfSJ1+PRFzI3L1OdGPtigpbgjOAUYdxZv0TgwVofk/Ni0kJEMSAGtG1QlMdxMpg3a8ioGMAo0J8p2K22UT8bt6ppu1wKv/Nvi67l5WYpUXj6wTvJxr/vQIOsXrk4JiXZUNcE0QF2hkxJmTMbEI0bcQAZRzgC9mxreDpKAFF5Nh4WDg4OAF2kI01RMQ7TpqJG0TWj4jz5kg2M+OVXr/TJniOm8/imszLl1CqjmmsPNmPWgtdxjEn1RWK4uEcQuX376pXHAhJmnMfQswNXh99bBIbnDicBBIhWCcF9n7gC1+d9AemhTQd6MaSL0IKZy2GecYuOk/RUONIyji5l4jjyROwT705QNBwsQRDpmAwaYpo7wi2C36MNNVWTTPRdxDBy7zifoAGU6iPOOVeCdXRjdARdgx4o7yHEeZwuUBy7f810XXu/dm8N/jvU50DWazupEvbL0rwEpT58GIfdr5AhoTCi7lCLOnU4Hsfq0AqtI+0KFODkWEHGSFDVcGM65iTjUF88UUPhkHvVrwhCNqwKIz5NvIMc2OtE481qlGUrRiJ8KuogOM0nbXv5cPegPaomHLBJdWQWqcoCMf44keNLSeUcW+QmeIyaatJdcrJeRR06oU9JQN494lMuDYRjJxPlOJzmKqA6VnARUnFOqkvKMl0S7/LJwYMNikLgdY+Ne40oW2K8dpiGkFioeVXTxFSdQSd1iSHCocAoEPkSsXE+nAXKkPfurddrEgVHQ2jkezq6e+WRRx6V999/T/VZ0tLSZeXKlbJ27XHq7CxdslBTPyiakuakrSovE4hOb9+AkmlxwIiUU1OT9PtTU1JkaGhYU0xJjjYPeXGcAhRYccz0ZXfFmdJ2OgSTkhCZ0CnhxSTVqmkfj9fcl6ZmzaoEsQxGPzUlGoJjwTkjI6OaVphNEyfCZa6nWceSFAj8ItAW0AyMNcYkGkfDfq9FnNgQQdAyMlO1QanVMuLZW3FNG0CBwmDAgbXhhURDMuc5YnBwVCvKFxxVFQS5v7HTSFFULji6caMSu/0+TVE2HmnTeWa9sK5nun/tCD1gNFtA3WbiZtm5DjZurLe9+9BjKtb7np721Gc+OibvvrdPunqGZP3apVJWCnQ/N4PHOgTBwcGa6V0DLaTakPO4V96z4zcaTsXgsEFobSph+poLDv6m7kugAd4J5WHWmFbXWeX1iWa/aG/Rtd6cC9GeMnGI9McaxSF4xRnFEcTAQiB3x6HwbLqSgwYzNzhdcFBCiYWqc+AE1+x7OHNU2OG86TuuFIzQzxHbUdPlk6SEOCnLhG8azRs9P+faVCHBDkg3gQcK6TjhkVY4xjISo/1Fa4hGDR61lJ/GrY7AZCzX/FAcnInN0DHCtnWC/bkl4FqjHMuNOZfWj0bjFHH+qGrimD/hnBt+XpblluT4gMArdhDWiaox0j/cB6gJpdSxlFDHet9HbzhUT5ny+vZBnzT2W0FEY2unp81Adriv7JQ4JbflJgckWXWcgBFHFEonVcLmR1qFVAuOSnJS+IZ3IByKXqgqs+lxgloqXBUa123fflDKygpVpj2aTQz/6a13NstPfvJTufTSS2X1mjW6eSSnJEtyUrL09w3Ia6//RYaGBmXhwoVy0kkn6Yb9xhtvaMsHNFxQWH7vvfe1ISg6MPRookFkY+MR1XRBjblqeaVs2bpNezQRxZWXl8upp56qLSj+/Oc/aVuJzq4uyUhPl7POOksOHDyoCs3nnXuuqio/8+wzcs3VV0tudvgu4+GeN3MHqdg6IvMRyZpNzCNt7T2K4ixZUqoOKWklNhVLjJ5pMw4eL2MEeobEjdMBkZbUhvYxGh5TZAaHhvWCo0cFDw6lIiHDY+rgwAkJxSWa6T0wStHjikpgPJbRCydCLs0U4wt3R1sUtOp6xsmbaTO30Sbn2DRSNO8rDg6IHKkp5jqUU688qdYB+dM7B+Xic9dKXgbGNtrdbOqoeH8Rj+Rdy8oM33oEAw+pliCGTYIUKigi46TcH3I7oow4pMHzpJpMHT2qTYQYnKZ0ExPUwWfkvPcc8L5wDggowjmSrA3GsWt3ncokgGQRtB0rxWjlmgyNagpK5TT8priEVAnPmxSNuZ94rbRi/VoCPffE7yGLg0bj/NLaBY4XDhwOIXPIZ7i27lHJSZKTkz6l7Bz0nF5SfHeJ2pe5Pe9I1yRrDdK8XYc4wRygr6aKjnGbvoXH6jCokV9lF2jOinOrVacLC2MWt1QHR6PsILE+NWWOArFN5Uw4JQ7hihRM8K3ajuPB0ZfNU4e9xjQ1YHuNo64dy/gc78giOBpVOJ1ogx0swzWaLGU2HByTnlLBwGCIUjlFhhjN9QrTREnDOAJHHZNEn2O1HiK6rhHnC0hNp0ea+ozwoWoVBHC9TNqMKCFYEwd5dirEVpQkS6IqHUf0VRGfZFMY8ABAJahoYuNdv26Z5GSTooj8C7m3/33scXn22Wflh//vR9Lb06MtIjIzM7XFxIP33y8trS1y2ulnyJtvvC6nfeQjUlpWJj/9yU8kOTlFzjnnbCkpLZXf/PrXkpOTI6tXr5E//IHu2KnysQsulDfefE2dmS99+SuydcsWaW5p1t5M777zjlx11dWSkJggP/vpT2XVqlXaJuKxxx6TO+74vG4IDzzwoPzjP35D9u7dq5267/zhnZKdQTosjOPsVM+wqTNHbOQgUMDEpO/YYDBMpAvmGknZBnkYLVIy6H8oWOps7ImJRkkWQ6S9reyQg6LsyfQsXYfNGHEOiFThs7CJw69gkyfqJSrnu9CUgXjMuaxBjAJGBdh/NgHEcIsMhwHDTTqFaqNY0Cci9B07axQeLy7KC6vOyiZMZL53X4MqRkcr+c898HmQCbguinxSTj7tADHc0zgob209JJ+5YIWkJEWvxTT9mhCaIdcvXrxAK+QSE0nbzv7qWs6MXXfIJ9Cniueo1V1uhDNEny3IFGsG1INGqcyrNjx2u3Vu+d5I0oCMijLkbdtNChJUjefM5xnHfBpbuyfh7Hu8XuXsQTmAQMv7iJHHGbMtUEA729t6pL2jW5YvX6TIMCm19o5eJbuz/nAY2GvXrF6qvD16ejFP2A+CPZryst4NimXuh/1aK1O7PKq9Vp4TWiF49icW+Rm8l4h6vv3ubh03+05OTqZWbn4Y7Rd4FqofNjSqPDR4ugS+VmOHtchhtNJmbp8zpYrKVkCxUA0p0SST1GN20j324sHVVVOrpWz1UiTXMNVLem3l5JiBz9u1HSVlrdqaVuV11D06+XN+PjKO524cHDs+vUef3+jdJBpRu4yEgJTnGIXjv9aD0vRtR0alud8nyYmkaOLFj+CfVqCBUrlUeDALpeZ4l7j8Xhnt6ZK+nl7ZsG7plMq6+bxH1hEQKA4Oz2btmiVKFLWS7ZF+16jHJ48//oS89NJL8t3/+J688softWN5QUGhfPKTn1THhc2V/li0IahcXinHHXe83H/f/XL99dfLxg3r5XBDg9x5551yxhlnyoknnaSNPrOzsuWKK6+UJx5/TBqPHFFHZfM778rWbVtlaHhIag4elE9ffLEUFy+Qe+/9jWy6aZOsXbtWbrjhevn8F74oGzZskL/9m69qy4IdO3ZIUVGhXP+Z60yqZjor37lZTXsMjsifX92qLzjo1ukfWaepo/fe26t9gdgQkYoHMg4lUBjpvBFN7j9wWNM6XJPUIetbUy0u0QgV8jUbvm18iCEkYmcDp6WGaoI45eacv/9ggzopjI11xmH3EEvS51lrtTHZKu0AACAASURBVFpTh0ZrxohRwi+a6oH7E4tzYhVWeU8xurFIDeB0gCR1dvbLqpUVYblOGCcIwqQoLNIV6bzb86xB5To4A0SpwQf7EFWYB5sHpKauVT66OlcWlhjUay4He6xq8eysVe5QNLpDwc8S9G/LtoOazoG3hEMAkkagQskwThucKCNr4DNFKY5Rso5xJPfBPoGjQFRPSpmLMF/RprJn+y6ePegSyAUq6mbsU1/VKYGwgzbAX0OGgXCftQtBnGdktXbYz8x6npTPsGOBlAvXiFRMcPqNd4UKKoRa1y8Mr2A+2z1F+ntSoTU1R/TdBlnl3dZgJ8Lee5F+TzTnWQ4QAVhDY7uUlprKVBp/gmSjSYbwJXM+ExnZ9dyOzsBkNdQEO0YfCAbQ+AWTP58kE0/7uRMGBBNWOSOYwDx5g7NdO3gcQejKFMMw+zUcqoN+7WRj0KnXnj4+PuMJmA7ipm7LnO8AQFKQGifl2ZS28/2kbuZf00bHoKXZDrLiIF3T3SiLTk1fOLZ3CS0t0K/pHQ2oU2Mq2ahOMymn3FS3tszgv/ljgJOANr2kwuj446qnEHOVBjhtPZhPmJnSyqhpg4Hvoi+4GjM7l4aZ/+pr23RjUFXXpAQlUc7UkmC6AWCtkWLZvmOH/Pznd8tXvvpVyczMkueefUZTT5dfcYU8+MD92iLgjDPPkoyMdG0COj42Kg888IDcfPMtsqJqmdQ3NMoPf/j/5Nxzz5ONxx2nDk5ubp5cdtmlisjU1tTIDTfeqD2cqqqrJT0tXZ5//jm58KKL1HG677//W2659VZFfz5z3XXyuc99TtNX/33vvdLU3KTdzTdtulnWrl4Rsl+YvS+MNND/a29sN2RSl4GIiXyJDLlfDAkGlgjcRorRbByca5RGR3WjwMARlVo5BbPGgOcNSgEBl4N0E/sEGj80D6V5KkKJpQsK9HoQZnHKSEWVLDD6GKEOu3HBxSBCthpTGLC09BSNzqNJUdrvwHHq7u4TpAYQHMvITIu6vBkDjXo198q8E3WHOnAGd+yo0cgcbaFYHDKuyzvw1tu71BnguU5HJCi2qO/yyN7mIckbb5XVKxapMYwG4Zw+ft5AuC10CycdAdE4FiSE+QYN2rv/sI6JeUAYlXcc/gQOQrAzFo6XM9va5XOsL9bi4NCodFJp5vWqkx9tMBTuu2zHcvYgeCbcTyQIqV3LrBvMH/drkZiJqtsZ4DF4Y+hekaIFeQz+TpT7G3s8srQgURJmaUA92xzO9nvuH6I+VAHbVX62z3wQv2cO2SfgucHNIV1FKho6BMgy6W/QQ4Iq0n2h3gvXCzu7aRelh+1FZbI7QR2mbVoqKI1lDL4pK7aVVcYRMARbjuCGlFOuHVTWbVjmU/tZKUnWcWbCXmPW8U2OQyu0ghywmcaHUfH6adZpuCnB4+O/y7LipCL72JG/bEqprnNcUhJNpRPCgCAsOFUKA3tN8zUOEBhQJfsMQWwoMzzc45WOQa+p3EiKl8R4tyEVox/kCsjCTJeU5yZIUhwpOuNM2YMKCvLe69dXSW9fv3i9HomPT9C+Rik2PeJ4V0T9fYNDcvBgjaxcgfFPmWB2a/XP8JgMDQ1JcVEhxef6FaQFqSDaubNWqqrK1QNHdwWDwcI1J038z1Hvkka/GOlBlIa7JDEpTu67/z4Z6KcnUr7yYuidBHqya/cuee0vf5E1a9ZqOmn9+vUS746XBx58QG688UZZUr5Qmlra5Kc/u0vOOeccWb9hgzz6yCOSn5+vnbCffOopOVxfL5ddfrk8/PDDWhmWm5sr+/btk49deKEUFBTo+TfeeJMsX75cPv/5O+T662/Q/z506JDcffddyv35xje+IZmoCQeRiCeNvU8bcuK4kLaAb4MqMaWXtsoM9IboatGiYmlt7VYuE0YR54RnHA0RD9JjXV2TbmakRsJt5hjy+kPN2inYVCiZKNS2h6C7dUlxvsS5XaoFg3BdWiqKyQY6jvTgmmhs8M5TnWYVTaNFK0CGtmw7oI4NvaGi4SoxBj6Pg8Sa5D7C3YOqR9c1abQeaVl5qLnAwPG8cXRsmiL4PPaChh6f1HaMS4GvXcVFERBUbSsVHY2NE8HzQ+iPqj24LbEcinQPj+p8sY6YPxAAApRJ1CKWK4f/DOkpChVQAof7Eu36mH5l5h/nAiVsrkXPrfnSX4nkzpkzeGt79h52CNzxmsVAXLZrOCAtA35ZVZyoCHskacRIvnPK+vKbVBApRLS22AtKSkyX8L+mA4QJZXVaRIAMs/etX79ckf/GxlaV9SD1GSpt+aGSjP+aJjF4LNN7LvE7JeIG/FJdECc5KZG3rJ+KiYW/Y3ve0FhAWge80tDtEXwYemQhNIdUN06OJQoPjtE4kUaj8IBMegmbUtflU9SGRZqcaBqyqXaPatuIVnNxvWW56PXQmPRoQ6T8gKYO8fo88tOf/UQXFIRcKpMuvfQSyc/Lm0g98ILs2rNHHvrtb+Vzn7tDKpctcaouTGl1/eFGaW1rk+M2bjTpGad6CGMO7wLDqSJ8fr/yHkiHkLvXMfu8U9BDO3ukVxAia2puV+89Lz/bOEy7dkl/Hx27k6WycplULCpXP2n79p3S3NwsaelpsmH9enG7E+RgzUElDmekJsvA0Ijs2btPHRG6Y9fV1kpiUpIsKi+T+voG6R8YkA3r18nOnbvkyJEjsnjJYunv65eSUmTs0+TAgQNSXV2lTSVfeeXP2k0bDs/gYL/84AffV2Lz/8/ee0BZdl/lnrtu5ZyrK3VXdc5ByUjGki0LSZbtcfbDNiaZvGZ48IBhhmEGMDbvrcXjMQMD2MbweDhhbIPlIDlIMtjGsnJHde6uDpWrK+dw7531+/7nX3Xq1o3V1cYMPmtBy1W3zj3nn/be3/72t3/mfT9tsahrgukvEBuiJ8QFxV8pL7Vdu5xiLVAs+X9UhjkIG+qpMCp1JbS9Q/b0d0+qFJ/P4uRQwpkt+ZKIiPGjNDwdWoJmBXote/d2rjn4Jc44OydIH9QJ5+Duuw8sN/bMZW/zfjhI13uGllEpqq/Q4ckFXQBReO6FM+pnBWE5WwPonTacFoz/jh1tOkhTfTfzRuqOz0J8zfZ7EscElGx4ZFJRPPIIiQRrApmzg0s2PLVkB+qX7EpXt1PIzs8Tbw1ncD3GyDk4162utlJI1Xovnp90FKXcrNtsUI/1fhd/hzNw9uxVrXWi+Fyc6GTf60vhcfJQF/dK0jfzjLn8LeuOvQP6CXodyc+3G2MzdvRcv83kFVtbc53dsZmAIX2roVy+03+W7/apVlLE0mJqa9IY3Oy4rud5Mv0NqB2IM3woIdhBOpu04oUL13VGcVaG0VRJ3kAyznTzf2+/l4MQlHjz7mrYaXFrqYpYR41rVJkqPgVWxgkBguifjEp0D1SFKqu9m4rUnNPlNx36cm5wQYjL7FJc/arg89SW5VtHXYENTsWteyJmMwsxOSVe8VMl2GHYklLXwCmg6sUZLRwapzck5aGAdE3ZNwdTZ02eddQmd3CUP0YQ7Mao/cEffNDuueceKy0tteeee97e97732ezsjH3hC1/QsnjDG94oZ+BTn/yEvetd77GLly7YyRMnbCEQfXrkkUfs8uXLqiz6xCc+br/4S7+k6qJPfvKT9gu/8Iv29a99Tf/73LlzcqBmZqYNPRvQlQP791lRUMrmeigtKdq41j0oZ4lKLvKyXnANEh9wPz17QGt0+NNHa3FRTprUsAtxoNySZ0iIgk+d7tKYEZG7FABK1DEhPa6EOCYyprsPomSu+od54DuiatpHKSnibMiOR+za9S577LEv65l/9Vd/1To2t2oO2XT8DMcGdVu4Kzw/G5SqFgQR0Z3wrQu80yItp4AnxtzgFJI3n51dUGkzqtQI6mH0cADZ7OrKnaDjgVMCWtLe3qg0WDIjLgQ1FrVzF64voxSJfB+tcNZdNGqXLvfqeWk4CXqSi1PCmIGIIGTIM+PYUIXD/eiiTqlutpfry9WtieUATFeRxRqX/k00qlSLUJH8fHXsZg2kewcMAs/IoUvU7/lG2T5n2Mh4wUVSc2jOhL8XAv3pgUWdJ7e15Ft0cTFAzREY7HUdtutW2gZ4RDAT8VLClZe7FfmuT1TTvQHfB0kap+OHXrF/w1JGqcYRpItUBQ4B404rEcj8uay38L3VjX5gRAHD/n1bb1pjKNf5Z+9QSaqGuDs328JizL7x3GVrbKqzgqUZcUD37mjTuMoZHh5X4KkUalNd1kTtcEBFapo9BSqCk9tY7/S8fHrt+9G54fkZo9NnunRGYgNIhcNbYg1C7iZAxFGFV0bQLAdubt6UouIwV0oqVBnlUk1eVG/FnIt8zBEe7tCdIqW0fA/xMEL3CMSeErt8J2pkuE2Eg0Fu193D3yWn5wu3aghVbiV7Pg5uysRxaNRxG/Z/xKTeu60uYhUZ+kjR4PJ034IaXY7PxYIO3g5ipOFoM2hLhDRY3GrKCuTcDE3HbGzONR8T6bfQbHNtvgQHr43FljkuLpXnRkAZokDVGcSDnzj9oAC2VlrOvYfECp1J17uAlhzcFBH/JlUmgYMfB+eDH/ygnBvKpSsrq+z++++3f/zHf7Smpiabm6O3zoT9hx99l3367/7OHnroYXviia/bQw8/ZM9897u2dds2cVnOnTtrDzzwI/bHf/zf7P3v/32VTf/pn/w/9nu/937da3hk2Hbu3GlPf+c79sM//Cq7du2q1dbV2U+8971WXlokA4jBo/wS411dWaZmkhKCQt5+ccnJhZ++og7PHNy5XETuVPmAHknorYRy3NQcEgyENyJOy4UNuCi4G8VZDqienmt2/Phxu+/e+6yzc4sVF9JnLeoa+fUMqQQSgiqERjg2GGMiYL9hQURoW8DPQNRIW3EIieAbfA4jx2qorqlQZQzjxDvwM5w/oHylDLX+acGwaP0Doyp99YdasnHiGThQOHw5NHjOdEaEd0L3BkQgF0RDYp5LUY0HaxKiLe9Ibr23b1jkZ1IeSn2UZyZb8sw67C73ytHDgSMyxRn2SId3MPkOn17hoJycnNY7wklJVrLtnQe+Q6KVvWizbLqpFBX3JA3Y0+OQyMRqLPYtqQp63e1udNU3fidzoDN+OHJcGH/WCNEt8wWfKZnWip/bo8cviIxNSpjPKfKFcxmsbf++maqVUJ6ltP4Vd+295V22/TNNTc/ISSe4yaW1R+Ja98gdis28P/Op/XMr8kFJNhrnCM41TgsdzVHDf+n8kO0/uNNaK/NssH/QykoQQiwXEZ/gCZQbpxL1cVA8RwReaTWU7txzbU3OSvSUM5O5d3IIN1+d523S/GLcJuaiVlWSv4o6kct5nOyz7LuXjp6TA8PZyLmEk8c5LGmCG2MqEPDoDgaPs0CtGnxEG/b8fbUUX+ZhbFUeBSVa4UH1C89FxSvOjO8Lxc/DKp9J7x2qdFp9j5VqrlTPB2rht75/vlXPnfLeK0Jr/vlwsmYXXRNPgBC6f7dX51tVcdwqE3TCPIk5jObQmuHbl+bkXdBTS05cxOU08dhnREhDyApUBwQlcKIC7Q4d+kTGS46AyeLzPbj8xDOunvfEPHikxv9cGj4BrOm5T87JceRojMkr2nmn1DwJ7+B84AMftNvvuF2clKeefNLuvvse+9a3vmXbtm2zomJE/ortzjvvss9+9u/tzW9+i33729+yyckpOUUPv+5hOTOUST/wwAP2f//xH9tv/5//l40MD9uf/dn/ax/44B/Yl7/0JWtobJTy8Be/8KicpZdPnbK+vj5773t/zKorylSdwyFMhMsBBKFMYxJcro/TDWm4HDq4Y43YW7rNxdrF8DtO0GVVAGE0kpX+8lnGBR0g303XbzAMHmkfNYzjoCwtkS0CCWHeQXkw2pDkxLmg58qmOh3S4csjGtd7BuWo4fjQDJLv4e/433AemHf4G0R3EIUxlBheRS4z83b1+oAqgTgQWacgajgsBDHSlUijiMs9gIJ9yoZUVrpDH0SKZ4Hw7aqPQEDSd5H3jgZ/w7ht3966/ExuTpZcm43+YX33gf1bVz2DP7P8meOcTMb4hvL1HIScWyBlkCf9OPMZDDKGmZ8j2EaKb7nHXpKyU837UlQpEhxhHIm52QUpX+N4rZdk7A0cUbV37hLXKrxdNKxKQzw7PgP6xLviyHEuU/FGIEj/spmZWdu+bbXyr58/3oOy/VMvdwWlzyWKhr0Te2N4Qu8E2si7bg262Keaf54DQ0LfLJ+qW0FI05fwOsd7BU3N1rHg/qS30VQC+QifBesxpCAjkK5RS16vxMB6vpe/ITDjPGH9jk9OW6ygxBbKGmxPU6HNTbgeZZzSIFWcSaxZ0qMgT3SjR1+IvczvfFViquonAiV4cyMjk3Lm6G3nbed6nz/8d0zl6EzUXu6bt33NxVZX7igSG3E5BOeK1i5EcOYdHaUwcKIijbFJO3Xqss5J+Iqqolpujil0xl2e3CunxrNyg6aXPLNvYeAOmBUSrzeoy85O0N9p1T0CrzNMJpZDEoxGynvfoueT80HzTFjbEujLc00oLWbtNRFrR1FSmjgrU8Wz48xUlTjUhQtIeXwubs9cXbDiIqD6iHpvqYBouXM3n3SQSjTwkIS0KC3iVG8jeTGXFpOz6IjGVGz5xaKfBxVuXjvI6xj5n4fTMHye9+IdeSf+vWdLoZ491YUhH7gxar/7O79jzc3NVlBYaFOTU/aWt7zF/umfviGey+7duwXPN7e02qc+9Ul705veYk899YS1tbVbW1ub9GX6+/vk4Dz88Ovsrz76Udu9Z7fIwM8//7z94R/+V/vyl79smzZtksOEVgzaMidPnbS+3l5761vfbmMjkzJcpHDC0t3huQBBoJSQFE0uBEdJr1OdMTWjA4Mmn6QdMKy7dmwWkiMnJR5zjRCjUR2s164OyMmgVJUDAr0GjHR7W4OcLwwr84KjATKAEQddoQIJQ8IhhaOWjIzrDTUOitJX8bi1tTTIuVNa6pJT7WXmeAaqhSD68qC+OgpHraCoUL2LIJhj1HhuDDvOCqhIOt4I9+nrv6F3ApVpb6fSJvUxxcHZdaVfRoI0HygOzhlISCLk7VFT37qDsdra2bosJOa/xUfXOFkYAUTlfMrNO6WsCxAGHBTQMe6pKqpdW+SAkrqDk0NVFSkN5lAlsRe6HcE6IKpmMqx8Dw4shyeVHJQp810YCleFln0aLTyKrqv3dc0HJecQxRMvz7VPHH/+lvUAEsgYcw94KYhQ4vigMgxyBRmf30OOZ43gFDCm0jgpLZYji4MCosV65F1Yq4yx+pQ1VMlJTrVecPaoPGMviGwci2tsmJfS0pKUyJtLgzp1YNYPSBvPmE2KhIAGB5XvwDFcDw8pPM6ktgmO2JfZ6vNshNH2Dp53TORIx8zO31iyhvJ8qyvNs+mpaQmossZZp+wXp2E1JCSD//aOD44azg9il674YPWm5bMgHZx1INUe3d2od2FOoWP0TMSstSpiZYUrxS83+x3qoTY0qrOUtcvaTty3HmghDc9e11x+9dSImm3K7AaVUd7BWTlsXMVUuLJKOXjPZQhVNK36eVAtFb63r68PH2SuIGdlMDLdYyOfzz8bzoneMC+usjw4OKWFcTvcUqDUEq86pzJIE1dmbDamNFR7jSP/4pyhWzE5b3Zl3KEzOBUIUXI4KWKlOgvEBqdPvbZ8wdFKjy++yDk+Ac8ncGac1I6rdgpPLPcJCppW0leheVRSD5QHR4tDS/8ds002JjE/ROPKK0p0uIQJpzLQc4v2z9/8psqcy8rKJGQHEXdsdMyOHT8u5KO9fbNUf0lDVVVVSrG3s6PTxsfHVD31Y+/9cRsbG7Ud27er0qq3p9tKy8rktLz61a+2CxcuiPxbU11tZ86ctV2791hfb5/NL8xZa8tmG+gbUnVORXlJyoOMQ5b2EZAPkxnVlE6cOmr3yjGAwAvkKeQqcEgwgBAoMbDuEHXIAocHhzKVLCBLUtOdX5DxA2oGfaMqgT5H0zPzShdNTsyIX8N3EHWHoXCPmDCexaUlNjQ0bJe7rgi927Fju+MUFeQrRQdSRXqJNYAIl6ppQDBZZESBE1PW20cPoy47cuSQtTY3Co6mKg4nsHlTrZ6RKpQSDCAKszj0Ia4LhwnPT4TEGCQjj/IZHMGJiSm16cBp5kDlsAU14QIJ83/LuDHORJxjYxNyDpqbXXVWKqeUNfidp09orCBZg45xP2Bovts5QXCr3KHPHsNJwFDxOX5GdR6fc3o1pPscWse9SOGlI8b6AxMUiTWgctRS5/SCxuEYg5Sst8M364b03NjEtKJpOEiZnK3wWubvcWA4ExxHy6F8pDx4ttXpFoxjnt6fCJg14Kvi+BscRK2/Yt7P6YZxTlBtxzsi3rjG+Qq6TLNfcBC8SKMfU56PFJJPv7JO2fc4U+xZDiZSux6ZpFQ63Kw01b7lHvBwtGcDGYWbMaDMLc9PVSL3zGUObuZ7144nIrNxOzOwoGB5d1Ohq3pFfDOep0ISOJpuXTL3zsm9cKFbIoQ4pgiDci5s3daq4HMVNSTQ2aJ/2v59qFCv7su2Ee+CnfH2KIVSxLq+hjXCnIPEJmttsmpfBIK8QrL+vZOMVZYddAUHpXGpn6A6qdxsU4Xj/UD0O9rjmvbNL8VUwYR2DGRgfr+rsciuj0Xt0kgUCT2LBoowxUFQJiSMVMGSS6YhS+Obb3rSsU+zec0d7+QE/OB1LQznFrku7tzfNxDtLJ22pelJm5me0XMpEi1yuh86LJVec2rHK86W+28OP9j/VFD4aK+8vMxm5yfsM5/5tD34Iw/axYsXbXFxwX75f/llEaxdBOr0Vdx/OvhaDlqwYYnmiAY5CFEulVGfmJYxTmWIFDXMzol3QU6ZUupMEZ1HB3h2DKArby5Zfh6MwMDQqFIdriy8StB1T4/L8YIUcaD4xrQ8L51xYfOjNIzBBk4FBhYZsKRQvY5wgoD0XV8XJ4Lm9WbYvFRR1NZV2oc/8mEpMnNYISZ45x13aIxIM01Pzen+9M+S6ijOeCRP+XvGAoPf09Nrf/XXf2XvfMc7gtYVeXbtSp/SPUTazBsaNHS27ukbsuhSTFUcfj44TIjyIbDinCVevvmnE7trkCOEg4QWCpwonD84IhxElFHjgnd19SnixIiq+qitwTpS8F3C34cxBPkCxpchXlySE8U4E6VR5YWTsHNnu6B6DLR3cv08g6IRtXLYz8wsCFWjrJT/Y41pv3mjsRRdScnT2ZkmsJd7lILxRp7nBymh1QKVXhy63sHI1Th6tIx1DtK03nSXHzO3Nyfs2AlkGzq1rtnDrGmcCRw7kJVstIZ4NvgpzKEv33f7P6Y55LtAEkCMCARw4Pft6RQnDMeZaj3mBiSU1DEl2MwD1TDsI/Y4Dgpr9iyq0Lu3aF9kGgO+d3BwROuCsvmbqd5i3jnLQDjZ14nE/HUfuuv4Q5yDvsmoHe9ZFCWCQBf0na7iTOK2hgKrKFpdMs68sq8p+z9yeKdE+th7rFWkBxK727N/nn3+tO3fu1Xn2r+VCwccxwyHeVlKJIuHl4MTzpmG/0Y/D6EwMpYBZpoMHnJ2azUslu7euXw25b1zfD5t0ICqzJMSeYqbEqSg4K/guGytzbfyorid7puToYcITMm20kOBcnE0GlfkQ3PK1+0pc8qjwzHLI1JcInUFkrO6xG8ZJeM+ocFOOwcpxjXb8QMpwokDTZKDQ2RVZba5Jl/oFAaPHD6ePykaKjo8hyHZGhLisLAouFtKkpGIHT950Wrrqm1ictSGBoesrr7Odu/arfQdDQJTQc8evQB+7OsfEfRImW5xICEvnaU0iVxXajsh0iHPglOR6cDDUAJxD49O6uCWeqdv+BcgkxzgdFPm+fgdqR1xdUYn13QmZ4xwlk6cumQD/SMSLQS9AElYTdw3NXTEeSSthCMAZOzRjOKSAnvs8a8J1fqpn/pJq6+vFxr0rW9/285fOG+jIyNCxOC8oNhMOuBVr3qVHT582L74xS/KqSwvL7fX3H+/feTDHxLaxnzymbraZuu63GOvf909QjAQ9gJlxNHBYYAkSsRPVIhRv3KlXzlskI/EMwFNHg4b0kC8Jw5lmHODAcLphOcBxwW1Vw4lralIRKgZBEmMWSaHwKW2Vwo9fcqGn+FwgjTt379VKTFvtJPtC7e/ICRG5WQStWPQHD8J47+kucDRYH4w2KBXpB937WzXu4YNL+sD9ApUTGnEVtKI6xMpBJk7c6ZLTqZPRWRxdq/5CM+B40DLCt6PcnmcL+bZqxNk4kaFb8reovkqAnu+8zj3wUGUjITSI8VCthhz32fJjz8BC04wFxwxzk70nbgXz+W5IqB7rAmci1RcpMSXxeFlHScK5OUybj7VyTqFh4SS+veIX5z0MeFadQ1HrXsibg3lFLS4gpeR6SWrLYvY/mYQndWX55058U9Qm3ydRSdPXVa1FUTy8HnI/NGSgUAHxOrfyuXSuddU9UcbiWyv5VYNjkez4h1ysPgqKs+N8XwcFgZGZ0U8z3n1/J7P+gXuWzh4QrKfHH9vxzFxP3X3dlHo6ns70q2HYf0CXLm3i2BX7uEQgcTnA27lrJSybnATB6eRkjLBf9XFpiqpssK4/iUVdbRnXiReL7eterMAfcBZUPlyNGqVhTGL50VsIQ5ckR+kgzyPxjk5t3T8Aq6Ixs+dYhoTxo5qLKBOeEWk+WtLTCx9emjxcw4YIG2cNbRPGD8WERG5VyT1+V+vY8N7u3F2ZelsKKTHDx7YIR0bvhdn4NLFbvFn1Hk7ycXGBLXBwUFoijQTh2Ymw+dvRRSHZgzwPtEgKYpkESCGCwPG93GQcgg0NlCaSz+etaWmvJv4AQuLLo0H8TLUhy2xbJo1MDoyad999pSM4Svu3LuGQMwz40ziGIKMEGnzWRwzyKEjY+P2sU980hobGu2ee14lIuumTfU2Mjpsx44dtWPHjsnB+drXxyrmdgAAIABJREFUvionp7q6Wro/99//Wvv0pz9tD7/udUoXwgP60F/8hZSV4UohdvgTP/6TVl5aJlSGyJr3qq+tFApRUV5mt9++S1E3houLSJ8IL7GiyBtROEJUdJEuS1Zxxl6GsKp3LCu1pk21Lm275EpjcQjgsqznwkmhjw/IAQaRlEum0mj/PT5iV3PPtkYhEED5OGk416APzC2CcswNz8m/iYiHT1+RjoPDQXFD+2YQodxbKbAWmRPWGPskEwKZaswYFxwu1jiII44zitfr5Vr44AMUxyvF8r78HGSS1BNoIpIMialznT3RmBxH1gKOIkcSFXE4QuHx5HMgdRcvdYsbUldfLcoCiCW/S6ZSi3NDWhq+iVK16xCn89U3ILW8C2dPNimy9azZbP4G+zSzEJdTU1bkZESotkUPybXUWUuEY3xJW7OfQbN8mwjOOwjKoMWkd8NB4rFjF6yikuCkNet9k83z38rPcG7gBHMu1de7AoJsLlVRuQ86tIY/84bYQ9a+PDvVz1faObgJEMdkmaMjwslyJJvyHvyhmmoGKZwAmVnhN9/c88lbl0KxWyy800LAqfH8FgTzhiYWxI1priyw2cWY9U26vD6HHj8XW8inW3gvhUZxm19c0kGv3jwWscI8R+7zzlbYwUkc1w0ZvwBmxxUU0ZsC8YCfw1qgFR7zUhibt46aPNtUU7KsMeMXipCN7gGVOwsGHhrVBgFa5mDioOSeoAJE/mjESLk2EtEmgwBGFAoSAEEWp4eDiJYPRG2Jl4+m6eUCioCB6eig7DUuBMc5KivRe7IFjSGCOLplc7PIeJ50mrgBgGVdE7lKs7hzOHm3jSwLBQmg/FYKsYFGj59rpTXmF1SZwlg5fkKTHEnHXYjY+MSkferTn5HWzutf/wYrLiyysXFSiPP2sY9/zF7z6tfYnr177SMf+bDIh9XVVbZ582bxoJ588kn7yZ/6aauqrLa4LdlH//Iv7U1vfovWKu0mfuWXf9na21rkcHD4tTSjglxgL7503pG493TIYeA5fRVZYomwT/lAZoRDwfOn05rB6XPNbB05kn9xpjFkpLZwSnO9WKM445TFE4VS4p0JsUv8DhAqUA4QJKU54Arl5y87x6x9SlIlupiEexK+H8+DgzM2ijPhOCS5XqQZSJXi4OP4Zvs+HD0YQI4xgrTo0qK98OJZabqQhsIxYY0zzutxAOSkBDwhxox1yr+8Iylt6XGlIZ9nOw7eWXS8tSkha+xL1glcJ4IFHG2nVeTWkcQWVYE3rtQWadJcLs7IxYVFGxykTHtQ5w8OPQhBtoKZuXzfrfoszjFOOvNA+savP84XKhs5w0lFhx03gixScnt3d6in0830tLtV77XWVsQUMNNlnNQbTm82V95XTgwHvagCvZQAy/QIiBZfQjsFFli4wSb/22cRwhVQye7hqolW+BdE+nIbgnvo3gF65JylcMuIFWJzLs/H7MfjqPlSReQ6J1HCNkGPJlGs45LHnl90zdy4KKGuLy+w3kkclYjrwk35tdo3BG0t3JPrju49XCsFpabE5wkIYWvaUbjx4/BwyNQKqrRq/Ja1hlbmYM34hQg7KhdX7IO34xwsnsEhXHGrKIxbeXTSpoYGlQYiT5tqcXvGPQcIiwlnhJ9xsVno6zQ5PaU0SyyaZ9PTM+pIS1QMeY2IjEgSo84GCwuScQ8hJNOzysdzsLBRSWVs3dZup06fsttvu00aOKkaU/p7UIXC33Egsqm9WBvcg3DU8sKL56QWKwfnFl0q+x0es3Pnrol3cJuE75AWdzoNHDikNzlE2axeTwfnjzGDgHv0+Cn76Ef/Uo07N21qth07dgqxIW31pje9yfbs3WNPP/20DfQP2MFDB1XhVl9Xb//5P/+BHT5yxFqaW1TdhpDi2972Njmhn/vsZ+1XfuU/WntrizRXSLmRlmOvuXTdoKIjUn0Y/R07NgsBSKy2UqQ9OiFeBdFiLrlwP+Q4OJcud8vBWs/fO/0a19QznZZPuil26aVppU8gOvMu/mINkTKCx0BEn4mIyX3g6Hhdjmydk/DzuSq0PqGlpBWydUZwboYmo3ZtdFGS/rGFOQkdwinDIcABYLxYX8lIwuvZBuw3EBMI2ht9ETRdvdqnoIjUipNUWNIRwDyQvmPd+vQWa+n4iQviGhGA5XIptdN7Q9+FweQ8cm06OsTlyhYhyOU7N/qzEqvsH7br3UO2c3u79lP4uUGgcZw5b0TGDqQ1KH6gopIApSagGGz0s230/Ty/ELQfG+M4jJmvNSTjVaTS4O/DMXTYYU/2WRme4O+Sfda5BCtXLvdY7715IDgoHOgl+XHbVp9v0/MxlbNRcEsZN2XYHi3CQQByVsoNhVq1OjCDMOyffQ2usCym5z6zqqR8+cEhjgE7utQYSIJnnKvYyRU8LV8iBYO+BIiY/0X4M753Ff/C9+GzSgmC2AQihTQErSmOW2N5nhVYTDo1qo7Y3rbG8fDfoWidtJ50j4IUoIQf3TjmFxbZ5x/9gvgLb3/b22xyalrGkvFCAJArP7/ARV4o8AZ9vajIgidC08uRkRGbnpmRk6V8fnm5xeNR+/jHPmavf8MbrbUZITJXHj0zO2ORCFo4tTr0IEyCDlgkIsLn3NycI3rmQSTF4SlWS4myoPXD0WMXpN4L8fVWXR7hgP+AgYR3AKqE84tRAH53UvuujBytEdAyDhsfhVI9cbmry85fuGAlxSVyYs6fO29jY2OqZNu/f5+VlJTayRMnbXJqUs4M1W3nz1+wy5cvqU8WitCnTp1SPyzG6PSZ03bnHbdrLDDGIo021bq0aSDqR7kxz4ijCeGZflXwf4Cy77xjn/VMRA2u48LEiBwx8ve59HryYy7Urn9EKAxGLNt78Jw8G0aPFCYNPXPpvxVe16w1nxbCMYbHEX4+9fqi0rDJaeSku3BUKY+HIJxOogCDyjplLYQNqO+uDlqBw0aZfTbGlX03OT1nL3eNWv9MxDqr45a3MGXbOltl6HxlGQgnDs5GEUrhroH0UdYOSul4N9mlCzLtOz/HOBrwpOrqKuVkEmSRwmMMG5tqbce2Np2bzNPC/KI0lDLNU+J3e+OPc+R1kEQ2HhjWniG1V1lx8+0gMr3zen6Pgw4d4NKlXp2NVEw11LmquHBqn702MTFjp05f1voE5fJjidMDx+7fClrFPuFdfVo627Ya/y6qqHwVEfawKD9um8pMFU+U2C7FgDyds+H8EFI5K1k7rAAODohMwC1ez5rUhuRwo1QchMcjJzTAdBo3y65O8BweKXKokXphJXyzIGrpSTjUCKSGz5YXmlUGzTkhqpUX5Un/xqfiOEioZmBD+2aXuSHNeRYpoGHlp7TRfu5n3mfDo2P2j//wj/baBx6wr37lK9bR2WH9ff166MWFBXvNa+4XEkG7g+qqarv99tvtS1/6opWUolcya60tLfr3Rx58yD7+sb+Vlg6b9f7X3m/PPvOsDQ87wbc3vPGN9k/f+IY98sjr7Nlnn7POrVttcHDALpw/b9t37BCSNDE+Zpcvd9nP/uzP2J6d28UJ4oCEB7C1s1n/smE4EIgMN0rJ008PCMBLL52Tc+DUUZ0wYTIDSHqCA520kEcLcIA5nIjQaBEhocCoQ89IpXDQ08NI4rMibrp+VJ6Qi1O5IrKZJ0J1awsRXER8JbgwTgm6SIiSX4ukHPgexgeuBRVWoGP33XtkOeUZW1oUeRijgmx6NsY4vGw5nHEAeWccCwjtmS7vOII0oXGRqQ1DuvvBVejvG1Zak/tSSRUWPeT5RscmbHxsSr/LZDhBKOGtMebMg8bDV2W58izNC5+j2gUHVwhLIe0+TCnD/sFRq6woDdIj2TUqHRgcsSvXBm0hUmrXBqesta7YWmuKVNLtjRZrgGq+mupKIVUbYcxwrDA0KGKz9nAEcmmnkWmupe8zM2svvuhShDh8KokOOaWeA4mTTFqbFCOOKlWH7nfpv0Xpm54hrXEcKJ9GdhWNyAhM2fDw2DIZOltELdO7bdTvldI8f03n15Z21z8qVWqUswIUx3MPeVccd5DsTGt7o553I+7DuYTNYh0QXGWbCpaDIzJxkkqdZD/3vI41vWkCvkfiz9PdI6x9I+cih3vw+Wyfz/F+aFzpqoikIkzOOk6ZrXMOXGrHXUTRLnWFY+E4O44a5DRnsnnHxOdTtYY4QDB0ViqDZpdcA0yei8t74HydR2fQ0wE98mnA5bJWc0KCxQUBvyZiar/QVE6KTU0a1jhFfrFNTs3a9WsDtnVbi0i02ZJ63d+vODizc3P20z/1kzY4dENcDzpyf+HRR+3wkduELPwfv/W/24/92HvVpfuDH/h927lrl9SPDx48aE899aTd/9rX2mNffsx+7dd/3b7w6OftjjvutK9+9av2rne/286cPi1Y9YknnrAffde77ehLL1lnZ6c0dyDUPvPMM7Zn9x4bGOjX2rnvvvvsqW98wyYnJu3GjRv28z/3s9beCvwMajUj0h1OBDA4/y4txYLqFwjV2RObM21Yctw4VHspma0C7k4i4CbCO+W7C3YNuHhzk1JCmS4OZe6NgQZixgFBE2bvvm1O90J6OFF3aOe5Kil4P+5AK7SZ6Wnp/JBqgpzL4Yhhdo1QV1/cl2qrwwe3a7yW+20B7Y9MKAKEaJzL2vFpLlAinD8MWKa/53ADYTp//rrt2b1FGi65Xn7PUAF0jvvs2bLcdyx8L48igKjggEEwTnfxeRxCnMjR8Uk5OjihVM9RtKFGiYFgJ6kVEcwDcjt/C+ROpRoOSC5ICEicRfKtprFJDm9FScRKC+E6rV5rpCNYL5CCqRTaCGPtHU54SqCSVVUVG6aIq3Tu0KhkAeA0hVOEHm2kqzSoML87ffaKxtchpJuXlaX5bOLlqAUxm5udFxJImjMZsoURhWOG44rDmKg2nuva2+jPE0AdP37Bbrttl4oT0lWZ+rlCTgFElsDme9kx/WbfXT6BUOaonTl3Ra0lMrWOCX/nchWVM+aONBau9glXQAmFWG7VsFK9FObjrOKThLg0ih4SKoncxg8qjNDwkOSvcyD8pIXvHa7QUnl3kDJRm4Xg3umeT6rCQRWU3lf/KyBBBr1Y+Dnl3+7eThxL1zqfz48rSAvoTWGei8T9u8OYLy+Mi/MjLk/cVaLh0IxMR21mMaYqqJIChLzco4ijBBpkrlkmDhpS7nub8q2swLVxyCSRzSEyODQmI5yNeujqheocnP/xtx9XafI997zStm7dZo8//pg1NDbYc88+a/fed5+IsNevX7Pq6ho123z085+3u++5R/8bQ0BpMwgNjTt/67d+y/7+7//eDh06bF95/HE7dPCQ9fX3qdHn5z//efWq6uq6bG9/+zvsqaeeUtdvUjcPPvigjY2PWWVFpd31irvsscces8GBQbvt9tvtyOFDVldTpTmGK8GhRooK40qKhnUDCQ8UgXTJehVpEzcx94SHQ2k5h2OiUSFSJL3w0tGjNjw8Ig7N4SOHrQZERH1S3SZ0Dr9D9hw3LaZojOgF/RXmjf3Bu90YGRY35/Wvf6P2MY7Hte4e+8xnPmM//wu/aCdOnLBNm5psx9YO1yA04AUNDY6qWg5ip2tXshL+SlDtcq8IuYcPbVdaQmJtS1EbGECif8wOH9yRE4rjHA1QkklxeajkcCXYycNucbWmZlXVRCNVnLL18FxktAJjz5zgvCQjyfrnO3b8opCBbHL9jAfoDI6jVwhOdrCDXl682GOb2xv1zl6IkIgUjkQmRy98TxwjCNDNLQ0r52AS6IJ5BumgsSvGmkKBXFG3ZO/CvFCQQKk+40kKZD3zknhvxoSxxJHHgU5EGXzq3J/JFDOAROO4IHVBxSYGHMQiOLaXuYikJXFccDJJV+PcpOvXhWPIOUUlXS7O580a9Ux/j7PC/L/y7gNZzaUcO29bk7QiyfR9/1q/Z+2CFoJ+Mmc+dZisV1yqZ1SrBm2sEIfEW3QP3SUmR/TxQFfC33iFmxJOtTgnYa0z7X++Oi3jDH/ivVewldU+eS73cG8gx235YRwZV0TgNaOTy73TPJ8qmlxLBhAhfCWlmoJ35HtJURVHYrarId/qy0mZuW2J5PX5oSWbj8HXcErEsgGqLnOIG2KDoD84OLUleXawmXJn97tMF8x7DAdRT+4ODsFjgb185px1dXWpQ/fu3XtsYmLcent7rKKiwpUwT0xIi2VgYEBNN4cGb9iNkRtWV1uvcuZLly5a++bN1n39mt3zynvs9OkzVl1VY1euXLH5hXmrKC9Xj6rJyQm7eo0Dvdp27txtPT3Xrbv7ujgpkHAXFuaVZkIhGWeIcueJyQl73cOPWFsLPY5K5AQgBgiUjRYHmiygFqRLEKHjwMPohBszZhrDVL8nDQKBEdSICJcUVdj2SG22f9D+5r//jTgzKD3v27/fHnrwQVtaXLRr1927NW/aZItLaO+MSzRxZmbGNm1q1RqYmhy1nTt22MgIRNJRm5mbtS9+4Yv28MMPywHZu2eP9fb12F/8+Z/b+3//A3bxwgWrrKy0Hdu32eDQoBC3hvoGq6qoEMIDgoXzl1/gKlV8KgyOEOkkxg1dH5whIHJQKrgnr3rloaRlvJnGjntQTcZ9qRxKhSyAcPkmenx/tmW8vjIHJ43xpqkhByUOEqXgqdIqcj6nZq27e0Dk40wIDu+pSqqRCQNZ2Lu3Q4hosovPse8wtJLch0sxv2CV5aVKh2VzcLv3iilNqBL5kE4R58TYbNTGZ2OS+qfvHLIQRO4DQ2PW3TdiRw50Cu3YiMvrQrE+XnHXvg0JELgn882h3NaevlO7J54yJoztmbNO/ZuLvYf8A84Xa0YBKzxKST6UCv1Jl+Zwask9VleLJlh1Ts7nRoxtunsQGMAVuv3Iru8rxyvVM/tqPwdQrKVaJP4dcyUBw4ERcTzVs7GwQIEo50UuzqYQnOVeVEG1D1/omznK+wu8H08w9eTEZVJuil5U/h7cb7lHlQiw7kW1WQPvwunwrJBZs733mufLcO9wr6xb/XwSFiM1FXUpMU8YloJt0FRzMZon1GVnQ541VRQE3b5NHYTPD8dUcs5gqQEnyJLGaKUEvDjfUaB31OdbU1lANM4E35ipaRlibjQxXJd6Z9DJ3CMIpEra2hpWCeb5hYsnTlRG9ERKBGOD4YR4DNqwbVuboGWQFdIs9FNBWwOdFqVuApE1UhVoqJDWSNRQke7K6Lj9w+c+pwaf6L/QG2tsZNrm5ud1sEFI7OjY5HoQFbhDDwNDyoKKDMjLlLlnS2BLt6ERunvp6AVxVSBjhg04ZfZXu/vsf/zN39iDDz5s586fVX+ut77t7faVx7+ilBvvc/9rXmsVVRX22Je/LG7MyMiw0BhWwKOPft5+43/9TfvWN79pFy5esLvvvts++5nP6B3QD/nRd71LTtKHP/QhOTgIA7a2tNqm5mZ9DgO7d+8+e/BHXqvICGQBIwFBtaq6TORuoPzTp7sCSf0ltROgeoY+VTg3rGP4MES4HEBeD8cbYVfg5wIAvs9Hkr58HJ0cxglD7dWHE1EMnHDKh6kwStU2Itk8sOZIsaFxwloDNTpyZJecj3QIhndCMH44fJly/VInX6CBZ59VV5epn1kqR0VQ+1LUZmfmhFarQpQWL703NK5eTTudceO9QKIwcBCKw2uVs6ZnbMkuDy+qUhXu3faGQvEOr/RR/TZodx3qsOqKzKnQbIy0L0WmAu+euw9k5aBlui/IDejEvn1b5YRmG3wp2p+Z1ToeujGqNAZpDTiG3Iexh6OTTPMq2TPh4IAafj+mqAjI4KIh7ZCLsc809rfq91T79U4sWUVhxKpKCJ7Sh+A4NV4lH4QXZH296OC/C5LxrZq4TPd1xGJHFsbBkb4LlSjqC0VlF46LWVEkZpurzbbWFagUnc/PLcXt/I2Yjc17Z3D1t/nqcHyZuYUlK7SoFUVnbU9budVVFmXUNgDRwKHYtct1Zc0FHvdPwqEBFIzoGhUiRLzJ0jwcFnjjXBgpoiu+H4MJvHz67FV56RgGVYdMzaizL+WbTtnVfSP3eenoeaUqQGDWbJMIsvtOIwNnqqaqzGZnZu2b3z6qUnUiAPRBwp3tGUevzMozoSGyETl3ngHOD+OyZYvjqvjLOzh/9md/Jk4MDtmv/8ZvqAP7f/ujPxIhu/t6t03PTqvtxXe/+7S6rH/jqaestAzi8hY5OL//+x+wJ598wk6fPm0PPvSQPf744/bOd/4HdWPv7++XwvEnPvFx+93f+z39rrGhQWgajs+b3/JWy8/Lt+7uPumB0KiRNAnPC+yPk6mquIJ8zQtGggoMmiLCOdlNF+fCApFYQWBwBtD0Ya6IvoDRcbQkPBnJEzGQtCqwP04H6AUGHQga444DU1tbsUbJl/VFRA+iRHlotgcd64jqNEV8eXn63ttv253RwOFIknqbn1uQVk8mVGVmIWaD4/N2uavPWmoKrXOz0wZK6fzqGHC97XD+cLp5NsbH93JK7Ti7SrJz56+Kv4QTmugAcK6MzMTt8nDU+ieR/M+z9qo8lYx335i2Q7tabG9rbiXVqZ6HeYarxH4Cqcx2btKdm0gV4PBhvHO9Xxi1w0DGYlGpE4d7hWV7znkHh67V2XDjMtmCjfo9TiUpY2QoIBj/W3BwCPCvjCxZ3/iSHG76N6a7OB+QEEHEkUA02zlLds8fODgbtfKS3EcQqrg3TkHYk5T5KOXiAGPwajjs8y1qW6rzrLOu0IoLXGpreNZsYCpmtaX5Ij5PLcSV0qIXlppnBkhbZVHcaoriNj40ZA3VJdbUkJmngBNBewMOSg7WXDaKiJjzC+IckBvlIMIpSGx54IeEqIyDEJ6L16tgo/qGiJDmcHAwmET3s7OulxEVGpQzrjgGUZW383c4U2si8SDVigOB4d1FWXZBvgiLDfVViuCSRYQS4ZtbUAk1iMRGODgYcxGIrw+I0FtbU2XbtjqlUd4RBOe///Vfi1T93HPP2hve+D9ZaUmJffjDHxLPqLik2AoKCoXcPPnE1+1tb3u7ffNb37SamhrbtnWburf/5m/+b/bEk0/Y4OCgPfzQw/b5Rz9vb33LW+3ll18WL+nOO++0j/3t39rv/C4OzmPLDg4pxUceecSKioptaWFBVUSk0RhXxg49I8rqabMA0RPngmcG8ZuapsVBu/gfjCUdx5nb8ooyO3Rgm1ATeDs0/cQwIPPPPFFFxndMz8yJZEtrBcevc1oeODI4ORgUSuv9egSRGhgYldNLNJ0JUQn8B6Ec8JWoxCHtCKxPo0w6Y2dqsKmO4xe7hSxmUgFGZXZ6PmoL83N27vQlpQ0yaeeEAwScRXX/bq7X33l4fmJyWk4nVVY4i04PzMkpeEG6VGPBeTO7aHZjJm7XR5dsZmHJ4kuLdu1il23fucVu31plNaWIl+Z++GldLywoJQfyR8URKCvzmS3aku5b2SvsmQP7tuXs4Pj7sqaYw+MnLmmtgqDmeq3HwaFRJuO9ubZAZ/ituHguUnFqmLsBjUZvxTMm3lMoZzRuM/MxKy1yZPh0FzpXIK0EPjfj3PAd6iaupoGhyh53SLj0UTiNw899iicswAdSIU0SbhiQhv1B49o9rK48yvXe/vlW3/v75/mSv7vrFg73BmfEpfc0Ko5sTHuIoOCBQxKRwQJbstvai21TpfuF08txwogyBhIrjLg8+5wjH4MIbasvkIrpxNiExNpwJDJ1OMYQkX7gs6QlVF6pxo1Bo82AuJ1sIXoZfjgUcFdARTBgpGGSHXKgN2hWHDq4LSjjzLz5QZcwnpBfuTBOrDlQESJkNjdkwsQLhwCy4bXrrrs4CJAnjKfbVPBmMGpedO9mN5b/Lgw3SALcC54HBIsx7h10VWfwhOAT0U7hda97xJ544uv608bGRmtr493z7HOf/YzV1tWpLcO73/0eldb/1Uc/ajt27rAbQ0NKO917732qXkMFmVJ5uDjc49Of/jv71f/0a/bE178mUcDS0jJVpfHfVKS95t5XBhwhJ0qJvD8KuEXFBbZz++ZlZ8+V6rq2JKA53rnk57QHwDk8cmiHnTrdpd9R7UQZOhcO5AsvnZXTcvDgdqtRObWrNPIoIEgOhFXWLQrFTrkWMnRUa5q1hmZJJkTFV42QNoFz9ep7j6gJ5OLCkt4LEnAmFVTuQfd11hjqwukuX+Xh1Y9xwrKt8vLODOR3nDr6cxE4kD5W2qq9SU4yZd70NyNAYkwccX01ITzxGX3l6MC02bWxqI3NLNm1C5cUYHS019vh9jIZG9/mJpOh8+Pq1M4HhfLhKFKd5Qn7mcqzU30H64N9AqJFDzAc5jvvQL14fdG75+QcO35BSs5U3uR64UiwBnCQsg0ApxdidqJnwXZvKrSSwogVI8GQRN4j12fxnydgnpmniemAjdxwhHZUqnNFutb7/d+rv2PcSTG2bECvLLVqcIRhByX7g91XI/HzxL4hcmRwWoKyHg8NJt6DTb9y7xVZ72T3DjO9fYUR91t9j38bz+fHw6ehSgo1YnJYFhbjVpjv+l+RI2fMJ+fpPxIXOXZPY77tatIfpL00T3T7jrmqrPCmzkZiHs7AtWuDVlZeIvTEOSZ5MjAcWKRUUqE6GDUcpKtXB6QOnA7x4LnQbKitrpCQWbYX6aLvPnNKYnncgzTPls1NQo1YExgSDp7EC2jzwoVucW1y0WkhpYFBrK+rzKnXSTbvI+LqpKsEohx4y5ZNcn57e/utoqJazUgh/iJiWF5eIdE+rsamRrtw4aL9y7e/ba994LUibnds3qIKk+HRYekLVVW57ssgO+Pj4xLhwxHas2e30JFr167btm1bVTZfVFxsZaVldr27W5yftjYEwmo0/1w4LyBn3A8kK9uDE4N04sQlIZGI8N39Q/vX6NvwLDjprlJzrYPrxmjGjp/ECJdKqwPj6VJ9/Y5PsWtzWgdHOiakOCdmlKIEGTmwb6tSZzhKcDtIb4Z1b1IW2OfQAAAgAElEQVTN37Hj5+X8Z2rsx33hCXGhrcK9md9cLtds80owPnnqP1ZVWWpj49OaA9CdbOci8Xs5V6cWcHJi9swLZx1aXFhoh3Y02v4t1VZOhJThEneIZqRDY0LS+D/I2jiAcIBuVupf837iogIXnBz+N1VZfMd6KhuF+g2OykmkiGI9itnso2PHzuvMAolEZiETyk2genV00SbmXDXwjoYi6ZGtBylLNiXwMI/3zFtBXtSqbMZ6rw+I1A7y+f+Hy/kAUcMxpQWLEJybfDFVUflKIicU5i45Ga6NVKjyaKV1QrilQBj9CZN4l+8ROCr+3h79Cd+D3/mS8dX3CFoeJNzj++X5NFYRh9IobUTLLP1Qxb1yBAvy3IJnLBctYkURB82ziaQpo27M+RaxqG2tzbOdDbn3s3H3j8vQELXgpCS7XApo3s6dc5LXIByOzOeIyxzWpAx4Llc9YEpZkOphwZGu4FAnGubv+Fm6tAH3xLDjjSd2pk63dokU4XzQc4hUFRoolNlKQiCIYnFyQHE4/In2iG4RQCO65GDLFOWGv5/5IH1CeTf33ciWDt55B6W4cKnbmhpqbFNzvQwiEfquHZuXybjMA5VTIqJjlM9fsqe/+7S95z3vsfLiQs0DUe65C9c0V5Q7YwAZL+bWSdAPqd0CaAcVNPyN1LyXljSOVELBL3H9vlZK0KkeIm1JqjGbA92PH1wM3oPv5wwhfZVNKik8/n6MIE/SRBFjytqU6nPMtbrAcWINhQnbTphvUvNOugdnDSejvKJU5HSME/eACPzi0bNymujZw3pJdvlDlj5q6QimPojBucPh5DxiHOAN5LLOeQbWBSlV9iwtTbwgJO/tpCrSozVJjSHl4dOzUsvGsY0UFNrXnumyxUihFRSX2o2+PjvQUW2HdqTuJ8Y7EmDAx0L6AJ6V049yTh3pJFLFqr5bxzPy3JyBiCrSNoOxI2hhrkl9w0uioCCbyyNMIGCUxUPEhccDYrUe55AzDhRZIo0BHwvJgHQ6Qpz9S1FoBK4Klio2SLUb4eBgmWnEebx3QUKuHVUxO3u6y3buSI0YQu4dmIyqWWdTZb6VFm7Ms2QzH+v5DGcX5w9ziI0i2Obs2r61NSNym+r78r56csQV5gQGWIhLIMfvvSeVVgcV3cuVTr6ZpnpgrqhHOh2J4B7LjSmd4ZeFT0hX+XuvuUdQvB0WA1x176AZJ8/9r/F83glj8NxzrbRIcOhK0LIhUEd2nRnyjKopyrop9aaSwg0trQyconFrRdx21ueLab4e7xUSLk4HPIdkFwuHNEJNdbnSMYL8g7H0hwRoBggNhwwGkM8QZTbWVwt+5/VOnLyk9FRTIwJl6Z+UyicMSrKGm5mcHJ4FIwaMDy9B6ammWqVSiNBxCIqLCqy5pd6qKspsdHzKWjbVq8oq03Mlfjfv7xv4QXB2hOT1zELyt5IxHp0QIRXnEQcOjgtGLRm8z/qYnplXyXxZSanduDHqeDKLS3IgOMS5D0abtAaGh3eADxHuPeOfhkO760q/DCrOLQ6AT/NJXfh8tw4ViOd8T1h3KtOB5QMh7eMA4fXxkjsz1ooxJHcw6G6/qFYR8GaYY94XMi7PfPDA9uX0K++K44KzTe8sHBt4Vig2+5YYHi3iHqTRGHOI5Bi+ZEaZe4b5WKnKxH01E+lXyPK+fJ1/czWovCPEytuO7ErJE0s3/jyLlKsDpWuhSsja997QWOIoUunWMzRh/aNz1rK53fpHps2mRqy+1GzHzs0SPS0qcBUufr64L+gZ6wonGmKrq5SjotO1GSEYUuVdpXck8vS7bCtfcJx4Tu4Pt0g6S4sEUN1ChtEMyoScMDZeIBC0GCQcDSMQuFwdbT/OHrVSNd74lIQmeT7WWarGnk7OwzU/HZ6OSvaDNjnrTd2tCgC8WC10hvl56+8dVHEAKfxUVZ88S//kkp3uX1TzaLhBNaXZtdXw9izTvl/P77k3KBsFDcy1Tgbt5cVlioUCtT4ntXEAPbEce4355/oByTjHGXJaOr46isXrVISTtVJYY0BRrqU1g1E2vqIRRI/PgnznRFYUxmxfU76VF62vU+9zz5+x7Tvarba6fI2QGZuWKBeofv++zqzLoUXam11QiXZlZakiTVAZxOaooEnHVyECcpFQTDnjXC+emUVO3p/okYotr6fAvemrhPmcRQq/b1iQMqmM9Sq2svHgC4HmQDKFW7SRF8YHYubRo+eFeICWYLRTdmbGgY7FFS0/9/xpHeT8bw5a0jEYEgwY5FmQExzJ1VU84eDD6YUMYFR6bsiYkLJh/qam5m0xGpNjSFrm+vXr1thQZ6VqAQGSEJAJwidfqIksczE+NeM4IhVlcuBn5qMWiy5J5wU0ystMZDOeHHA4tfSbQtuE+QCZoowfSF4NcIOSaZxSUqXppOd5B1AHuFCsZdYw/BqcIRdcOUeW9wABwHDjkKeqiFK0eX1ATqJHMLJ5r2Sfwcizn37orn1WUlqcU8qH6Rgbn5TjxjvgBEIARoVXiGtBvhraurGPaG6b25psesFsZnLSrnddt7r6Gpu1YosUlVhLdYHVVhSrgAGksKurW/spmYHR3pyakSI6a1G94CIRoXmgMfBDkp0NjhHhUGyQG/YwaI2/WKPf+pfj+nu4XNmojFN+z3uiKI2mEMEXRNVsnKNM86aqzLEpNdLlfrybl0RYcYg42+PWN74YVM3m2Za6zFSDVN/tuV3LhjpYn06fp1dOuOcYpgvCKE45N7Rki0txa6mKWHNV5uwA8wMK5fi3K1mbjQr12GMEet29Q8uqyqwT1irVsV6Mkv0NoZr9RcDmVo37f9k6jXJwtOCSCPCk8uKS/TzVF+dyj8CRW/Pw3w/Ph1PjRPscWsPkU/odnvSVAxxMxiFby6rQwUoljYWqMeXMHhYDuSmkXUTcbFOF2c76iODN9Vwvv9xlYxPIwVNt07oqmmRzcHDj4Nx5x+5lQ5HN97AofRQMukNVEhFSOtKnNxakYuAlZKpISfYcgsln5pSqIlKprasSYsNYI1PuxSjx/tGd4TBWI8lsd0DCl/J98H8wXvAA1hsBpju4NC7Ts5KkJ0rZs6vDqaqmcKZ4t56+G4qY6Vnkuq+7Sh94GpQ0V1SWqYLHI1cgdcwXxoH7+gocxOj6B4bFkaFEH+eRyDwSWbRHv/CoNTQ02Dve8Q77+Mc/Zu985ztt547tNjE5KdFFUEaixuLiYtdZPs9sZmbWPXc8bv/0z9+ysrJSafJAdj59+qyaor7qVa+08fEJoRPMmVpJZFh0GMljJy7aHbfv1jYBMe3tGVIkTTk5zgfj6FE8UhnpU6VOQZnnxnFiD5CCAnkgpesRGL6HlCzzD9k5VZdq7sNewriAoOWK2oRfnzQNytBzswvW0dmSlDyfarhwEl548Zw1Nlbr/ICjxpyzV+i7xiQxllyMP04tRlrnWYzqrwUJG9LX6trQtI3OxDQeReWV1lgSs+LYrO3Y1pqyaEHcqoBryToVSXp4XI4u5F7PofHoO9sSx553pToM7Ro6YYedU/Yg6T4fwaMInslR8WgeBFVSnCywH3ngTlWiZVprmc4/n47EqejuGQwq3uAortwZuYDusSWlpOrK86UwfzPgL2cQzjjrkrkkeGFeGVtQQ4IvkKRMCDPjjtCss1kUkWR6W4dCjczE7OV+UuVx66grsM01aLTd7Eiu5oqiVA3PavmSM+UDDqe+zD5k7j36T5qd9ZZt/7O8r54cVhWVUkehyhnX7dihDOFB9IvZpVTcCzt42rdZWEEelsnHoZYMipL8vcP38BybuGuC6A2U7uFc/uDl3XDc0ucLWky4Z/BqxM515Cd+8aoqOXg+n0orL45YQ1lE6aepuajGdGLBOUfuUAmI1z5qDLxRDl+E/NqqIra9Hrh4fSkqDgaMH94xi4cDnDw6xEsOFpwFDBqbg2gvF4SCd+VQB1IG5k/XPVlzFAvaCAyPiYOzXj0JNVrrHxHPgoPT9whinfBMpDOuXunTmsBoZaog82s2WFbLLTD4uU8j0fGa6HGjHRy/mdm8wLPwDYjI4AsA9aP74C/ejTkjLw0PAqK1xO4C0TyiZg48nBR4KGrREPBf0PYh6uTzRMisAz7H/HFgclizRlG1xWn87jPfVduN+++/3zo6O+1P//RPVEo+Nooo44w0ejo7O6Qyfcedd6lP2IGDB9QeAlIzTU+HBodkNBsaGq2qqkr6Phj+I7fdrgapU9NTdu+rXmVbO7ZInDKd0cbowod6xV17l88YypN5JxxDnGXmBoeHNF02onxu3h0ieOLUpWUiPZE+KQ2H+jlk4eXTV2TIQCiTXczL8I1x7S16GqXi9GQ2J+4sw0nFOFMmn1hyzfNg8CCqS2U6qFikjQxoFHOKY48DMzk1LeRCPbHkMK+kB1ORu3GGUSOeml2wydmoxUqqbHIWJCJu+9vKbPf2FitJwVkKv59PcUtHaXBEBhmOjneuEftkr2JXcGxYqziHfC5R8sGjQxBOf/ieQxlbEohDNz0nLhOIGGcN6srZluxnM09qQNuLAnj1mhQ45OLZhbhtayi0Qt+7MJubJnxGZPspl17kHQoK8zXHBAoENrwbQQLB5Ua03Ej2iJIomY7aldGozS3GrChidsfm4owCfdm8LmsdAVHW+oH929JmERgLqmZZwa1tjfq3t29YCCuIIrSEZJW04edQFZUkpwJBrnAVlY+OI76PVNDTwv98uVTUeTjL7NrlPlLqf+GMkBdXE6IRdeQ5fu7v4Z0h9/3u895IbsTzOWeNO4b6XK16PudUyeONkhfMM5pc6vN4viIKu8abSkmFODKUzxYWOKeGlgl7mwpscp4ybtdEc3AmYjdmYrawRDl9LHAYGS9H+hIcCUKyFBNDfm9ToTVWupLr9fjMPIe4Ni93yYDBU2hpqVOUhFHAuLFZIZqmkpVPtVg5TIkScXAyEQt9JHbhUo9tbmvQobBeZMV3E+662ifD47tQ825EVZQSUzHDOyaLaiZnY3aub8Eu9C3a1aFFG5+h5Nk5zlVlEWupLbD97UW2qXzR5ied7spth3feEgfHoXquESqH2RNPPq9GiGx4XxHB750665xdUKuE4kCUcS3s7g93OCak8nh/1ixl1T29wzImOE4YZZSr9R1ID0Rjej/WS2//kH3yk59QGfk73vlO+8iHP2R79u61F55/wX7u535e5eaHDx+yM2fO2H33vdouXbxoj7zh9arwOnr0qMQD9+zZq55XGNcf//Eft3/5l++IPP3QQw/bU08+YUePHbN77r7H3v7WNwvFYX0krgetmYVFReFeQC68FnlWdXwemZBTh7MCIZoIz5OSMx207G/2AGrZszPz0ssB7l9Jhbgy8Y6OFhGGHfrgkAr/vIylKvqiUWtpuTkHh+f1qQfmA06PR0ZVjLCwZCCzlVUI9LnGg/wMo0f6Dh4XVVfrSct6ztFLx85rjYDeVFRX2+z8kp28NGTVDfVycqi2yiWA55xgDkkpepI3ThSpVRwv3pMUYbozhJQiDs4r7zmQEcHxKUPONe7LXEJYXs+YpFo/pP54L4Iogrvw2r02SsFI3FqrCoL9l2kVrvzep6PUX3ApaujAIBnA2mOceDcceQIh0Lj9e7emdLyz/9bUn/QCtaSpSHGNz0StrQal8tXWyNvsxHSarGwKcrzamoxOKGCF65fO/jAenO0UHBCoEUTw33AWQbegPMDTSmdT5OD4517dxiBQ0E2oXvIv6UmF7mVWdG7ClVFhrRxgMs8z9Ibbp2/S3UMIUjCut/L5wvdGhA8Hx2WJVjpy89x1pRHb0ZCvfi84L7z76KxZZTGfj+v/Gsph2bgMFG7R9HzMTg9GbXoxTwJQ1aW0CYjZ+MyS9BIqiiEfm03ORW1iYsrqygtsa1OpNVRwqCR3cfziSuXF+/YIEHOJolbaMTj4l9wmECGLJZdLUurnrlp7a6MIx5mgeaYd3QYiUJAXDHUmWDXZ83gIGmMEAdi3amDTk2rBQFGinAhl940u2ddPzNgz52ftCrnowKlJ9h0MdUNFnrVVzNub76qwVx5ouCVRksrsx6dVQQLqcvLUJY2lq0pxxEiMA84PCBv5Z5Ri0/VhWj5sApRxJXlKim9e8w335/5X3xY4bS6QYH/N0Vuqu89GRkfs6e/8i931ilfYl7/0JTt48JA9//xz0t750pe+aA888ICdPXfO+nr77MiRIzKuR48dlXPOO9EhHlVl1hq6PJcvXxb6Q7oKaHn4xg07cOCAvetH32kxtZRYlL5LuEULByBRG8gWXcyTESjdgeqUgH1zRowPadBs17PPy8MFoLINZ4+1jOHCoPA+lKoSKYtfND6loACODF9OirG7e8g6O5utpfnm14kPBqjKAsHhXTiTXEVQv9JyTqRwbY4hzCHKZS/riAr6OJFGhtQNqouDRaXi/GLcjvXMW2lRnu1oLLKKYtfUOJsLTgzaRaxzxpM9T9AFouIEP2mwmj5fIq2uM3CT9mc8MzD8zz53RoECiBqO1HqDqXQODmkzzhqf9vWfvT66aOcHF6ypssC21BYqVZVNllzSBvOQ6ue1T2ljg8MO4u1UfIPq20WXssPA79+/1aV6b/HlbRj/JnNufQ829qpPg3otNM4GCNCJ40TgiIzHzp3tQqgyrQFfsYdwKDaEPYBTwxlBIQ2od7p7SOjPL1rPZlaBc2gle1JYyp+HKppS3sPtpqAzcth7DTyBNfdI9fM090j13Fk+n0s35Ql5QYRvZfu5kr/a0jxrq8pTmZ5HmnxpuEd3GLZwntN5w3HrmYhb/1TcNlXkW1M5mjhxG5uNWVmh2fBMTJ4/JM/engE5SaVF+YKtaQzJosF7BY5zqrvzgnpJT+C8sCGc97+0SmyPA4VDuGkTujYrSqO8J3lcjALQPChPpoXmZ4y8OcYXSBy+RTbOCosfcjDqspAJOdwyCbYl7l0QGkiEwNoc/r6/zPMvnFUpKaTC8DvMLcTtq8en7dHnpqx7hOgqt6u6LGKPHCmXo9NYtbFEYzbt8ZMXbWpyVvNKHycOAyrVZqZnNS+8J04c8weCWieV3/Z1HdpE+ziCIBf+cA6PBsbo5TPn7fLlS1ZZVWWHDh2yZ595RojM0NCQ2js0NTWqdxV6PS+9+KJQHNbbd57+jtJRhQWF1tzSrLJ0mp4ODgxYSWmJUAbQnUuXLllxYZE1bWq2psYWm5yYFDoFmsS7sx44HjjIIMhiaBG4y7S+1NNNzTTHbXBoRAcgjiEiedloqHA4g8SwLnHCJKFw/ppSYDwPaQGqzlzzxkKrq6tcRkFBCUAZXDViwTKCtF7Dyr7kWUDhQPNGxyZscHBMzhYOrjRnMjgFua1y1ygU6QBSISAGcI5wpBl3glUERXvHl6ymLN9aK+FyZfcNLsU0ay+/fFn7nVQfvBuqnIi80VnKNE44lQQ0d9y+JyNa7JttMn8YVSrSMt0/3Zt41I77aV/O8O90UH3aLJVo1l5FkeMznRlYsLLifNtam29lgb5ZpqHyBQecp4wRCCRBGnsiUTSVMx8eoiPcQo7PTBbObqbW9ymcVvYETheFHb4liiurZw9dF4KsoCxAlJkXUFfQVxVwJBFqTXwaT38hAGEfcA++4/r1QSuvKBGSnw6l+0EVVWhEPTTHgiVQcl6rS6WVFMRtT0PEEO3z3I1cSgDp/A1xC3TH84ddG4e4zS3Gl8v3iHiItjk8+T8cA6TmgcQhmnGgokUD5wnHBrVf+BsczhzywLIirOYXyAARmXFBmFzlAMwvyHiyUEENHMLjS/5Xb00WFgJhjENP95AiZ/4mW/iXcaV0E8PN4Q0MTnQMOpHtIQQ0TAsAyNEeyWBMqBrDaPuUFe86NBG1v/rGuH3j1EySTva5bejDHcX2M6+ttn3tG9OB2SNRL750VkYc54N5Zc4Yf9IPzBvvCKcC55CD5NyF63b3K/atiYhSvU1QN7As/Y+DQ8QDUpRoJL1KNqkhEIKiwiJpDjkBwDwRiVUyr4ytKwP2EDS6NdzPVbZRnu1SYdNT0zZNrry6UkZzfm5OHImxsQmtU5wSYGfKkL2WDwchv+P/WK81iKtlaVFJOSFeCeJBe4hDB7Yr0kuMIP14MQ+C/kcmFCjsCRoXKmKcnpWjA2KztBg10qLMEdU57EXGFuSNIIOqHeYHw+RK/lO3BEm38ji0QbQYD4IPpBBwEHAEiHRdM9LsUIFcVjjfieQDe8g1tU3Y+8EZxZmXKy+QtY2TQpDm27JQ/s33cH5k2vvM6ctnuiT7AM+K/ZBqOfgiCCqdIJHfcdvulOnqbMaHMw++17XuAcuP5MsBIeDwczE6E5VTU1WabxCMF2MRqy+zoLlpJtfGIWc4TJcu9Yr0TyUlc06wk2zNg+6izXTk8E4FpIznRju7mcbFp6I0rxNT1ts7rAbLcD3DSL7vA4etUtn/UtTKy4oVNPDffJaAIhP6n+p52KM4VtzbN05O9dmgispxEZLlw9eiNuk+m+oeq3/uUZ7k35fdPYTvBJ5G+D7Jfpbqs8l+LsLfUoDgBJudzVNeGLf9TREJJ43OxqwkP0+S3OutdkppmIIKAqJPDAIRzKGDO2Rw+N+UafvmmKoI6eq1yekZLXbKKiFhcbjj6LDAiIZRKyaiTdwQwKJ4wiw0IgM2NZ54YndxX16LQeC/iVYP7N8uCfzMW3n1m+LB46gQ0eWyyIFmOfiJCpz4myMqwk0IN8jsH1uyP3l8zJ6/NJdpv2b9+/b6Avulh2rsh3bcPCysruCjk5Kj511QW850YWxRWSZy4zDJhlyocnIZ4jwZYKoRMCoYl0yGJdPzZPo9kDvOBusJo5+YZ/fcG+YQB4m+Vxx+rENIlKQcSTHcd++RrKsleCbeGY7Oiy+e1ToGvt6yeS0Z06eDLnf1KD3Aet69u0OBw9oIMi4HCOQS55y9xwFO6xCI+5Rd8z1CKYfGVJpNigQxxVzGmb2FDIMI1EEaBxQvlYOWaQ6y/T3fyxmDI5WqYizbe2X6HPMDvwRnHnJxpkvk6skZ6RdxVvA3mRA90DYQOFBdeCzrNaIYcVLH8BRTfe/ZwSU7P7QoesLBliKrL8vOAfXO9fMvngmkCgoC9Cx12o4AD7VnHGjOTsqps+k+n2mMc/m9J7uTHgJtammuW6YKJNs3OKi8K3PGf+OwE8BRgctayzSX6Rwc9ho2kfRwOoJ/3ld8FVUQlXgPmbSKP4hWc2acOJ0UZQMHgM/xeS5PcOS/XTO9oM9VQFTWQRS6d5jTw+GU6h783Mm8u9e+Vc/HW6AYSdk2zyaoVgTgqKTxiwvzrDA/YuWFeXYbzPJcmHdZriY/7mxuqgJecSeVJOAmTh05PO5sRIymouh8+ByXBc2DkpBTB+50om8unxu+OHDIiZ48eUlODcaPqJXmeTg8XlSOCAMitVO3zRNsziGPhkquJGV4JzwXUDxROohCNlAlRo+DmNJtIineGXRqdmbOtm+H9FdkEIn/6Euj9p1zTjp/I6/W2gL7rbfW2d623JEcxpnx4pDCWPLfEOxowJnqAOb9JKuPrgjCi+NTSpWQkkw3Xji9GGMqr9j4ECJZFxcv96jpYGODI3ZuxCXC79yC3oH1xdrwzSNBIu75of1CIVNFmqxnSPc4fKQfaWNBdQSlxidPXpaCtavCWWkLk+m52TukvhgrxrqkuFjpS58S9aRakAQ1/ayu0HiQ8gw7JCCijGV0yYndgYARYfMzDB7OPfvBCSKiAm42Nz8v8UXmyhEgnS5RNulY10Txqgj0BCeeLJ8sCMTQuMBzdYVrprFJ9nvWIukE2qB4Xtt67pPN33hdE8YDhyrTvmdMSXGiEcQ4k07PJPiGYCJpMM4VAp9czyf/Ho6n2CUDmkx2AvtzcThqPeMx21Qet631RUpNJV4OWXJipX5O+RnIIeuK/YlD68jWqR0k1gf7gvnqHxgTsl9ZUWLtbQ0aE5Af9REMVSBnMyfZfIY9Q5BF8EHGAN6ZFKLz6T+Y+izxYIOnuKhaO1D+d+Xg2Xz72s8wlgibEriFpQiS3U0k45VCwhUBHV8iLrPqlW65A5UPkvFaqSjwKRv/Bf7BZaiDz/p76BZBNYJ+v+wk6TdJ772u51tz75XXT/d8TAEIDimqfJ5HpcjI3CN5HbUtNa7qhNzr1vqCDUdwwpME3H767FW7/cjuYANkXhAsRHgFwJ/TU65SCjG5ZOkk55jGbGhwTBA7mwSHgVJI3/AQGJ6SRaBIIkocW7xw137BVTNlOqjCT+25QhghdFwwBNkcrC4ff80OHdwuB44DCEXmbZ0tKoPGiH7kyXH73DOTmQdpnZ8gXfXbb6uzuorsOTkcSDiRwLlcIBMgbb6BX6ooH6Srr2844JEQAc2LR8WYp4tKGVd66HAoY5xJ0zQ01qjMHIO/b+/WdTcx9MPmIlAECyelwMvaIrKkPQKIIocxBobUUzZrg8+7SM856b5NB1WAIr22N8oB8U66/2yqaVRgFaUMf8nOnr0qR4k1wkUkCfkV5xGSfao0KeKBNOyEzAnSyf0IOHhPOEM4L4mHu+9Kf+78VRkgzjOaNTLfGDecHcYDJ5959ylAnFnWN6kVxo37+pYUPj3M9/M5/w7cg9YBpWVOC8p3G882jeUr9ChqIHjAkUzXU86PtVdNdk2U3ff6INCluJ3hSraueRe+i3QL7TIYk0xGblkxun9EPCHPv0vlNMPz41zg3nS3Tyf+mO4YYL+9+NI5OUl+7fB5VRXNxsRN6puIWnttkTVX5Cl9lyzW9dph/ItDDKqEQQE5p0KIe4OsOtJ1Zo6TKmTnlux837QtTgxbdH5O6wDE0leneRVv/nV9Bp3j4//NlpTuAnvHteHs4O9BxjwXLNPcrfOYzfhnjAGEY8401m06WRAhOOpFFVQl+FJI30XcEW9dOshXNPGv+3movDwg+C6jNsEid/dOd4+193b3Xbn39/L5xDGIOYQKteHwu+tgR+jM9cYAACAASURBVA4/FrO26nzbewtSVOHZBU0Bnt3a2RosquxcXuYQR4c8JZHsrp2UwGYHmWNcKM3kX5UQB+Su7dtbra6uWlGCr3RhkYH2JGs14OfPbaZkXnjUXnzpvNAXJ/aUPPXJX/I+lAVinDCaOJ0jI+NK25C7hhfx3MU5+8A/DEuL4lZeP3Zvlf30a0LiVBm+7Oz5q2orgSNIlOzTf+nSF4wdHcjhqeTlR/R+RGle/j7V3/J3rBlQPE8UBcoGccBIY+wFuSOKlwP/ye91Dgkno+B6Q2GQQTWo/BgcGtNBy/1BieBd5JKiSRxGDAJaKqdPX9Hhj+En6udswBlway68ttx/h78Th8CVJlOB5FIiIDGsX1JnkPaTISS8L2kzxpD1TSqAn/GOpD84VBHRSxY0eJIle49ULGnUyopyKy0rFipKhRLPALJFOTMEctY16CRj6ZEgVIS9c8j3MF/05WFcMDC8A8a8uhrSs/s9DmY6Yrbfk65yZ0HvAhIhhy2Lnk38PeW9XARQOGLMTXlZqd6Td8cx41/XDX4luudnzIc0m0YnxGcqKsrs4Ph1wVkjTZQ8Wy7TTubk4HQjq0ClVjZVnqm2L8j4qZcvrepHxloZm4vZqb4FuzEdteqSAru9vShlvymfiuq62i8kaXh4TORabAu95BgTHFcMtE8Regc13d6Btzk8SVuDcZubGLe25jqtY5BetTVZWHS96ZacU8w6Yg1DVSCw8i1o/LHsv8sjLoyJ402Ckg+KlsC+Zh9l0p25lWevv7dS2zOzajuDgnmqVhV8/gck44QZ0cTGHJG4MH9FJovFwP8uLzARjqtL8qyp4tY2L+PgI+9P1M+BnktqgYUNBIp44LatXsQs8/ITxD/tUjw++qEzM94y6SGiBCE/AUwIMnHwAJo4K6gGv8Ogstn8wZm4YXm+5188Z1vam5RTZnNSFkmUm8ipUjVYz5AMQGWVUyalqgr0AEQiHim0939u2F7YQN5NqpECvfngu+ptV0t2qSrQL0iqcAgQWJR4V36+qzpIASczNjhvHExUBRUWIReQOjIOP6s3JMuHQeAQEDHiGGB4kJp3hslF/+kuD7GTlsRZ8wGQM6oFdhfp0zynHcUcVpQ5uP1mCZAeXSTVhnPLWiJ9A3KEYBzGi+oNDDt7loOXAzyscOrL8UmxUukE6gePC2PC+Ce+O0ZBPLPpWTknVAqCWvrP8XscO1pGEHQ4Yvja8ePZ+SzGFqdSz7qpTmk4UCCMBYECToJHv9lXu3dvcQFESNgShBPkLvHi3USClm7KdTm/3AsSajKEzxtb1gDPAJFb3xno/2RKbfD3OEV0e2eMeQeMM7wK3oOfSXhxZEKoMOrEEIM5F5xgW7/OEM4UxoPUQi4cDCeM6YomyADUN1TrbOH+fgpYmxRoMEf3/vDhdadruI/rbH/BOaER58gRiMXzC+zy8JL1TTkZkS1VZh31qVV+mUu4VdyPlcJ7sD8oA4c+MHRj1Kam5kSOJwgi9cM6JqhJmdpVU8+oxhoUHIST8Qw7KH69+JTs1PSM0seeQM/eragstfraKjkIzB3P6J0kr1eD3YFT5kjNKwK8mS3JrfuE318ondOrjDMy1fUDByfJyFDdBIqzqpJKLTHjlheLWmt1xNqq8m1iLiZOTkUREtjZoSvZTjuTSIoCQ04UiRJtLkaDjYRxBXHKpmIh/Fx+o3B4s9mJFDHSkJfDKQcMBuRVDhgiFJwa0giS8Rfp0zHm2SCJBsVri2C8nNPk+FtsNr6Xz3OQsQlHRyZ1b4wU9/dOGAb3wL5tdqonbr/z2WH1W8nmKiuO2K7WUmtvKJI65+D4ol3onbOhcaTJM1/v/uFKVVZlc5E3x7BBiqNyjHw8JacHD25bJouvNV5xVSkw/0WFGJP6rPrxhA81vgM1Y5R2aVTJAU1ag8MWpAVHkueBh5Ku5BSjgnHCmHpOCeOP0WUt+HnNhNhlM1bJPsP4qcVI37DSX3wfUTBOOCgJaTiHNLqqLB+toq9DFYxI8YUF4m+AAmB8QVK4SL8S7dJ+grFhPTM//LyxvsbaNzetcph4R35H6TPG4r57MaKpOQjA+/Nz9GhyfXZIz8Cp4x2kdYKDFqBI3Mc797wLKTKelzWfVgso7sQgKcFmL4FwOk5HKOBAVX1yRoiY6/zueph5XapsAifeHVSD50drBgeHTQsCxFmDA+6dKM83o7CBqJ9x6L4+qFQtKRkcnPWomntBS7hsfAfpKtAjPwdUH77w0jmrpYfVno71Ljm9B8EljhJirMh5sN6qis02tTTZ9elCG1vIs8rCPGuuMGuuiqzhYhLkcQ66Z561l89ckTPp05S+zYIPSFhX8BLZZzjOmQowcHDoAYazisOOI57q4hmEFiEeGvy32mog+Do7Z7Go03ObGJ/W/Aj9zecMBjlGMTx19dq6B/km/xB7QcUcTjOBAUFjsmBDDo7IPwldvp0OgHvxxIia35EmCJv0lXYKKz91JMI090hIX/iu4GtKFZM9X6Z7J3u+wIguG4IU9+DrKOvmQg+Hi2cTD2cxZpXFZgdbCu3i4KJEsBor8vV/IkOGhAlznUOlAoByWYhLUUHIODeQUXOJdrxzQfSL8eIe6704+CmFZdEnbjod+EJXBoMN5FIYDQ1VOng4OKmmYaP4jsthI8wmw+Dyvhzk3IvKFMuLi8PA39XWVGjjQ2gmmvLvxu8hve3eucU+8o1p++ILU1m94t27K+xH722wQ51lypu7uTW7OjhvX3h2xB59ZnSZMJ/qhtuaCu2Pf7LRKkrWGjdfnh1+TwT2UMaFP4TBhQOyL2h1kaxyR88UCIDhHMGzwFiwvlgf3gFVREV+PYQiKEUy71IeoAGkQvzfMtbsZXg8GCscBgyBMxLJkQiM4emzV3SIkn7IxcnOakJSfMijhDKsNBi8TIPBeXFa4IrgBHC4Mz44ABh1ovvqynLrG3B8J35GVIoxgUtBdMr/BjHEONCzDUSL3+N0+CZ/vkyb9F4yDhHzd+LU5WXRxEwomH9FEBDQFj9HWzuaVQ2TOKb+nY8fv2DbtrbJocj0HTiBpCwIanbv6lhVWYKhhdhPigs0GP0l1ldrDi0m2Nc4EFTy8MybNzcHsgGr+/H5tUvpOaRxEADOTZAsV9XmGoCu5/JoIqkqZCfqVUnkkA7+D6N/5swVnRXZCj5meo6ZxbhdGVnUfolMj9j41IJFq5stnl9kW2oi1lGDc7P6LqIIBL3ikPNgHy7ML9ltt+1KicJ7BxItJ76LPZuOnC4EfXhcZy97grPS95MMrxX+O50D6/qCzctJ5hyhKnC985NpLDf69ziDZDjg6cGVS3aGraqi8hVQXmHYH6RieAd5OQaWS3ycwInwvBt+ns09gDZlCEL9r5TbD6qobube636+oEJLWjjB80VjgaIxhOM8xzli8eZbzJor86xvMqbeLbRxONBSLIOJ2mdNab7IaFRYZUvE8gcIkRvRPiRuOjmrzLYku3SIX0CCr2edBD1R2qqGZjmuMmB28u5ExzgbyQ5jv048fuL7cvFVbFZIl/RRgmwZfkY4HKwFyJ4rKMIKCjM3tyjnikhq795OGVguIg+MNYd1VW2d/eYnh+3SQGb05TUHquw/vaXF6iqSi2TRuuFT37xhf/3EoJyeVBfSAP/lPQ12pLN4zUcwvG79rpx6ODWnTl+2XTs2q/rmypV+wf28N7B0KuOF0YLoSgRFigPHhaie+zHHRHogAWFVU/4G/g5rhvHBiSQqA8WBfIlR5X/zet3dA3bl6oCgcpdOiOjzrHEOORxODmq0mXBucXK+F4efIuj5BRsYGJVRBY3iuXz/M8YLo8kYjo1OCuXcuWPz8j7xzhHvw38jlQDaA/cIB8dzy3z/Jh+p6YwTj2neKCEH4QJlSZwfInIcHLgroGFZ60H5ACboL0arCKpgUhUA4Ggx3/AM0BdKd5Z49OSZZ1/WmsBZQwnY35tnpk0HKSIRNLPowB5e3P58IgVUWVVpRdX10oApR9QuwTdmbbI/+R43di7wwbH06Y4cjyF9HAcVp5z5Fvl6MSpHDvSDM4GvQq+INN1GlLyDTp3uX7BrY1HLi0etIC9u/b03rKikWM5hTWnEdjbkW0nh6mCfNUYlIw456wcHHRQxU6sav+5ByQjc0vXR8vONw8k7j467AI8zFp0cAh8uAhzOzUycP4EWge5btjZrPXO4kX/jG7IinQIIkMyRy3v8xI24Xj4gGa88QNCqwYnWLP9YUxn0Two/bDKikneENuTeOT9fwnMHs5aYp0z37r45prpQxV0nVvKuQK4i3wYNQPWe6lUTE0+ntgxEp8Baq/NVZcVGYe14hzA8blLKnJiWB01TteLiAjkkVHmwUIlOs4GQ/T09hwDOBZEfqEc2lSzJFh73IhIDUsbAwbvIFEkm3ofxZsPKGalyJDWMFgcSDo4csBQbkPHEQYLEyjihMQK0Tt4fRASDNzxbaL/2sRs2NZe6eSPP1FpXZH/401uso3GtUxJ+5oWluH3g77vtn09OpN2L//GRGnvTnc5h82gnugxUXvDO6NtQiUbOm3FEnhwnkbJQ0E8OanFsmuusr29Ef4NhIhXpCIML1t83IkPP54i0cFpYD9JBCoieODuNjXXWUO8qyViXRDUcslSrEL3X1VTJUcH5Yh5J1/BZ0jE8HyRookGQERxjjKEaSNJGgSrCWExROyXXuSKJuR5ojANNJXHOdc7E4ho3n9ZgL/AecEEYA0iTcHE8Ypjs+5yS9pgUe7k/Dp6Tinco4ypDHqC6pPcYRxxQ3n21kNmS2o8wr3BxslFM9t/BWuF5QJ54p7r6KkX4yfYNEarnnpWVl2YsA1aV0tiUxmdsdEqICSgAPydgwvjBYQJVZV3sImWShZrsyrM7TaCLVwasqq3TZpfitq+52EoL16J/nujqddTYv4jmsf51pmWpyOydVZwb0hFUeO7bA0JVqD0BAooDwVzwFLTSEM9tnSiRf1fO/umFmJ3sXbSxOaflAkWhODprsakR27Gz08Zno7a9sXDZwZFEw41xIWkQvkmVhXWnsjnHpW0mVNKR0BPP7kT6QG/fkAIm7AfNgRln5hqODY6feg621DsuXw5zneu+/df4vNoRDQzrjOAMSDbneV89ORJfJmkFVRJKS4XaHvhqKZ+C8Ye6T0ut/rmrPOIK96IK34MD3CNCK7n7lX5WTp450NUJpchW3SOL52OivWca7neT6/PxefpTSeE4T4k3oU2u/fxKU9AlDPJiVOhNfVme7WqEYZ9nV0cWramqQNFOaaFDw3zuFe0LxgDjQtRRXVW2Rmgvm8XDZLOYiRxAXTj4t3W2rlsozBvtEyddhIBRzNW58c9NzpxNCyEU6PXylT6Nm56RA4/+PikuF1G70nU2PLlmCHl0g4ZY1zVaaP/ly7NpERdu/RP3N9rPPZxdqu7pM5P22x+/LpXpVNc77y6399xdvEy4VvpyYdGOHbvgCHl4wkG+CgQGzgrVI7ffvkv/TXQuhGR2XgcPY0DKjYiLKJsDC2cH5GY5JZUf0WcVlQcaIUSzvicS80QYhsNMJRz/sq68bhUoDdUljGH4sPUaG17PhX2D4ROB03WDDSqWNpZnlji2rvpvztCo4b8h2EpnJnhvPo8BYMzgBVGBhEyA4PnQ5VK9VJD4+XNpLsYJngpcMsYi3XqWRhQpsKt9ItdDEPdvz7MxP6dOOQVgInM/nsvxoIsDl68VKQ3XwuDq1T6nUpxGeNEpGztHis+BVuC04Gimi7Ll0CQ0T/YPgvNKLznOBtaad56Ze08Op8miWtAEvA2CLafJlGcLs3N29mKPVW3ZbkNTS3awpdhaqzO3DfBVcRBqVfZP498MTogPcHxzRsYchxMn6Wa6t2d1nsbMBieX7OxQlMjUSgpdC4aOiqhduXTVmpobrKCwyMpLCqysxBVGcE5BKwB19x3SQZkY12wFG3lnrY9r/dbW0rCs5u0RNI9A4iRyT9Y1XDMQRypKGRffzNopis/Zxcvdtm9P5yrCfDZj8P3+GfY5gQtjwrmW1MGBg/P9/iLfD8+ntJ1ky1crKGPHCAKXD78g1TYHiQfHpcgU6ZCn3VpXYJ31hYoEQDDw9jmst3Q0W0lx4bpfk4kmkqe/EVEpQkxEa+t1SMIPQk57dn5BRoEc/npMnM8vY3Ax7JA6Bf9n0HRxjrRrDnr5Sq/ehzQPZEk0Uii7vDpbZ09e35R27LDRf/S+DrtrZ2bVYG40MrVkv/Dnl61/NHXa6+7OmL2mbVARJFVmOCIcahBx21obJPqGgBquPGgAhEgI2XfesUcpJSJzUBocFRwOYGTprcTc+xKFZqNLghGkfJmUAw4RYn4i5ULEhJcxPGF33bFHCNr3ij+z3oVMlA4yJ2mDHZuVUkrk/+EELrcY6WxZLv8OfyfOCagf8+L/3jtPExMztndvxzKfK92zYtRBRErLSq0C8rsFqfVIvpDFM2cuiwuyaydVaXT6dmfE7NyiFZcULwdDlCfM0L2c9hv5ZgMDw0pDk3ZNxcHya98pwM7IiPE+7Gv6Uq13b4MeqZnp0Kj2IPdjP4EOovoMMkILAtCL+YWoTYxP2Oj4jE3NLhiUs6rimC0smZW3b1eA11Ebsf3Nmc8un/pDwRvnDBSNUvF0rTjYB3wex4HP5qq5td51yN/h4I3OxKx3Km7FBTRENqsuyrOSfBrlTkpMkMIK9i4OFwgPhvbCRXowoTVV6KrxunqEoMITyQbB8c/M+iCo6+zYpMpR9jSoPHxE7gN6TQor0zrg7+B9cTbdDP/pZsbyVv0ta4rxYJw5X0GtEq8fVFHlMPo+OvMeoe/hIw50nllhxFVeuYMuIAzDyYjQO8r1viGXWzk/bJH5SYkwsRmSdcHO4bFkECkZxDBQ3QBkni0vINP3YHBIiUDcy7SZ0t3LR9X0CaK8u7Wl0WpqKzJC1aoG6xuxM2e6hJqRYgG1YCxvP7LTvnU+an/xVHrl4pKiiP3FL261na3ZtVqYW4zZ//yhLjvfm7rdw77GOfu111dYdU2VxWnOWhhRROrE6pwYImgBc8K4ke7AiTl0aKcqc3BmOAzRO9m5E1XjSq0RUmTcg+AWxexMl4fwnaPjjD/RMeJ+RNxwIY4c3qH7a12aS2PFLWZFBfkuUg/gBTjXtzoFlep9JOg2PmWXLnUrbdfT44jYVHE4NJEmswt2qavX9b7Jj8i4hJWS/ViAAPHfpLakoeVy5DLitDIhqIDwnekitUxZ9af+7u+sc2un/X/svQeUZFd1/ruruqo659wzPdMTenIejcKMQALlUUIgARIICQOWyQ78jQHbD9uPZLDBxkYgUCAJhAIGJCQklDPKk2NP6JxzqPzWb597qm7XVHdX94wcnv93LS1J3dW3bjhnh29/+9unbd6iHKpnnnlGmpubdcr64UMtut/Wr2tUG9DR0S0/+emd8rbz3i5rV6/S62TN/+DWW2XLli3ylrO3yuDAoKoWQ/AGzTvBydsswkGyFY2KRBWOp3uLUsRc9yIIGGvy1dcPSE1VmZZ5KF8Q8MDjYO2BWpCgeSjnlRbK0vpyWVBdIF2DETnSOSxxr08KS4qVe4PI3fLKzEjDliRMcMi6JAhYuLBa+ULpDhwXopW6DpgrNkWnzEzvcS6/Vy5mzPxjKhTmH1YTa5W9zXpqOtKuSQWB7th4SNfL5k1mXh5kdErM3DcaWATBmb43M0V7TBM7tI0ITJVrNB6U+fOrtbNyuuDY3jNrh+QXZIlGD4Jao5o8l1R1Lk/yzfsb/AFlS/YGbfdTlqhUldKRUE7sLUfITwmTKV0aGAyrnKmZhlNy4b/dZSl1ao6asdtwWiG/1HNQSzvh3M4mz/j6HJHA/4zrM6gOC96U5XAejHjwKiHZyNBrlcMRUtTSVjQqtYEJWVxhdFAoTZxsvRhkhC4JDDqZ0WwyhZmWH90rbBK0U07FYYYidijhkOxxJqlvYOmXXtqnwnEFBTnKF+F5cT38/dP7JuTv7zFdM1MdOPqvf3BBxgjO4GhUbvpOk7T2hqY857krs+VPzsuWZ559VkZGRuSiCy+QijLTBo6TgE/V3NKhUu/sIQQbgebR7vBkQTQ+Jl6PX520QdvM+JHXXt+hZaHTNm00qtERow+kKr4uLlzqhWFE4fUQJNA1hzZJawsZYI0GvTwz1mpv/5A89thjsnr1alm7eqUMDo/Kfb/8pWzetFmWNy5WQjOH7dhizVotEy1ZoDjslGa5L7P+TTss/2/WMrwzw0mj9IEh1lK0DfxdRGy1C46uB+XVwYERVc1GmmBoaFw5aWSqtFurQevqk+xAQIUrCeRwMqrBEvDpeQj04RFx36lKubwXRBBxlvzefRh9H71zI0yqLbWGc/J/PvsZWbRosXzowx9S9PGW798iHR0d8m/f/rYMM/28FWftk4ULF8pA/4DceuutctkVl8uSxYulrbVNkbp77rlHzj33XDn//PNk//6DMjo6IqWlZTJvXq309vRKRaVpu+7u6ZGy0jIZGByQvr4+ndQ+f16dZOMwO3q07EjXjHVSs3VU3BcoKln9yuULnbZgg0iRNPA+XzgW0rE0g50dsnbFfFlQmS+5OX5N1HpGY9I/IdpMQQBUGIhLad7Mgbh91kqknQjpOiXIWb2yQTl46Q6cF+W0s7eudfRu/ns4ZdOIEtVAZ3jISDEoVcEjirRpN57PqwrxVdWlGmBgmyllZjo8ludhBr8azSIr7Ig9IQGYjUIz7xxEl6QB0nMmyPmpsPVv9jksUk053QZuqd+poxoSNX6XkI/tRuIP3PVl6nvWAFrI2xgEg2uYDhKn/dapBWvg454j5Zxj0rmnPEdKW6wTbM10fZmd29SqT9X1ReKm6yo7Ky5hSMI+QzCOIdLmPPl4LCqrq3xSkuuRkWBMinNP1FCY7cLAYNFttGFD4ynPcoj8eXd0cpyKEgfvraurT0bHjBOaLrjjs8DBO3eZWTTr1y1Vw4FDs9eyuyUkn/lRt/Kepjs+cmGVfODtlRk92lcOjcpf3nFM0ZSpjuvOLpKt83vk5ptvVt7ItddeK2eddaYcOXJE8vLyJT+/UA4dPiDLly9Xh/nqK68azsiixXL02FG5//775aKLLpLTTz9DmpoOq4FEnVPXrS9Lli1bpihBSzNCXvNl+fJlGjxPdfCsIOZiUCvKihUhwACsXbM48ay0K6u5VW79wQ9k29nbZPtFF0pre6d8/etfl0su2S7btm2V3t5eqa6uVvi9ra1djXZdbZ0cO35M76uzy5Tlli5dolyQgcEhOXrsmDp+3hHXWlhYJMeOHZXevj6pq62V+fPnaYbL35aUlkpTU5MU5Jugrq6uVgO4jo5OzVCrKiulMB9ODYKTE/Lyq/s0AES7ZmRsQssVTJcmSMFRoqDL50BlIP9jhzasW5rQU0p9XrZ92UoO8HtbBsURgCqQdeO4gtRiPCJ//Tefl/n19XLZZZfL8NCQPPro7/VevvXNb8l9994ne/ftVXXY8rIKOeecc+See+6Wyy6/XNra2uR3D/9O18DePXvl0ksvlYqKcvn1r38j+fn5Mj4+Jte97/3y+GOPyRlnnqEB2gsvPC8XX3yJ7NmzRzo7O6Wjs0Ouu/Y6aVy8UO8RRBWOB6gRnKvZIrW2RX3PniNmjESJq7MRAnQkLq80UyqNSWioX8qzJlQrCgRCtVYUEXM6p5LEooz2leWRUJ4leIFgDY9uKg4e6xkuynlvOy1xn8qANICcrhGbUP93CH0MCjms88jYC5rElRSohtPJqnuD4MBjJEiycwIzeujOh5SA3j+iiNCaVYsU+fyffvBMKOOxD6ZK7LWLykaVqrHh3LVdOG50xgQChiBsRxgkgh0n8LBE4ESw43AtbQCk53D0b9xkYjXsNjByNHhOOPdcr8+5bs73Zl4fpFRsInV2Np8j35N4ZjxLWpFjyGd7Y8r+3ro4V7OhuR4sXGY0sbnWrF6ccVt6pt9HdnLsWIdyHU4Fj4PrJVMng6MDZTqioSoiO9OmqcHTlaQEdRei2DUYlU/c1iV9I45w0RQ3trgmW77+wYVSVTw9XwClgq/d1yq/fXlg2kf0f64oleyhHfL0009JXn6+VFVWyfbtl8rPfvZTWdjQoIHLt775z/KOq66SQwcPyUsvvyRr167VLB9nt2vXTjn//AvkzLPOlC98/vNSXVMjGzZskPGxcUVwLrnkEnn66adlaGhIDuzfL9ded51sWr8WWHDK60L9GMOKM2LUAOgGE8vtYQOcm7/zHVm5apVsPWur9Pb1yg/vuEOueuc7ZcWKlfLDO27X/25oaJDbb79d9/r733+9fPWrX5VQKCg5OTnS2tom73znVXLppZfJF7/4/0h+Ad05YWlpbpY/+ZOPSnFxifz4Jz9STzQxMSHvfNe7pLa2VpGN3Nxc6e7qkm3btslrr78ul19+udTX18tPfvwTWblypVy2/WIJ+FG/5W/NPCDKSZBsdf6dkypod5czEwuOU2t7r0GpYjFZoYJq6d+z5SNAdufvWUu2G+PAwRZ9ZpQXCKo0iAqG5Mtf+ZI0NjZKYWGBDA0PK4lz//598tm/+pw+r7O2bpWlS5bKt7/9r/L2t58nL7/0slx40YXy+uuvaXv3e97zXv3dsuXLpbenWxYsXCjLGpfJnXf+VM4/7wI5cPCA9PYa5KZu3jwtZb3w4ovS3t4mR5qa5OKLL5Zzzt6qTh5xM1AqNIDY71OVd6ZaJJQy4RWREBEoWekFPk/CtaNtQvL8WdJY6Zd4LCKdlFmYg1aUryWO2SJG7uvgncInIgCoqCyWai2XGIXcdAeoJ/9sPWut+ALZ0twfkeFgXGqLs2RHW1goJTdW+GRpVUACkCH/iw+L/JlJ1xENRCxihgr7dITymS6d8xDg7t5zVFatXDinNnhKk3AXV61q0HVzMu9ypuv9z/i91WBjvhel7HQJuOehXX06bFNdsqsV2w2lbfmMDAAAIABJREFU2Z+7O6tMJO2gNq6Opkk/d7ql3OfWUpO75DWHc9ggyT7EN/P6LLQ+5b277lG7rRDqU06OMcUejyn/2WDNwPExRXj8npisrA5IdaE3ow1qO6/IXDFU2k4cDKvYE4YCXQ420aksUQGNap3T4b+cbDmNujrlNG2RLSs2xi1FisCsFyMiSI2bbAOSXjoiNmDg5+7sllePBGfcU1ecXiqfuLRGcqcJKH/1Yr/8y2/ap1VFzs/2yhffVSCP/voO6enpkQJ18BF53/veL7/85X2ybFmjnH7GGfLlL39Zrr/+epkYn5D7H7hf5s+br84Qx/WHF1+Uj33sYzqc8M/+7E/lL/7iMzJvXp3cf/8DivTg5F579TWFwvfs2S1vf/vb5fLLtpsAZ4rMGRgaOBu9k+de2KXP48zTVyWG+NkA5zv//u8yOjomixYtkr4+Jpz3yjvf+S5ZsmSJ3HbbrRqQNC5dKt/73i36Hj704Q/L//sPfy8VlZVy4w03yle+8hUNRq655hr57Gf/Ui6/4goN1p977ln5sz//C0Vknn/heRkfH5eXXzKB3Vve+la57dZbNUC6+uqrNQi682d3SnFRsSxavEieevJJ+cANN8jypYsSJS3WOYEaSqUqJZDyhiElo3FDgKKtwQ7vAX2h1NlKJDZ0tBw73q7IDwEz5Sf+rqAwT44d69SyV0V5iZabVENHPNry+6Uvf0m2bDld9u/fq0t1xfIV8uyzz8jnPv8F+f4ttyjaBkfnnrvvlu0Xb5enn31GLr7kYn1/Q0OD8q53XS133HG7bNi4UYYGB8WbxYiEZfKr//iVBq7Dw8Py05/+RCorq+QDN3xAguNBue32W+X888+X559/Xktb5739HAn4zGw4Ag6IwrTxE6ilTkKfbiNwz5Dd4d3wTG2LOwgoir3ovmyYly0F2QalwVbBJSFbBvE5GaeozRCj41oeA4WrrjZjEGJxj4yHYzIeBvk29pM13tHeIwOjYamdVyXhGMNJPTIajMlIKC7hGO9HpL7Io8EYWjT/XQ6r5G47q+DGURrCjp3M8+PdU4amow8u4mztvBVWpXuV68lkyv1Uz5T3FKabMBhXRX/WCvpvDCElESnPy5JCypimCdMk+9oRfaIw5FzfG8kHfE72rLuT0X2+/0synuvTneLvbLcVIoEEO24RMRYBFAU6zbWzCKGqrKhqSVQXpEdxLHHS/DuqJEkIgSxOyFW0J6NnYUnGtLRioNkMZk5L5mKDUz0KjGJXz4AGUOmY6pk8QlvGVKn6XISyKrSmT7nD5/NqZ5md/GWhbLJyT5ZfSXxk9YDjsVhUyzkEBva4/YlB+enT0+vW2M9evKlE3vOWcllSw0iI5JX3DkXkgVf65c4ne2V0Yno0aEmNX246a1hu+/7Nyp0I+APS3d0tV1xxpezY8bpUVFRqgPOVL39JPv7xT2jG3nS4SX784x/K5s2bZf78ekV+brrpT/QdfeELX5Av/PUXpLS4SO6595eK4FDC4TPvvfY6eeihB+XMM86Qyy7driT1qQ7kAcjQTtu8XKHbjvZe2XLaioTsgA1wvvfd7ypadM6550pXZ5d873vf1Wtf2tgoP/j+LRqwEPyAuPh9fg1wvvKVL8vmTZvkxg/+kXz+c5+TsrIyef/11ytKNTA4KNmBbA16+NuHH/6dBjaUZvbt2yeNjcsU0fjJT34ip2/ZIldd9Q4taT3x5FNy9913S1lZqVRVVcmHP/whKXDN4GHNkMFTgqId2z0Ph4yWjijKGAi76X6IxaS3xzjw1WSptrMpFlcyLcEQzgbUkHMSZPNM+B3Lz6g6J+dzsX9BG7/xja/L9u2XyeNPPKrlO+7ngfvvl7/7+7+XJ554Qn772wfE7w/I1q1bZcP69XLPPffKxdsvlsGBAfnFXb+Q+gULpL+/Xy688EItyf3whz9UZGvevHmKeA0MDMgtt3xPA+U//uM/1v//x699TcoryqWosEjOPvts2XbW6Tqc0qIEiPhxP2hDAdFnWj6Gw8T8Ip6ZHYvCegId6RqJSllelswvMfpd9iDBATlCIflkCaq8Nzr7DhxqlpUrGrTrMBgVHWDZNxbVLlVNBkG7QyGJenziRSogYcc8ku33SrY/S4ch5/lESc5IcPx3OxSxGh7Vpght/ggw8mDu18n5mP5O1yRomhmTYoKITA5T8h/RmXI0t7BuZnM9NlAhWegYjsqx3rAMh+Kq+o81RujWKmswhLQ4x1wbAevAWEynApAcWsDOELeNvtxcDgJJiPdhlJ+nUMjWACeBxKQ8Kf25C6HgIkzyaKBd9zHtOVJQG3OeU3OO/67XZ5+T1c+24x+wG6bTSqMcycmKqxpmRX76twzUSdSOkcEg8Q8EW7ozOFi0vkBADTUkMshscDla27pUIwQoMlPjN9UiQ4eCdjwyuLkiOFwnDvh4c7eUluXL448/Ji0tLbJ48WK59NLtUlpshOp4TmTYra1d2olUXJIv99xzl1xxxRVSWlqqvI76eXWTso/n94/J3/ysc0YtHHt/lcV+HdWwoDKghrxjICx7jo/Lofapu6bcz2ZLfUS2lMKR6JDLLrtC24iffupJGRsbU2f22GOPKqIRiYTl6muukWPHjsmuXbskODEhF110sdTW1alDW1Bfr2WeH/3oR4r+QKTdf3CP7i3KFQQ2lVVV+ndbt26T0zZvkpyAb8qxCnRq2WnZPEOytI0bGtNwcG6Vs+HgXHKRtLZ1yD/+49floosv0hLV9757s5aTKBv97ne/k4aGRRrgfO2rX5FNmzfLDTfcKJ///OekvKxcEZd//qdvSEFBoaxctVKRjYLCAvnud78rOdk5smHjBnn097/XcxDg/PSnP5UzTj9drrz8Ml3/Bw8fka997R8V5XjPe94j73rnO0RikwM4ZuXgyFFThs9AtwSOAqSKdUkwuGLZQiNISKYYi6lcQl0NCIGZIG7m/PQpGRS9DPhABEF0r2HFQBUYa2KVi5OZsUfiHq92PeXm5UkwOCE+v1/X59DAkCxsmK/f19c3oFyxuroatWs9Pf1SU2My7OGREQ0SWf8gLnQkonNCKZJJ4DwHEgiuifujDAZy1Nfbr8RpM3HbOHVTTouqw+RvIAZTpgLxy8THcW2UT9C2Wr58oa4Pu59fbQnJRDguG+YHJMc3WZ0YYjOBJiiqdrCdpIieChi29cjwRFQWLayV9hGRpr6YdiIamoJJDi1/kT2K/phtNKEcVZ7rkQWlWZKdZdCDTO5/Lk70ZP6GgASyPOV4EEOdO3YyJ3TIzcePd+msOrTJzMDRzCME1gBJAZPG6cbLVJ9H91HYdHm2DETk2ACEdK92YureczTnCH6ys0TmFXlkaDyqpHTLl5oIixTkeCTPZ9ol8vwemV/il4oChgnP/sGw3wkgsXkkQOkG6Hoe2tkbV6VdjaaS0aBtc2ZTWW6M5ePwkOxIBhv0sNE53BNHk+dwSMbOPbi7MWz91Zw7KVDlFub7H3F9KURq9/OzxpdMxSd0m5gHwfiHlVVZUg7ReIpOS54JBoFhbRAjqeUibJaoW3s8cuR4i+zft1/6+wfU2NXU1MryxuVq1NHMUEKZBUjUfNjWWYdx5VwQl2XiVxeZ1eNRdIiNyrgF3RDpPjfD+jSIVUSzj5bWFuWqXH3Nu6WkpESN+qGDB2XlylXKbQhk58i8efOVe7JgAWjH0+osd+7cqSReyjUlxSVKzg2FQlJes1B+sXeBHO+JzH6XzPIv2Ih/fkm+bFhgBgxCFsXAkJH3DwxJJEznXESfE90+hUVFmjUNDQ+pMaoopwMiW1rb2tR50SUD+lNSXCy+LJ92TSkh3+vVrB8OB+fid8zpQmMnFVq2nSkQaEEo+HuMF8Eu32kPnGx334A8+OBDsm7delm7bo12W/385z+Ts848U+oXLpJXX35Ry2dwQaKRiJSWlSnycNfP71KiMxyTH//4R+IPZMvpp2+Rb//rv2oWSWBD1w+BGgHBCy88p8TcvNw8fb8bN22SRx55RFavWi2nbVqvzrqrp0+DIQLAz3zmM7JyeaNAwncfrBkQS2YsofRM2RLbQLBCiYXn4Rb641kwbVyHEC6qU20SSizA88YIZmuJh3Zz0E7QHDJBggbWOMrak5+v4frYf7g2ylYERMw7YtYQAQ9BEpuHoKGjq18J9IxxsCNITLJoStfJji2j1EywBRGVE+j0cO0uxOgbQ2GSQfNUbIsyawFUoFhJwknh1JFgVJh1W5xDB15EUV7QKsp5dJuAnBAgIgpnusw86rTeaAtp4rWyxgQ47vzVtixD+IUUXMpMskxhgzT7q6NnRF7e0yqxokopL8qRkTD4LfOk7Pgfj2b9igbE48ppzPZ5JEuiEguFZF5ZQCrysyQPT+ru4uPvPWYu1X+V3EFyr0U1sGadqAbNguoZJTEyMUUsI+VR9Q9pNxwlSvhRs1EphotDUMDcqdqashmJ6hpIBKNyoCssY2GR0bD158zCM5xIXZ6O8rh2VSpX0PzOEsPt/TnaoervA1lx2TAvoMjhXAZWk9hT1QhOmNE3qari2kVlvtigNeQCNtjQi3OCGesUzea0P3dUedUhJj2o0Z4w2hXOXAdnOKdxrJPPoewWEwHaQp2y4x2F4ISz/Z99feQfGBJgVX3BOjQxJmtrfFKW550ECadb6BhVEBoCFnekinN55PEn5Rd33aXZHYTPDes3yPuuu05aWs0cI9psCwuZRzSREJODq+N3Slg6UVYRh4hmmfm5hoCGI0CwbiIY0c3JLCrgfD7P/xfk581K6p376uoZlPaODvnBrd+XM888S85561v13X/rm9+UCy+8SOF+0INVq1bLq6++Iuedd75yNfj3q6++qtn+9u3bpbAgX15++RV5Y8cO2bZ1mxwIrZSX2jPrksrEkEz1meV1AfnqdRVSmOdEpM76ZL1rANE9oEhVw8Ja5QzBkaI1e3wsqFpCNtuyLsnSjwyB1unPdn25DSbZwHAXlixJKj/zvsnE+DffuX//cXX8HGhxUNpzd9lomTPukbFQVMaDUemd8EiOT3T94UDQ3aHkSbBG8IUBUimDvDwle7Ov6RaidZW18sSTT8ozTz8jV111lQZkP/vZnfKOK98hZ5xxuvJvIBTr9ZPVZQeUzwGHCAcbDCNJf1RRnQULFsh7332NFBUwEdkVXIsoMokhJ1Ch/R3jzjMFmbSE4EmcPm3tNsKHwNbwvZAYIBix+4YgSdukVzQY5VdnxAEBjpubYAntPF+ug2fMQQC0c+dhnTbOO2aP8TO+i3PzeZ7TyhULM5ojx/3gdF56Za+WgM88Y3XaCeJ8t+mCCuq7XrJkvvhzck2rfky0TLO3IyR5vphU5omioMzV4toZswJyhBNZtHieauCYWV1mJEHbUFQKsn06Yy+VJ2Gd6sHDLWYKenV5RgGEdWzwNbB9mHe6qQ92TsjhbiOGaIMaghLLVrQ8TbwCQRfoTX2JT0ckdLZ3aylkxbJ65Uwx1oP3RjDHO+AfOgC5X5w+AeZsEI6TsQ32b1nvyFsgUkiCAV8mHbow1++yJXwCTibUE7hPN03crhv2LIE4z4V2dpBR7MS0Qz1jprOuqS8sR3pJvnimZsAv+8MI3xo3j1/L0uYag76BvLk7rZ0oIxEQhSNMXI/I0nKvLCoPJIYfz+a58KyxWTt3HdZgD4TRUDPMWTwP7ug1s6icrh9bakoMzVSjaPryDMpjbsw9YJP/txCTu7vKfY5E9xIPIe05XOd29Da4wMnjHpLE5nTnnvX1OS3tWtd2xlTwnRgBG8Qpj8YOBrXXPYfrwwBBlMv1OyMp4jEZnogoorOi2i8NZdN395DJksUyn4rZOAlH6fHKr3/7kDz44INy5ZXvkLe+9a1K5CSb/sVdP9f/RrPj+g/cIDveeEOee+45hdo3bdqsJMb+/j4tRWA4Ib82LFokV155pSIKjz/2uLz4hxfVSFxy8XZpWLxIHnn4Ydm7d4/k5xfIlVdeISuWN55QVphugZIp00nW0dUuv/qP/9BF9d73vldu/s7NUlVVqWUeuAjBYFCDtcsvv0KDHwitdJvwrq679r2KbMDfgPz4lre8Re785ePyanCbhLxG0O7NOj55SalceRqOePJhESp+Cs+IbJmBfEjyc4Ac0Go/m0zL/Q2gBEDLqKYSsPJ9cFDI/vkdkDVBBC2gkI1B/RBIg1OSerQNRuVQT1iQ5F9Y6pe6Ep/k+WcH8+O09h88LHf+9CfiD+BQ/JKfl6fid7XVFScgMe5rgHu1c/c+DYjYXR//+Melrroyrc4P75dghSN1mn26dwDa8OprB9ShaHCWn6NztXB69uCcyB/YAZ08S0pg1PN1ECloYyhipqdneaWtrVsDLJAQqx7L86VUzGcmB5Fk2CF5+dX9iqJlOtXaonAMTySJgR803bF7T5OUlZdIbmGxHOwJSWNlQAoCXtnbEZQhiO8yrhk6rdjYDA0g5jhygwAQzs9BJyjMRGGba8d0Dk/E5Hh/WFoHI7re8vxeicDY8KKNZBJhgn3eFRwNFdJzbG52lkfJw6BSJTkijeVe8cYi8trrBzQ4BSU4dKjVqIjnZWsgx3sjYOQdc904f8r6/5kH10HwwL29WerBvEvWOh20OvJmUd20t0hiQJs5NoRSLPaJpGXLaStPGHXiPhHv71B3WNpH4roXSGxB1whG8ZNW/FBFHGO8L+PfDFdssu/kb+g01uAnUVWLS0kgJsur/HPuJua7KNmCnNK5xj8WwTuBZGyjMXdJLNHkkjpfhSeRmEKafCwWdHGjmDOdQ+Fb15NNdw79Oida/J92fVx3MCIKybkDShCR3CyQHL8U505di2SxUH7AsLo3DQgOAQ4dHJSmFi1qkNVr1ijv4bN/+X+01IPeCt07rc2tWippOnJYHnv0UbnmmndLfkG+0FWzbdvZsmrVKvmXf/mWfOrTn5aa6lr54hf/Vt7/vuv1nMWlpfL8c8/Jy6+8LBecf4G8seMNNZofvPFGKcrP3IBArG5u7VD+CgJ5TzzxuLzv/dfLU089KXt275bTTjtNhodHZM/ePXLeeefJhg0blefx7ve8Rw7sP6C6IO99z3s1gLv9jtvl+vdfry3WaIk831ohx2Xdm2bLllR55B8/UCfFuScWjHF+O3cf1lEZvCM73Zi2WIIayglsPAIdN6oBgjATR4rNi/Is52TMA1pAWs6NxbV7AAFB/htiMWUXyLaUq1gntNanHppRm0kigj4eU+9nWwO3WRpCgcgeqPqyL0vyc3McIvpkJMZ9Ddg9SpXjE3BasmRkcFSRKJOB+3ROlB3IyH3CYSC4J6DgM1OVRzD43T39KmlPezxdVWbGUrIVGWNIFrtv3zGVu7d6IDhFjD//BhngewhqSCTg/eDUeW9W9BAH2tzSrSUlgin3wXUwdRu0g5JO6uEuUU1Gn2LaFk/ZjeA49cA5UH7i33RRZeflSDxQIB1DUZ15xzvsHmFAbVjW1vokP8evZRwy6dmQSdMFjjwzxrZY1e10mwyUZihIJ1ZYghEzqy834JUhBRWTe0YHpopXBxfjQEJROqREAt64lOR4dD1Svq8uzFJH2DrIYo1KTaFXfNGgvPjSHjOZOy6GF1RulK01D9eSFQT0UZ0gT5CZOqssEwOhOkBofjg6cLNJTOhqpSwNZ5F1dDLPPt21KmoRjsrhphY9vwbwKWsw9e8oRTMnj6BXuw7zc1Snh/EuU9mfsVBcmnojcnwgpqgNvobghsAGZG2Sf2c2nqqiG+oF714BWweT5V3bAo2t9aDrZQM11mttYWaK2OmeCXsOhPLIUSOVUe20jv/fLqpMVvsp+gzlASP9bcpU/GMG2kVlQTFzXZhVM7WzgQsDXG+HEKrZcAKce++5R4qLi6Wurk75DsuXr5C/+PM/0/Zf9Fb8Ab+89NJLcvDAAdUzee2111SMDGG27958s/zRhz4k69dvkA/eeIN8+MMfkZzcHG2BhQS6oH6ewoDf+MY3VPxt6dKlMjo6quTaD974QQn4vGa4XMqEYEv6BH4HgeL3DCRta+uQhx95SDOuFSuWa5cIyr7PPPO0nH/BRdLe2SmvvPyyXHHllSqY96tf3qtKwWPjY/K7hx7SDh92166du6SsvEyWLF4i69avk/vuf0yeG9gsQ9H0yqgn8xpRp/7khfly+enlk8ooBkkZ1W4byhMYGsoTGBBtc3e0aSiToG7MRiQAIrBlfIJBALwq7qdDN51JyyYDYYAfMuvNGrRgjNBnwVcQUGGYCJwok1jjzvlBcJicDXoBolNUnJ+RrPvsn0+q40yKck51Lta7bRXm/hcurJWRkVGtobNGCBww3pSKeGY4B+B0EBfaiimtsta4T1N68akDg0uDY2dMA/wXPpeODMuIDEq9PF8gbeu4uC7eCwEp+4zfUfagZKTvJEXe3n4Xk5pVoda19rm2AwfJrHOV1GwPK/NASYXxDQRAZiyHCQ5xPAQ4/BzkwX4nDgHUs30oKs39YXUk4yGjtAySye/hmeKUY9G4lmdAQ/hnfolPlYZp2T2ZQ2chtXTp+2DN8g4SqtUMxA3FFaXBGYajjuArEQjq1gyHnYTyG+SG4IV74X/4Fw6PpoulFT4pzja/x4maziry/7gE4U81tWopgmuBk5hKlFUx0e5+6esdVB4aXC2vN1m2mOk5aDIaDGmJiYCWUTogd0VFBU5zR4KFmDZ4AYVj/7MObSfrTN+Z6e9VYdtp2CDoB+1zd8NNdR7WK74Dcj5kdt4f6xbbkRrgaLkdVfWWoPSNeyTmcfhgvEtv3FQ40nwRr4mGRKvUxWds4sQzxYZaTg4JFsk+qzIUiUlDiUfqS7LSTqbP9NmQAMJ7ooQOuq37hy6qxKiGFOJYup8r2c4pHbm/eKqfpz8Hy9WIdk2OAtOf+828vgRs69yMrRuf6uvjRdMJwean5s0LhzzHC8bpxyJhWVyeJfUlfpNxJR6ucRosDOqtLFIWtTXMBDi/efB38uBvH5R3vOMdsvWsM7Qs1dLWru28lAzOecvZcqy5RduB165bJ3V18+Tee+5W9dr6BfWqT/Lhj3xEeS833niD3HjjB6W4sFi+/W//Il/96teU6IuQ2/e+9z1pa29XETrIsUVFxVJRXiHNx9t0OGKqOiYGneCGWjEv2nBGolJeXirFJYb8SlkDAw+8iJPPzi2QY92jMjHcLzFvQAI5uVJdlCXVZQUS8Pu1i4qWXM6HnDwHpRk4OSzsX704ILc9FZxKKibTvXLC585ali1//c4KyU7R28Dg0JrNgUGz8D0aDYcPtyrqAnyMkcXIEAzhRHFEGGHIpfkFuWrkmUCu85VAebweHS4I0sA8IIXaZ1AftRPlKdEQDDFpF+NPnR0DPRsjP+cHNcMf8v4xzHAUmKadmnmy1mllbm7ulsbG+Vpio4MPFItAjWCH52imrvs1y2YvALsjiU+Zaf3apU7mnLwYC5kz/JB1yTtJdYx8xvJzQMKmy4q5D0j8vGdQGjePgWAAJ0eZiXu0BwEcvBj2A0iRTgX3eqSyolgNM++XIILfbdxoOFQ65sIR4YMI3DeO3TDcBoMoGVtB1kwHWjw0ocKTfr9XeVZ5ATpasqTqJLJjrt8KL1IuZA2DsiGwJh6v9I5G5UB3SIaCHnXotHBzTZYbFDOW3swEU56n4dbgAUAEmIFGoMMnvPGoVOWLliwM8jS70mniWoMMMzaTpkEy2WOZEqMT5cKdh/Tdci+syZqackVhsd0EygX5OY5Cv0MGJwyjc2pwWLteCZLz8th3c2gRShdA6BT7cV3nzKniOuD6ZTJZnXuCaA5HELtDSZbgnPXJ/nEHOSAtaNu81ByWcJyGB9OSn4r0zsW3sw5457xvOOLcBJpwrN26Iq+sqZ2Mhk5nTiydxiR3hv8IMgzXkcQErqjnwZ29cVsrM/oi5pREcMaxJjugLJGS37u7q9x8HHd3le2W4vMaTTm5ryomO07bKiNzkWSpHJPO4arlWW7MdNeHyqhCYK7ur6muT8mPfq9UFDDHxiNBoM3xqAS1E8YEFWmvzz2OIoPr47lSfuL+R4MRbbcz9UgD9RHzogsyHopKSa5XllcHpCjHK9neuISQjR8ek8LCXI1KgaY3blimxt0IJ3nl4UcfVx4NGiSnb96oBNG2zm75+7/7O3nX1dfIW7ZtlY7Obrn55u8o+ROuy/Hjx1X7pG5enfz4Rz+S6z/wAdUxQXwOMTfKVV/+8peUBMbMHDppyssr5I47blMjRScQmh8XXnCBHDvarovKrapqoWIVCYxGpbqmXA0M2RfPlbZJjAFOBmLsy6/sk/KKEtnfNqobig4UApihwWHZuGmlNNbk6gYz3XqO1XPqmAYC9igsvGt/q/zwD1lyZCDzstlMzrw4zyt/e3WZrFvIROnJB/f28iv7ldBa4wiX4SSPHmvXwIsMEg4Eht862VA4LJ2d/crPwbBQB7ecLwwnWRaEVZwnSIYhlrs659JcMOdGFA+IFuf71rM3GJn4jl7ZveeIwtiMbZhNW+hMz2Uuv+eegMoJBEEi00H/oFujI+NyCAje71dEh/VOOQKCcgJNQWMjEtM1RSBJ0AM6tLihTu/djeAostXeq8ElXKh0pQPsEt0pjLmAv6Ty745icuq9WmhdRyc01OpnOUz5IKJIDIRw90gI9vGevUe01HbwYIsGoKA1fJ6ggfImzwc7UFG/UJY0VEtlUUAJ4HAh9nZHZTTsFSaIgGqwFjUL9noM2TwGaTMqBQGPbKrPTrR7n4zWiPu+dU87wxuPHO+U2vp5Mhbxyv7OoEQEBNKv8/gQ5PPEuR4sG6NrTFnDNJgkk1t+Z5BsiKLm84pE0SzhF6kvzZK6Ip/46eqa5WLjWrErbY6oKOthplKw/QrlYIUZCNqiiClCctgdOtBAGlknPHPEEpkLxX0r0uSUSNvaenXvM/OJxoxMv3e6W8TOsH5Q28YXgNKVI3A3Cw0ka5PxbSC04dCrAAAgAElEQVRUdHjBrVqConV5cWK/UAJF5+ZQT1yCMaKQmJYTCabdUw84T0a+3WnAsHFDMrBNdifyTIuyPXLmwpkn09t9ZuensX8oY7O3QRcZBYIvwl7oqAa7fCZXzZPdUqkxtFEnTHZN6YU7byf9OU4wDwmDPvO5k/Lsp+b6ktdNcFGa79euEngJeQGvbjJIbRChMSxxmOKoa9JRonVFXop52Rz8LrH5HAI1QROfB63hxTHNmgAHw4Wh4gpMkOdROI+ImU4BIlkWsldiqhFQW+gV78SQBEdHJScHIbO4oh04U0hiejCpurVD2tvbtRuFOURZ3iwZC4bkhRde0pJVwE+9tVQOH2mSjvZ27VIaHBxUoTEIvQcPHpTGxqXaev3U00/LkiVLpaK8VI63tEjz8WbdwCtWrFCUpK29Q44cOaqvbXHDIsnNydM2XETSIHJSOqHji/WBU8fZg0RQ78WJk7mzsWhfjcaNAi3IFCWenoFxySsskDNOXy3F+QEZGR6V/QeOycb1jZotTdVGiPGhmwK9ILrA9raE5Oc786V/dGoeyGzs5YfeXizXbktPXiYAfOXVA+rkIH+zNyD+4rDgK/CeJmVH6Kb0DysRGa4FDtCiPoqCOvV1UAqeCUYy9Rz22rlvNvdEMKydJDhwUAeeOwiFKeWYyc08d/g4vItTYXCT12CSoHQ8A1N+NU6XIMTMj4srWrFqRYPC+OmuhW4rAr3Orl5VHzbn9mqwzxgKnpf9O84P4pEIEMeDSqa0Gi8muWGd5WoWrpyamvIE8ZRrg6BNVkzdnt8TlONph4cHpbamRgpZe5RZ0hwEQ4wwgQDNYXVqGG+CmBr3aA8cFMEmStODQ2TgMS21sB7oWGRT8e+o1y8DniKZEJ82H/DP0b6wNA8qzKcqviA22A3KOsYeG8QEdKQy3yOLyxC/y1wEDltFM4k5pwmg6J7BDmHrrO4f9q5nOCgv7ekQKSwz4zEIanw+1UUhQNFikk0QKcerblry4eFv+B6yeEM2NfsUkqruAQa3qqBlXJaU+6Wh3Dcnnhhl9daWLl1vtn0YG44AJAiIaiplJx2qDVpx/krUHw/qtHfWHOuNPcm5WMd8hoSKANwOr2QvNh01StnYNVrD3cKRs7E5qZ9lXVCq5lC9pIK8xOicuXB81D+FI9LXOyTDE2HxF5RKVTE0AwNutA1F5PigRyJxBkibUpOpryQ9vdlzs/PtppnHI+G4R/yeuK4rTffjcdU1WlKWLKVqZy8t585gUwIaksNQ0PzbIji22xF0jfeJRIRqS0WiBsFJRGWuTiJlRzs3oC7ZSi07ZSXNRp2bs91L3Kq7G8meY9LPidgdhGWqc8zm3LqxnevTVrVZXF8O6E2hXzqHQvqiMAjAZ9QEC3N8iZdK+2zfaERZ3ohTcd9FuVkyGiQwSr5y7reiwK+y4zk+r0xEYjIyEZWCHK/+P4ET6I2NQE3HGYYFpAiY2dTRWWDjoYgU+OOyvtYnBX6THZA1mO6QyfV0EA9zOK32zlKEdErGgeAZGw2J+MmHXZ3GQmqGFY1r5gIaUaxZaXJBW6Nlf9ba1i3Hj3WoU2hoqFGOzfGWTjXaLEYgfNqHIXySadh1MDoyposQaBXHAmLBhPGxiGgp6uILtuhncQg7dh2WdWuXSn4eCEZ6HoF2LbR267kwRjiM+18dk1/vyT7pUtWZS7Pl8++qkLw0SqlqEKOUKgxsb4UQ4YEAj65FhE1R0aR1t/Xzl17eq0Zq5cqFGXfauN+d5QnATUHwDgfOO4DXkoqKsKZAhCgDovALemHQ2tnmxckrsFwADD5nUREzx9HyKUovOBECA1qaIV5yzaBZDIUlsJuKuDkeDMs9994nO3fukqKiQlV+PvdtbxNPPEtYOw0N1boXKN+YwANkL6pJBQEGASZquZR8eP7sHcaClJYWqP4HKJARy8zS97bvwHHl8BCEs1eQqDje2iF33nmnlmPXrlquHSSc2yDDRiGc/2fdci2Wa4NTJbjhe81E86QDheMD4kO7e1WlCabcB89Uzxv36Myl/d1hRTbgpOxqD0vcC1kaHhst/QQhFgF2qJzYEjg43piWeZZUBgwZ1LGJbtusLdtOVyzX0DMmGkSRZEHmxRaRxWMTG8p8igbxN4PjUdnbGVJ7SCkVm0E5IKrBjeFUGIDVKS85PEN7n9bXhJz2YhXw0yoB79AQqHkOllNE5W1RmVcWlPp0nM1slqwtNYFS6L0zjb6zX9cl17hhXWOivdoib0eOdqjzZE3DbyOAIWkiybBSGiQSHV19OkuLIIg9XV5WqLwqAh8SUN47Cd/J7DH32rDlbRBKyrRcr4o8Ovt4LmUwGxS39Idkd0dYCvNydF0ReBOUDoW8OiiaRN+WHG1Ak9a3O5wbm2ykiw8URdKGG9M1p/pvCN76PLKmyqMjQjh4ppTj2MeI+ZE48zzplrPlaVAy3ovKAZBIuhYHwSfacf+rScYEOLXFAQ08eIkQ5QbGwpLr9yosCtrCZ9hYBDOFOVm6wfGzBDh9I6g5JpdhaZ5PNyhBDcRbPt876pwvyyg7psMUNKiKUpN0gh+t5Yp442GNaheXOWhNGkXoqbICjARiZgQ2ZKyz2WhkwCwWhJOmOwigcK44aow3BgCuB8iEzXhoC4cI6HZmFqng3DhI4Hzq5ZSt1q1ZkuA+ADvu3n1E0RGcz1QOkc1PsDU8NK68DRb7gUNt8v2nI7KrIzPIM919VhSI/O27ymXVgty0j0FRlp5BLTWw6VAW1drvGPN2WqR+fqV2LbgdmZZ5I8YJ00oKEXXTxmWzej82QCaQQ3YfbgD19OlGc5BVUjZjovC8eRX6eStCN+1LnuKXBJPcAygTzwG9lYKCHA0yWWuUbDBVIHj8B8+HkhQB2EwjRAaGRuSWH9wqx44elc2nnSZ7du/RKdwf++jHlOze1d0lA/2oBVfLgvr5WupsbjWlz+7uHkdAsVgGBvrVWVZVVauce0Fhrhw/3qx8ssrKSkUf8cg9PWjlFEtfb4/y1+bPq5dgKKRde0uXLpaSkmIVZmTiOb+vr58vPd2DGsDDMSN4B+LnHseYbD4R1ICTsq2bm0MWzrrg88Dn0ykCY1dAUPZ1RaV3NGIyaX+WMAIG+wNvBcTFBjmOkpgGCYowhE1n1aIyn/4bwzMSiikyMxyM6QwhyuDl+QQzHmkZMhksgdXweEQ/Z2xbTHJQpi3xy+HukPh9hhSNbSNI0fl7ca/pfAJNymAxGckM08HnDvH0fqKmTKVjbbyGp9EzHJLllT4NctwjJDL4qkkCjWbfiJLHSUIIgOGwaFdXNKbI89GjzL7LkYULqzUAhq9CArVk8XwNXkCrCWoo+WJzOExw71FkkZKWoQ+cXOda6r0Zm6l3oDxMuFy1NZXK22NPzXY6uCrGa1kwLr2jMdnfHdNnr5IwKvjr0c4p3iuByKk8uA38nVX1J/isLxRpKDXlTe4VjhCJNgkHvERN0E/gMtmA98TAV2fPgeBAMj6VF/8/6VxFOagnQqgiwPFqYDMwHpHiXJ+iOGOhmP435StQGRAcAhheuv2ZG6KrLPQbDk8kpufTAGckLAVYCEcNMt3z0U3nUM+Vk+OJC1zWiTAt5HE5q8FkApkYD3t+DDuoBkgKqIbdhJm8HzIUHBecjakDqLi25FJuYq6N1mNVyIuNYTJcwzlBLG5qtIBFSBaNA8ZAuMsWlB4oAVB+Wb9uqUKznBeHSlkGw4SxpT2QbiU4DyXFzFfx6u8feOao/OK1LOkPZmdy25M+w6b+2AWFsn2z6XRJPlcjiEhWqIRhFaCr1sBOyXo4CacUwRRsuDO6ocNGQE/bjLXzalhGhse1vg+Z1MAfxoCdkKbanzsrwHzUKy2tHRpAlJWCTnCdLggl5Y5tOYugiMAKWB2kTdGclA6hdA+L94QzJ/jlu8giQRPhGBkCKhyYgEyMhzTIAeKHO6T6JgG/ckv6+ob1Hfv8XsnLydZnyPOBb6UUUzJHr1eGRkbl+z+4VaUA3v3u98gjjzysz+7Tn/60vPba6zq4tKa6Wjv5kDdAWuDf/u3batAgv1NyrampkaLiIjl44KCiMIhKtrQ2y443dmjg09raKn/5l38lR442yc9/9jMl3g8PDylH7brr3qccs7vv/oUS8Zkk/vgTj0tPd480NTXpHC8UnY8dadP3zjogyKfbhrV/jDEQqpGT5DXgJA0H52hiDtRMWTejEw71RrQ0RcJkyLqmrd8SGq3ir+4/tRHA/WYdgS7ChTE8P1N2MhiLlZWMC74Lu0awsq7Wr8FP35jRNBmYMOWKsjyPIsqjIZHcgOGSsc614MioZo8n0fE000azto41nNRCMX+FTeXGyOopjeX741Jb6JGeEXiRUVla6VcbfbIH128DdMrKOE80dVjfcKMswdzucQQe+RkEdmQacLqggPB06NTCVpKo0PXH7w2iYObsvRkHJVWQKJAm+GkrZyDEp93Psbh0DkelqSesgcywEsTN4FOzTsx7sOWpU30f+DuVqdBGm7isqPRKRZ4JVAggGaJZXFTgcINMi/ps0DvdAZRJmSauugwOudfeiC0TuaEofmdhTrcAnwKkVtTH1UJmITB3Cct+sYVI3cjCTOd2G4RTcX2VBX4tOUEuBqXJzwahiUhJrs/wcmIiVYU+GRqPyWgoKghPMSyMawai1RKT696riwIqac1GJXgiSAL5KS/wa+fURJjuKUfR0zUEk3OwqMKRuCJJkO4gXPGdCAGurzMbezYv2MzIGdYsAziebGUmFMe2dVO/xEhv2bwi7bpWEl7I6IbAz6EE9WYcOCwc58FD1J49WoJh3amTbu1WBwunhOslg0YPBgSF9cz7efqlg3KsKyJPNxfL4ETmxobnfOHyiHzictj4dLGw2Y1QGtk/yBVS+cwKwqHZjhz7DECl0KioqjAtqmMTIXn0scd1JAEzm3JzQBKOy7p1m1QNuqysUJEB2zFiyPamBDM2Pm4k9cWjXRCUYjCguXkFctttt8nateuVM4UtBcJlNsx0yq08G4iuBDlcW/38aikvN4FO6qF1+lBEgyjgYjqb6BABtodcCUKRDoZnbfB+QOXgZkH4Y23hQA43tWn5TrNDFEe9XkX4tHTXbwKgnNyA/PDHP5I3Xn9d8vIYhZGls8iYsM60c9bc1VdfoyWkw4cPyZe+9GX5h3/4BykvL5OPfuzj8qlPfkIaly2TG264QW6//XadrfW+971PhgaHVECSAIhxE5/97F+pLhTDR6+99lodknrrrT+QSy+7TOeEcX7EM5ctXy4T4+PS09uj4pcTE+PysY99XLo6erXNnTXB+8HBEZRThmLWk3tOEAEfQTjv+LTNZgDqVIexmyID41F5oz2inSyUzViH2nnpcCATwu8aHFpEx5yV7Bg5CkpWhu9nVIRNs4dxJEZh2GRWjHZYU52l/+Z7+seiMhLyyHjEI23DUT0PpbP8bDNqgvXJ/xMq8V1a7prB9it6adEbiMdOxmb9BDph2T4ztHFVlU95OIXZDi9HWViUNGaT5k1tlaycAgkaiIu7I4h9Dk9HxR7Li6S5pVNtp5KKq8sSCLM+86hJ0AhyCJr4W5I0gltLdJ/J7s7WdhqNHiPcB42gqqJkVvPBQAYHx2Pa/Xao12hYaeebJu7m+RLc6BpyAgV+pmMZnIs9Gd/OSZAYMkFuXAoDIssrvJIfMBSNo0c7NCFySyXM9hnZz+uoBkvWSagDu1jPullcHVCGKOioGjutiqldSvaF2m6pqc7h/jl7xnTIOBoKDhzlPof7+lTozMGe5np9BDhkjYa975GJCOPfo9qLnxfIUrgO+BZol+CEL1xQlq2QMQGLBnxORxj/XZLn164sdYRORxbPZl5JtvSMRtSgTPf8QjFD5iNqzvJEVfaaEfSra5IlqkxfNM8HcinOoWFh9YzzRsy9mAnN8CUIGChtpTu4P5zU0SPtWsayU5szvbZMPwdS0t7ep4JdQMVqePLz1HBQlkETA7iW9UYrtEWOQuGYvHSoX0IjQ7JiQYnc/WS7PHSoQELRzLK/C9fmyLkL+mTh/AqZYLZPVkAW1RQpcgO/ggAmMeMrzc0YhGZEmpraZcHCGuns6pbbbvuBXH311VJdUytHjx6RgwcPyebNmxRRwOlu3bZVZ4lB/O7u6tLvooS0b/8+qa2tk02bNsnvH3lEnWtObq4O7Xz00d8r+Rt0Y/euXVqKOe+8t0tOwHTsTXWgYIpIHca5u2dQGhbUaHCYynEiINl/sFnLYPyO0hb3XVRYoOWS6Qy3dp0cbFFDnDpeRInHUfAI02575Ei7Bm10nGg3TTwqd931Mw0CQWS4XtAbUJVbbrlFVq1cJVdceYVOO0co8pvf/JZqNK1Zs0Zuuukm+aM/+qCsXbtW/vimm+Tm73xHtWKueudVOvcK7hHKy0w7/+xf/ZWMjY7JHbffLn/zN38rgeyA/NM/fUO2btsmixctkp///OfaaQgS8ujvH9G5Yz09PTr25JOf+JS0t3XrhG03kdgqTrN33J0pBJUECXCgZiJ5Y48GxmPyWmtQglFHI0c8EvCaFnGTJNmSRbLrVPkNqrLulJd0ZI7pXSUBTZLBTUCkbdkOCZjAqTBbZGOdCbzsecbDIof64tI3FpNgNJ7gwfDuQXnMEExjiPmZ4UGkvz7t3nEcG39nu2L5LkQCOQsBTlmuyKoqWpNnL0CZqW3hWRFQ79zdpEg1ZRCLuOhssZExRYEJcOwU8JkCFcvjAd2kbE0pEiLzmzEqAkQQNHDRololQs/m2N8VktaBiAxMxCVPR42AKpuGGe2WSgTCBtCwXdYawDpZ9mS/bCaEawDrxAdT+XZddY4IICVNxB1XV3qlJNejs++gPLS19uiMNRLHmZ75TPetXVR2dpS9keRiTbLz7YkscmMIss7CdqE/7o1nFry5cfe5052D89sMYPI5HOnnlHMkzu10D8zl+nRKLbCcnVzroCtkCaY91BHic+BfU9LyKMrDYjDPKXl9+lKd+9WMyUnJaUPvHgpreWuq50d0DDxIEJTlMZ0ntEqW53m0bdyMt5jpdZrfs/jRq0BvAyVPK4o101/jeNARoEWXEsZUEue8d9MKzfC9yhnnoMz0vVP93pKMMc7M9UEnRwdPglI4ZSO6gyDQ0iFkNSfgaRw63qvw/LzqItWjeWhXVJ44xiyt6a/mrStz5WMXFklsYkQ7IkJxpkkPy1vPXKXOuulom/KEyPqmclSKyEUi0tHRp90ytMg/9/yz8tSTT8q5575NHenRo0f1M/l5+VJRWSG9Pb1SVlYqo2NjOniUkRm7d+2WZcuXSWdHp1xwwQVy7333ymWXXS779u2V1avXyK9/9Ss559xzpK62Tl5//TUNmj760Y9KtXZzTb1YVBDOIXMCv5Mx6bBIexDY0x0TiylMDHKGMjIGB+5IJgRli/KxRshu6e5j+KXV7LC2Q50CtXIXv2xoZExuvf12GRsdlQ984Ab5xS/u0vvhv++66y4NEAk8mLbu8/nlk5/6lHztq1+VtWvXyEc+8sdOgLNOg53vfOffNcABAfrTP/20Bpn8DWMibIBz++23yd/89RclkO2Tf/7nf5oU4DAqZNeunYq+IZXw+9//XgOtT37y09LfM6AlOjfPCpTt2NEORfd4Vux3nB3cDu4fBGC6g3EGXcNR2dURUnvgzfIpJ4IAxM2Yn8q22p+bhNEEDRzQRg1qTlnKBBdwYPL9HqkpytKGBrROIHu6loH+TcsgPKCYjERolDAkUYIP/s11mRELk7/PbRet7eda6AAjiNGmBkdTDR6R5dyQ0TObqApuUGb5yKzMi0WpeTJK+t7VpIrWBDh2z5jSurk+9vhMpUT3BWiQGY3pfrJTru2ojFld6DQf1pJwMCQHDhxPlNO0HJNmz1vf6664IMa4t4vGGnNvrDOCDi0XOVVut2+3yE0mvt29/uw53L4dnED5N/GIjI+MGNAgPyyR8VGJhEJSWV4g1dXlilqL1ydNvSFdczVFPhWtnK2kkOehnX3cmx5KozCh/STOh+VXaJeS82EtzTi8C0OoSnMOl5BfunPoxnPOoQJQ7nPYrMB1jv+q6+O6cvxGZREBJJPd2M6yKe5dVR9hhXsVBobDYwyMucl0z8+2TpIR4VzqCswAvXKUSHNMlDzTweaCQQ7BmNIAgQrdDibjnr7MxcYhW2460j5JtC71OxWajUUVcue8C+prJk2Rn+kaM/09wQsdOPAcyIhtO7U1PhgpOB8gPJQ5Cgvz9ToorfT2j+oU6oX1lYnM7N6XxuXHT48kgtPU6zizMUc+vb1UygtN501L94jsP9SmJcbCvICeFxIhJOqZMgv2BudgM41OBKW5pUV2794tLc3NsnLVKm3rB3nJDmRrYMPYArSH0DPq7+tTFecHHnhA+R+FBYWqTH3ffffoyIodO3boCI4HHrhfNm3cJHv37pUFCxdI0+HDctNNfyLzama+Pnvvyq0Zm5D2th4lZ0Ok5CC4RAl5cUOt8gsw1mSm8Ioy1dLhGSjvZN9RDYqYYD2deJ46PAYVjgfl/gceVITpku3bpbWlRX7zm19rgNPX3ycP3P+ATl1nXtr5F1wopSWl8sv/uE8alyyVS7ZfomgOatcMZb3//vv1nFu3blNEZmSEMlihzotCNyo4MaFz3K597/s1qLv33rsVCZo/b548/MgjcvbZb5FgKKijQFhvlRUMTszReW3B8QlFAWgHZo9xUKJqbu6UsYmgNC6Zr0ExPDI6p2hjnao0ZUnFRn8kIsGoOOVRiJ4moNBwxYlY3DY3YUNdiaZ1bIYEbGwU5yFmIHMuDHi0WwrdLYIKVZmdYmOSdOGYmPp9vD+q3BxLC1MFYkewVLN94z4cf2CHLpuLjhCwOeUPZQIpSdpo5eBcKVGU5SKPIZKXMtE8U5sx0+ewj3Bp+LfpTBqTVSsRdZw9T2+679IhsV19SjrXKdencGQD56bkSWeR4cCZhDg7L0+7FLHzI0H4bMangwaSzBO8IlTa1BdRhWLxIDlgS38muDH422x9uxM8ON1z9rkYAWoTeNkOS6NcDU8sKkN9/TIyNKzEdZLpuooCWVgekJL8gF7X/q6wtA0aKgiVkS312bpeZxP4/q8mGc+0GezvTbZj9HD4J1NWNkgQ3B6CGzcZedqN4Uhdq85FNCJ5vrgsqfBJRb6BbGc6QFaozWJw6XKxLXW0rFJKmg4utRArHQYgM0h5T3dQewbRaFhQq/yDmaD3ma499feaCY2Mq8AWAk7cg3UidFhRfsMh43gRb+NekxBqTA41takUOYqi/JyN8vNnh+XHTw05hMbkN56+NEc+dUmJ1DC1GKMwFpEn3+iQkkBENq+okfGxMeX38AwzUQ519rZmRu2dPfLbBx9UEitq0WVl5dLZ2SlVlVXy/PPPavsqRFhGbTz88MM6W2vjxo2yb+9e2btvr3b8nHHGmVqiOvdt5yrRlXP84Q8v6piKI0ePaOcQiNDll10mFY6M/Wyf93Sfh1ODiCDZLqhOprA7hhc0EZ5U6twmG9Aks2ojkU9pgEAbl0sAS8dKJBY1gbrPJxOhsAyPDEsswiyuQg1wIZebERl50j8wIFle2kf9MjYxIeOMxoCwn8tE84hOR6e9lGnWBFEgRQUFZshmb1+/RMKmXRu+U2lZqcoA5OSYKcolJUWqy6GBSiwqe/cf0y6WWg0qTdcYWjcEOmvWLFaUoKWlW7VvpkZEDR/mcG9Ejg1EwFeUE0Gma4ObTNFb9ztkHWu27HRdYT4IRiBzQt5lwGoGJiV5Ssr1wbi0D8ekbdjwcAhQTNu6CVbcds6mcjZ0AvExEiG2S4pSvuEccp9ra/1SnB3TDrE36yCoeX3HIUUUKS1S7n6z5kVBQt6x45CW0+GsJUfZGAHZuR6U0FhjBDogydg9bGXnSFxKqmvEk4UNM00yPOzuEfSMDJgAz9T8mBY2g+pR+pzL+kq9fhMY2e47C5KY0qgm7zrCY/L3cU00YLD+sYPVhV5VsW4ZiMqRvqhkAzPy99GYrttV1UayINPr1QDHLNUTj9n83Dr91PPM5hzqFNJcy6k6B+efy/UliFVTrMiprs9+X2pANNU9sjp0XpXDLocfxGZnU26an61tnVNFrwbdimlZhNZsSlNsMAw17al0B8CFoH13qs1luDVBaW3pVg0IkJPpDjvU7nhLl6xYVm9gxVN4WBIfJD8yLVAa7o3MBcNkSy0YD5xMKqpCdk1whFCg7SJjo939/LD86KkhCTqaRJSlbrqgRKqLDRGZz/SOROTx11tlQYlPTl9dl1D1NtnIzMaJUjQ8LQYFwu0ChSOjCkU8ouwqst1oWPK8YZHQhKo2854KCwt0mCb3y/PnmaJNhOPn7wsK85R4TXBHW7YZJKluQ3cPdvMU8TAnvcn2zl55441D2vG0fl3jJH2X6V65jjTo7teuj+XLJ4+b4D4ONbVql5xBNs09sEbhPkDU5P1xDoIjyM3A5ewTDKPqkXT2qWGE72K66rK0PEAHDOfkv9HcgVDNM0TtdGIiLHUOR4Zz83NQKbhV8I6QfGf9U07i+dJWjIgkwTbvA74SJQ2Iv3QSoi7euGSeBjDsCbSJ6OxjfZJRc1/wPNytvJaHxPWC1hzpDatBt7L5NmigNK1HmpEF09lFDKlm5w6ngn/j5OqLs6Rcu+PNWpntwd4YDcVlX3dMJqJmth7fQ3BD8GQ7tqzts4iANlFYeX6HbIwiM9dpSlYxOX1+lupNzeGyMr4NiMM7dx3WjktI4G5eScYnyfCD7lJ+YrxIwK/8Eu0mnGOXFWuWsi8Be25Ojq4NeIc7mkekN5ytSCRNKjpQ10MFwYSYtolBbRit8bFkWcre0pS+aRrfqSV55AmcANc0JpmZVBpcOCe1beHudcczgoeD8B/gAd1yyyuzpLkfcn2WojvGJpsBo9UFHg2AqKZkcngeYlSDE+K4WfBGGCk5rsCeLP/iedcAACAASURBVDFmQQlgToyuUZszZsFVBrG1TC0/uRjYiXO7z2E5Nlr3TDoRPYeTFmBQ7H7//+v1sRR17DxTnj1xWVRKm2REW8+XlPukKCC6gFPnqmCEOzp6tfWYjIFWXlsDhSRJFkk2CS9ABzamOTDO6Dyg7bIsxRml+zznx4Hs2XPUmWlihNfM3KNTU0DX7xgZV90KUJvljfU6k4hM3pImdVily1hYXgcih+0dPYq6EBzZz7CcfvPKiBzuDKuRv/HcYmEcQ2KTO2KPe4/3izc8LmuXz884Y+AcgxMxaR+MStdIVMYi8LnQVTJpEm21RmBNJIfgZqBDgsODmo2BUmF84GppebGmTH9Opwe4IaiDHWPAO16wgGF+ZgSKDQ5M6SBTjDETE2E+QxkLTSJEt7ZtXTfj9GK3vSBoOHCwWTveaLG1ZSoCULr1KINxH/AKghPhRFZN0MFnUCDWid6OQ7LnZj2jkExXHa32BBjcOucyDsSr5VbePQGOlm0QEBsd1044sl+bBXNOnB/oHMHlsmX1qmVjBOhQfWVa8ZiiQTwLPpcdCGh3GUNUQQNMp5LHDFk90qbK1qXFBYqEVuhcKcIKk7CgIEvgl8fw0Px8GYnnSOcEgnm0X5uWcF0nzpBJy2lJ5Ymos3LbVtv04JCAKf2gJVOR75WS7LjkKmoTV40vGhhyMnQU7pWCVs7O9ojy00wpzDg4zsXsKzJ17FdZnkGdKZFQ2h8OiRQEjJItf6ejHBxeEHe8Zb4vY8eV+cqd/EmCA5Btq2g9XTfbXL/D/Xf4S943a4exIthp1i1rm/VBAGxHPWT6fRb5VDlFx160DETkQFdSDJKgX2cAKHLNGrGcUCdBIPj1mo41GyrM1bezVrVRxxm7oY0yirIYWwa53owWMb7dHTdQ9ud+LCIMnSPOxE49hy9h35SgHqKbL6IoTn2pPyNeqnZRKcve2Zx2A+Hs+G8lWtkuKqfTyf7cXlQi2FA7m4TfTFeUcw5nzpU1MqnnsMGQ+X5D7tLITVsS37zrSyhuOkaC56AdHinXcUquzzGwUz4/B8oje8Mw5XijsqbWKHjuaAuKNxKSMs+ItitinO3zB2Yn+2xqapVFDXUnSOBz7RhvhJPY0CA5qQfPmXbXnbua1AlR26VuPN3BeSFQMtyRjgHOTVs1rcGz0d2ZaWNr4NXRq908Z29bN2NLJJ9vbetSxwNKYB1rqrAabfm6kdJAHqzpQacbgtKY5Z1kgt7sag/Jga6QPg9KDSZoNdkty9moy8alLj8mVTkRiQQnNHjRDN9jdD+Q5K8qMgMHGVGgo0K8HhkaHNX3jjO3qtaW2KgEPyc5cJd/FOLFkOj0aRCfzFAo93shEKCjii6yc96ywfluM/RxpsO2gCM0CPIBIZzrGBoelbb2XgedSd8pSDcL7x6ErlDn7li9IFFHwe/gnBHsESC6HRb7gsCKoZD8zh6UjyA/D4+Mahat79fvS5QQKMUx2gS0yj2g1D5nAiSUuLu6+xRVQsWY7yWwoVwG7wgEamRkQvcav4OzRikVBKitrVtbixGvxNYwvTy3oEDG8uskGDfDNc06M+uGcrUdd2CdAzzAhH22HAdrLx27TbBERybNCgtLvdLab/hVCLyV5mbJovLMM2H3OyZY2dER0SnTiRZ0SKo+kWWVfhkNxqQom64sgnvUj9HziUnPWExFB+uKsgSNn5FQXFEGnE9lnsiCUiOq+mYevEPe//79x3TN2LEfJ1Myms318rxADLGbDJ0lUTFjRUB4Z68uzlrhWR7sjkj7sPHVjNbQoILRPyhMUwJEBdopSRH8mLE3kM0NaDCVX04CCercE+i/6WI21Qb8VY7ftHyz3gimK/IZUWOUrzuHIjIaThCzjIaS8jgN545nokmq44NBcVSJB9VwpCQc4jP7mYaEeCwsa2tzVMJFB89Os2Q0wLEfmNR6mLppnLdo5wHZPngnpkkO4XJ1V7mZ29yMPSyaY6J/83OboWhQ4+7QcpGPT/n1eU07OF1OaANwjcMTEYX08rJRDWVkQtS0VLoI1m/m9RHpmtp7TPJ9jGrwq/bEeMiZJDswoGUaBgpqVhpnKvWAohw4IVR/3fLwPE+FSieC2smB7okl67o3Js6CScYEJvBvMg1QVL48GtWNol1GTW1SWlao5YXU65iNIbCf5dq1lHHYtCojuDUT/4MsjREPBA2gSdzzbJ26NYQ8M9adQRByZwyuuO6dHRFpHYwlsw/Nxo2x17lmkOyQuJeInFYfUCJ5Uk5f5JmmCekfi+nPNy9wSpMuAr7d/NbB8dwpTfK8KdXw7qyAopIPs/3aERYJR1RtmUnjqROEZ3o37AHQGyan82xwzhhmnm8mQR/rhIACwu3YaFAWLarRIA0ZgFWMj7Cz1VIuhO+EU0aArkRZJ6sDUWEdMAeK4JP7B6lbvqw+cQYMIvN7CNjdAQ7PiwCHfUCwQmBp51DpdQ4bqQScD2inWwgRww6CA1La1t6tnVElxZRHzT4jwAFJJdGg5ZU2fFNaE3VoPHemWxMUWSSL/bvjQJv4a5cqfwJHYm2dJQiT8KSzf9xsOtuqpGVNhI0wJUGmleIgiFhRHdCulEyhfvdrUbsd98jxwZgMjJvkk/I56DIt3jg2WxLhd88emZDuURDILHWAtAQrlyLgk/FgTMKxuJRQaZnD5PBJ1zVFJ1Hq2uY9UaYCgUP6H7TbKOXOHKzPtE8y+b1NPkhKKbNiu0EgsZuWrJ7JefgMCAmCfTvaIjpSQhN0UBNnwqRKjqAz6/a/s/DtfEeyu9nVOe0E4CE4VMJID4/MK/LKvJIsYTqZ+0CFu3vEqGhHYjHVVkKnzKztJAGEtVick2U04yL4wWSLur0Otctoc4Ui0ljhlyUVfp0hOdWhQn+TOCZOucpNMzCItymkpf25S2U3CZGnfNZ42lmew0Q+b9b1AZ8W5mapZg1BDWMZuE8yECJDG2XC4EaAD84G2Q/XoyMcfAQe5m8J/PgZAkn8P7o5ODWCR16UtkGSjWvh2RyJ5+q6R4wVhgmDVuCLyZoaMzTPEjEJJuAIkAEy4A9j3d07oIYYQ0tdNnWjKoITjmhbIRk0pM1U9VoGDBI4QdYFMp1LRoMzVVLwwWblAPFdszmAb+GbID8eCoYT2TDOjOyY2SsEdTNdG9eBU1Sl3crSEwIty7sAFSGD5xmS3WhpzcWxwZnR9gtqQsYFqoXmxHSdQKyZXR0R6Roz2krGCJl1YAbZGQifKdA+T0zW1WSpc+D3ZEMQA188HtESBa27FCyoORcr/+rEVIVs9ODhFulo79XnsmTJfO3yoj19794j2q7MwV/imDEoOrwzi7KZT0m2PFOCFco2PA/gdHhNBCCsJUorOGZKN6+9cVBlBGippnWftZSpY2DtUjYkgGCt2U4tgtapAhzWkpZW6yokJzdbDTXOmvXrVmFGEoE9snTJvEkBDmKUEIC5R3uAHNGdt3Jlg65XCNCIihEo2YySThv2GMHP/HlVid+xVvhbncK8ZJ52RrlHiLBOKZtRsgIFoiRGgN7TN6jrUIckFuVPCjAHR4Ly7IEBkTxTRuU9k3VbbgNr0szssXY4xS66fp4oYekgYOPsjC4tWaNRH0Y+ASZYdYHRSyLgqC02SPFsDtAldG2M/TP6XdhJN0+Qd/Lc8YiWp/g+uqQKAzEpzDat79bvzoUPZK+VxA4UDzSPAB9byDvhXVoUINVmQBwnuDUz08Z1jtx0+3o2zyXTz7KO2X9wCim/s07gfpGAZJI08D0k5rvbQ9I1jl6S4dVYDowldCdjiGn8r7tb2QEZTLfwZD9uBCTNHWLHWKvYMYKbhSVGiPIEnqt28hkrxL8gFI+ERHpG44I7JKmAe1WVD+Dg0XuiU69nNKZaPeYvk51Y7AyQnKo8AnVDOp4ywPnfPKqBIIbhmBBKCd6JBOG6mCm6Xg1SqCUSmEyEKFuZl5Prz9LghhlWVm+ixJlDxYZmJlX7YEiDJBYATotzk73TUTXdoaJXUUpUcSnwR2VNNRFq8gVaRAPtl66eATX4lsA41awmvo/sT7PhI+1qeBFVw0HgnOBPNTd3qRG3c6SmukbD60nPYldCaVe/ciJwNLM1GGS8OA94QjjAzo4+RYfQ8aF7B2czk8Ac103gMtA/rErO1dq9kBxSyuX39A4or4XrxYnbeUnovMB9MZweE1SabpqYBjio/+KAuBY4GO5yrj4Xas5xj+ztiuqgOoOwTCZ7GlKmR3J99MpEpQAVz0qzSXFGkE3bR81MlrpCk+lMhKKyri5bpQJSD5wwQQdq0gSFcD9ACEAOyE6Zh2W5JbxrAlmdttszqM+Jg/eO0jXPQUvTXk+iI21iPKhOgwAAMvALf9hjNIdyc9QY00I+U8CZbi3BrSEQQEOGNmtKm+mO114/oI6qcWl9YlJ6uu/jXDr0dWHt5ABn3zGpravQNWQP3iUoy7LGBYpuIJjG82N92WDNBOtjjpYUA0pNoKjdKl19cuhQq2zcuEyn3LsDPP6O50hg5W6Lx5FxpJtKjn2grDkQomPEcCY0SHDImejTpHLuZnKiNo3CnhBgm+EMZv2ozpbC/YYVSjK1aX5AyvPh9s105sm/x1Ye7wexjGgQvricsiycDKcFPC6yvzsqA0FTKqnIjennyvJM0sh3pwvcU6+CNcCzJZjhv1ULi7Enqtg+pMRukDqCZuwOiYgNhEFGLJ8qsWedki3fA5pD2R9UMpOxJbN7QjN/2iag3V39GuhAqLflKsszVCfvQhds9YPhzXs6wjIUQazPQGd2dpSl4s32nVqbxXeYcrr5x5SjTICjXDdN2kGHYrKo1KuzpDI9DHggWubkZF4PgIBBiGjKYFxIU29MUMiCv8h38f1cB9eE4nZDCVyvqUtUBE6mi8p5EqlRYzpnNv1nJ78Ebjbd5y3Kk/77MjvHlOee9l4mn5v5LjVFfh2OmZvt1VEJPSNhfaCMZWBUgg1mGOkAAYrJ4gzaROzPijbijMrzfapwzAso479HIhrgECDxd9m+LA2IbN1xqnsHttOOBG9cSYErq4z+TrqDDTyb0gvvguADng3lFrJ0sh06PkCFyOKnQ0i0HKUKu7ZzZ/JVYVwgA1MmIHDINAuxZ4H8B8eDDikcKARm2s8pMU03mDD9s4mqFhBoAygHRoPzYiRfe/1gYsI6mUBebkB9CeUoDAuBX1VViToYggO6HjDCJsjp1nujFEiWDjEWUjYDNEG+CorypDuULb0TtPkCsdoAx6B4uBkCWN4v3x3wxmSLU6YieN7XFZH+CfP++Z3O2grGJScrLlsWmHEO7oNxCJRhzjxjlepfEIQwvBT0bPXqRRqwpTuswwDJIUgiYCbAU66PKuCKZsQ4ecoxlGJwHHv2HJHTt6yadfCaeg0EYiBGG9YtnTZIoiTGNYB+QNYlAE/XrYeD432AttiDoILghYDZHeAQ4B092iYrljfo8yTYoXuQwM2thwJXAjVwBpPy3TaQ4eeQlymPgRC616adFs8gziWL52XUWTgWjstrbRFdF3AmyGqtYzHaJLaM70p0tPEoqVlm79mWP9LZF9awaR03qLihGYJAR2VJmVebGGY7zBKdkldaQjrjiu/G8YAIUWJlrhXBVbaDGJo1h92MKUEUHZ5lik4ansV0BwEZCQ9yBThEyNnsZ9AXZjPBbzLl6CoNMLl/SpCgIv0DI0pk532lQxsJ+hlpQyDP+2Sdz9Z2ZerYp/sciNKefcekorzI0S4zo2BIXHW+lTPjj3Nop+doVAhwmvriGggw0gMUzXayKXan5fDMfKr11coZdKoIBKVYLYLRiYhBAPF7dl2qflI8LjWFHmmsmL3ivvt5YP86hyNysDssgxNo3/gkPydLOT18x3DIBP41BaA9Jriabtlgmz0P0kXl4ISWcMSXuh3xZM6M0XTR8osTGvJgbB3YzZK2Ms9chCUqp557EqdHmd9J6XHzIpN1OPf1qRKrA0HOfH0mq+dwX19uwGQR/aMRLS+hEUB5ihkuPo9HhoJRM03VZ4KavhGYUiLFeSaAsQfoDPcIOkNwRHdC11BYXwbnNGUq0TEQ9rlOfn7J62NxgQLg4Kry4rKsIkuv8VQcZDsEMzhyWl2p/+LwLa8BQSrT1mr0PAhWcOTUdnGCfB5HoJo6+bkaCJhNJ1oSITipqGDEg2mvzfSwgRNQLaUBnFlNTYWiMK3tPSqYZvV8Mj0na5JsjyACBwmyBC+CcgctltaZ8TnWBGua8gP/z70fb+7SoaeUFDCQLEzKf3yOdm7eY35etn4HpSsMkDWmvpxcKaqskSODhqugZQIGSTrlL+2U0QwopqXD+mKP1Jf4ZV9XWIZCBDemREFmr6VJ8Wj3y9uWnBjg4JwZu7BxY6NkecloozrZm/diSzhTPTNr0FTJO8o6SA5J1X0apXsIUbEeGRmlvCUqNwBPgCAP5NAM+cw8c7PXQlmI4AFkhNJjKvpo3l9UXnhxVwK923fguL43+F2pB6MQCM7JxDl4lwRQcHMWL6rVd2SdFusBDo4tSxHE7j9wTNEkN4LJ3tBOr2MdOqWefYANYg9ROtuwfmliwKpFNXleoKGIJFK+yiQwB4Z/vS2snASUfiEUY3M4QF6S9nmyVL7hcoGAOGm2y27b8rg5R5KnY9TVzTwpBXDULsalOl9kVbU/o64q1iTZ9K72CWkfIsumXG/WjmlOsXbbOFYtndBxxR/GjYq24bhCdhZZX5c9CaVOt16x322t3RrggFDybng2rEPQv917j+q7ovwHIZ3SLGgee5vSLGrmBPCs19TghXeGojcILX8znZRGpvZnLp8DvUHfBnkCfZZIGIQiDnIV1kQAtJN9HZMs+cPxCQ06aEiwvC3WjfWpc/WdvEBQZi2jC5PpmdUYl6gH4nCy+QdZEgJaKhOM1qDUPtcDe4g44R+OB1W5G5QPakhtoVfJ6hZB4t+UwfCtM3lFbL3TRZW8rEQbtjNWQCNAG8jobtHmMwN5Oh+2UJg9iz2HiR4dBU43l8bpAOAFJIMksxUzPbfZJJPPnUCGnM6txHUnaS96ifb6yvP9Snoag3PjTBMfmjDIC+eGcMzG5fbV4MBlYZBmbpYMjEE+NkFWfsBMJQdaK6AnU9BRCet5KF3x97R6Q6ZLPD/3c3Vdn1H2FJVTX1gisrDk1AU4OGCIxJQjaFHkIKPCwINOaMkhL0d5JxhpMgoWNARNeD7VlaX68Mh47MgEOpRwRLS8AhHjZDA4mWZAOKLBwVHlffDfGC7OQWuvDto83KpzneB6QMykRX6mhe3eZIZTYeZycS8gVwQvZtJ3et0eroHNoXV8nGUwrGvGT0lPO5IMDwQkICfH8Co4t2bvI0HZ19QlodxSiQfyVGqfjIeA1ZKC+TcBr1GPjUs8GpF5xT6VxEe3Aji2JMcMPOT/OVB53baQzHKyCUFEj46QLaetnHZ8xJwND6TaUdOOjaMAwodHw70SmBDQziXAgTMD4Zj1tmnjskTWzLnIyrUlezyolw3XjKAXojnvhP9PJcG/sfOQrhHWI4ctd3LNBC04N4v8EKw3t3bLsqXz9Txa5ugfVi4OgRBBPh0oyhcaGVPHqR1xToBD0Mx6tw7UsgQp9XL9EI3NhGdKXieuVlUGjsYF5IYOmP7xmNMBk6WIh3a9mBTZQcDtORyb64ynMXssie5o/OAkffbflvxs3r/paNV16HAotLMvFpPKvLgGOOmSKQJ0MnqGfxq9E8oIIod6wuqMdGiqM/cqOarGXJdek6q6m0tVE+ggEJBR4zF0T3zSUO5zVJDM51LXuZZxHDvV3z+kCY/t2sQGYyt4f3Bp+CyBELpLELyt8i/diJDsU9uy2c/YOlNWXGyG284EKc11Q03zd2g6ob7e2Fhv/KCj7M39EewYDbBxKSoulKF4rhwdMnPKTHcUnKbJQ7On9Mu2A8950IlV5PhrAmcCbc5HAEwMrJps8N40WE1OICAxoty+cV5AVfvnelDqbOqNyNH+qDSU+WVhmU9lUhx1jVnZfHsN2C1FcDRQcC7abgBDVLKD3ZIbZ/LPXe3bjhKVcSjJwW7m3EbCO9NzG8lvsxMs4jL5+gyCdLLXV1EQ0CDE1IvpmDIjFQpzsjQqxQgV5BgtBz6jGbWITvZW0jHDOUNRdXomWDLkYt1w4biemwnjHUMhjYI5pnt+7CkCKIUABeVGoD+v1BaZzT/Xw74TyhDAuTrXyTFKJsiJKteAsgbZD0gN2QREYYw1QmY6PbqhTi+B0hEbC05PS6shpkJOposlUz6GDTwwRAMDo1JTXZpAaUwgYdYNxolMHONF+zkOMVPjYwNezkPAwr2AbmDQ4Vycanl21kjnSFReaRpSkSpQrgjZLTPPtDU7OdvMcM2NTD5tkRgKggeCQ64PqNnS6/gkhPMtC1BqnrwKQHAo48A1AoafS2kwk3VF8Mm+5r0zaPX48S5ZUF81q3fu/h4yZvhgTUdaNVCC/4AzysvLVuSQddrbOyRnnrE6MZUb5IQ1bEd3JFtI4/LGjkM62ZvWbq6TbDwUDivaBGJHUL90KXpGHiWkggziDCE3KyIRjWqpykyp90uEoZ+xmJYsCJpAoFmLlDtxQjwHMmrjxI0dBBkiWOdeQI3SoZjYweb+sLQPmWGHYyGTqDEgFSQVxA/OjUXX3KR3m1DpynH0ROzPlAJmO15sm3iiQ9USTw1yow7TIX2SDXMOpjlja1J5xpyXssGxvrB00gmDho0i+KJdUex9ylOMf2DBmvM67ceaTJqkzoRX5rr5Pw2UdPhwVFvKtywIqDNzppsoRWCqGIN3wFR7xiDYJhT2TlFRgZYp2esgeghSEsCC3vJe+S5sH+VGtw3B/ul4jfFgAtXLZE+cqs9YW0jyyRqjtJkuaeBzkNuPtQ9IU29UfCVVyklEyoCna0o2k4djWt9u1wnPdCbfqerCzsw+RUpUj8nx3/hmfY8mmNGZjLGwrK8LSGX+zKXGqZ4ZI0ogS+dl+2R9nV9FKU/20ADnfzPJWNHaZN5gso1Ebdr1386TtkbEieX0s6lELjdYRCBExDs0buZpZHIQB6kuAMJM8ahke+Oyqsaf6LTJ5Bzuz6gxcWaX9PePyJIl6OTkTgqYWPzwX8hsMbKUYIDvyZLUWOw7KvNqK6WqulThcIdPq1k8nA9QBEjFmSoZ2/IDCsXjY0Gd1WIIniZoTTU+OEH0UjZtWKZ19UwCHP2OSFTvncCG7A9jhyItXTsEbKda5IvAtGc0Kvu6o0JrpOm3M1okk7oPjQ8wbbzOjCCu1wa/BDg28eecBE4Ip51Rf6LuA5nrrt1N+u5odaazZ7bk7kzWlHW4OH3QMDJKSLq2RJnJOdyfsfNzuH6k841mlmgwAWqSk50tvX2D+gQpKzQ0EEDnmtJTa7eiKsgZgPaB0pB9E4wQxNC5xHpmncC/YQ3v23dMgyV+RnAFQglXjMGnmsHqBPhRLRGsXkXJLEs78VTnZiEcMJXbNTbCyaxT16Hh7LQo3wc0NDXAwRcYGD6kSA0ZsdoSUDpIlI7+lbFLb97BPbD2zBgI4xTXVHulNHeyirAtG+xoC8lQiOt1kFmHZGqWsSEKu8Akc+HODUx1H/YaKMcxPoPOLsodrPuibK80VvqVaJ/usAmbXZP2MzhdtLx4t3w/iC/rRXlYdZW6RsorimXt6sWTAgiaDvgbyvHMs5tJhuJUvhlsqB03w5pevNhw3dLZON4HvkTfR9AjeTl+iSkabIJBYkn+jmATVsNcQSjL3QnCFaQcBHrtJFy2XGrfvSKB4YjUFYohmE9D+k37Lh1Oz//H3nuASXZV976rUlfnnKcnB00eZaGEJJSQAUkGIZIQRjbBAYONs98FG2N/XIM/v2sMH37PYCGRBAIkQAEFsIRQnpE0OafOOXdVV3zfb+2zq05VV+qZ1rXufffwiZnpPnXqnH32Xnut//qv/8K5GZlLyuomv6pta3PZszy0avT/zw7OWY5f3o8zsUhbsVgpK4e8XKJ/o1Cwmg2vSGe1RzqqjaoxE+dMJixRbF/fqDotNgWVK7Ik+qTypjxYphsJDgebl4V3iXLIfbs5BRgpegZRpgyJtxQNBws127J0uECgRrm4ClYg7sjRbl34bBxsNLnGQZn/0ahGYRhidH9AALTUex6l2QqJks92uCYQDikfNkq1hki3GN5QrpfPZSBXHh41MvZKJnY69OYy1VqVYPpxppwgzrMIpiUHMmZBb1xW1HmlzRG3smPAGJFmBJmCaAtREmezFCdwsfOfOUDqB4ItzgEE9bP9Hp4NRNAITca0io65WFFZLhs3rJCDh0/ps0Eexekm7cx7JCqnmolonGuwKYDM8G8cHNAeHCPSU0RyIDyXXbpVNzZSXzgiOMvMd1KyqnA8F9L2C+ecs1LnDY4xlS1NTaRzk+oQ8z2awnAUjiH6aqrEKUtmXvM8ROHZcxq05tBwVIZmyezY9hqWAGqQHHcZ7mLfT6nnM9tJMSEfQjoMBIUO3tXoMTkTFTQahLp7PC7dU0DKlNAb5WJ7Do4RZGEXBajUW3B4QQbJwWvEyTHK+UbBvavep4KA8BkXY/dUNftoj/L2QAMhH4NOg9bh4JDmue4tFzgOq7ldECF4ZqSicYhtEUU+W1PyQ5ZwIoUZoEek3glQCvX0s/Zld39MeU84yCDBBlEz8wcEECoETInFVk+5b1dT80ZQWAUcl9d6pcJv6BOaahRTxk35v1arSUJqyhBr9C+qISYB3HgoLvsGYpru3NLmk4bKhUhiCUO54JSUg6MG3iVk5zxDasK5jZiFY93y4JyfbqeQNuW6bbjSVfYOUtdwdSFPXcNJS7nvNvP+TMaw6LVd8uVnfn9ZpXkOFJ2dhlkwfrphmbSWVRxd8Ow57s+S91jQGLrNLV5prT673iwYWxq+kQZgkz+T6IR0FQJ+5KezyaAw1Q8fNg4I6aPsI3sDtBsHKAB8BwxRvvJ2EBjE0dhkEIPLQyWmAQAAIABJREFU16xQ32/CROCgTVr6Dq+gpVFGx6aloaFaK2E0Yk4mNYLH8CmHwufRKiiMIaWlZ1MmyjKiTw9l4jNRj0SoIHEMjTvlmpoLDvmThoNWR0TTWA5p38LJ3DMbkScRk9WNfmmt9ev8cht+nn/nK4c0lXfdtRc6CqVLiwPwrkFCEMCDl1VIluBMDBIphN7eETl05LTs2LZOHYfnXtirCB/OLegO7wdHaPeeY5qO4D6qqis1tYfDc/IkRPd6dea1OWfApw4NKBEVWyqCSOuS7iGtnAHBaWqo0fQsiBF/UrWH0caZQz2b5+VaIEFo6OAQmQomU2jB79gYDSF9Skn85+5Yrw1Q3Q6DCrL10w4ikGo8aN+jrZRSdHRJbFfW/HCl/LGd6NdoKgz7nGRe4VCg5mx4MvBtqGaZmhflrCRok+NspJbEamZXOnhzl7IXtc/OwPBdilrb+9OUVkLC0bisqqfKChqBTasUR7asnAPjj+3hnUEIp5s70hCgzVaJ222bTGHBoPK/SEdC9IUkngtVPpO5ne8zzFnmvEpUFBESNe8lIfsG4+rguDmwRgbA4VY5VU6gOIpyneHeboT5RDk2Fy7zaaBtC3pwTFCipoJrPp6UliqPNqHlva9qAIEpzfaYytGojMyJUkPO7TB81tI+XfhNqIPjrqJK5XWdDcNCgLbfDTfPwudgcNMKhznyfgWuQbRkIwGt93dSPbbSKd+1Wfi2hHU2FJexqZgqYWoUjKcZMO3gm2p9UkH1kmMo3GzyUp7RyFA7ucdF3F8p1y40foy3euaOeNKWViSvz5y4xfVY0NrCYXVnyVUd2dOGNAJGAgY/IlTu/DCbDdL2dFnGkeDdqtlzICuqGew75ufaW6lnSKMLK6CWDwWwqrG7dh2WHTvW5e2hpeMWj2vjRlIKbEhJr19OjUVUR4ayfRSrIcHVl3tlanpG0ywY92A5fB+voiC2iuZsUldkWvYOxmVolly1IVda7g3Pr/lvUy/uKNMavoU1WHbTse+AOYWtmKOij2JQT1I66/wKB8PtcTs5lIyDVOzYvk7qG2rOuJlfPrMBErJn3/FUZ+zFarOUsjHYtcefOKGQm2l3YKpfIHLTnXxMHd9NG3F6TQd5xhBFYFCXDeuWqwaQ7V1HmuLY8T4laFpSMZ9BndqWoBM9swFiK9hsQD7horFeqdzKLAU3SINF/wgA4O9wLo4WPAnegbu7PcjevoGIzMaMJD9cFt61crOcNLmtRFX753AgLWfGzh1b8WdUjc0iU4n7BbybNNfCbf/MtSlHBzUx4T/oCXwYtGlIU1F+PB1BhM0rFUHIEKbrdMDrsv26A1l+pbkPWxnq5ktm3x/Po7bf4ePYa1DsgfQ/a8ak6JISj0a1MSioZV2FT3Wgiu2b2CIQvg0bVug9kZpGlbo8GNAqOG3Y2NqwgOMCygsHhjkHuouoJU4O1XAEbmdjEwrNe8MNHNU5TeqskDgq4wrH8/BIXEbDpsedBndq/2x7ITOG5n25uFyuvVPfgZ07tg1Tjr2da8Ad9SWN4roRG00/jcG9TRoeErJ1ShaTYsXB2TcYkXjSp+gPLTuW6lAH5+HdI0ndYExHKte108qBlu5oprSb3Z8+Pe1NZiZjluzaRMfhuBzvj8jx/nnpG43K5Ezc9EJxbsMumoYanyxrDsiq9qCs7SyTcsq4nZ0gO2+7lPeXnYgyRke3+xzjmjVOKe/b5E8DHlSM/Wp0zvTgWdnIiVhJLynPZTF4r/PFLP7DR3o0TZAdZbCwIISSwyZahpxpNylSGkCupA3YXBgGyLAsajYEoH8kyvMhAdw/ztVLLx9QyJ/8Of2xsh0i27EagieRmr8sKK/2RtRQU4Wk/gTEXR+pQ49KyrdXiyQi83L69IC0tTVJTU2FjAxPqDdC5EYqwgghZsYStqLBOuG5yIB0Wu6dipvGic5Gpl2hbUTlmrB2/rHhqGikI/LmFO05pFAUT83mQmTkScalpdon61qMk6MVNwq1GyNNDy7llxTpJbbYeQVyAaJBGhCHY6WTsjzbNFWu+7A8rd17jupmhDQB8whHlLnI94MAWgVkc35MHXqE31av7lBEhXtjPiKLT9XWiq5WRQLp2I6SM6gNjgx8Hs5lozFcDkMohtND5V2+9KX9XsYcZ4lKGCrLuB6fYf1TOLCnLyJDcxQe+FKVceYdmy2CKWFKuJ2o22UeUtWgbiKf4wBZRzk1S60MvyUUWtuYdW0NVh25Am6SMTI8KONoENSqM+UxVYsgiMaRWvr7M8GuLQU2RRb6qHpPxqnHGawJkrLyapVNPq6HOr/9I9LS3KC2xQZ5BF44tJp+SjWoTc88bAiSAvBxCAZ5/9gp7A/rCttJStbohJ25TXbPdStZQSodJ3zrltUp4nq+tWlR4qEZU7HSN4U+m3G4VfecghlsjqasjBO+cG+3BUSF9yYzdz1a6Vbhp6QfjSO60XtVTqBUlKaQneF5KMjB10bvzd2NfrH2Kft8dXDoJm4NlO11YtZCOjp0/9xukNZLV6fHBYEpAcxZnIatbb4249rOZLZkphRaknJC3Ckvw1PYeyIkO4/MysBotGQ+C1/d2VwmF2+slI0rKpS09nrcX/b4KSS4yPFTQ+woRQY8SakKJGRzq1+qg2cG1llOA9ELi5No5EwXpqIu3UNaNtveQZ64KoUOWMIlEC+Rq+EieGRuliaJY6ZVAAJgddXa8qCqulw5N8wHoHzSXlRf5TtU/6JvWCtuQGZ4DrNxGKNMk0RLKqV6pbK6WvpnRPYPzBudHudc1XRBGp3PIBZV41P1zcjcjIyOTBh+kY8S31GhDLWqukJWLm9XA2FVjXFgIS2PjE1JPBpXojJ5etPXKf2e+qficmzcKFJrObjX6BpZCQQ3MT01dxxHnU2Hxa49ZDwmxWlTugCVVJdA6CvzJGRqPiGrGsukriKtTUGaDk4UVWJUDi2l88EYmgqVk2r0KWclbeQWIDtbo5T9edJIvHtE3WiOqA00D3fL+edvSJNenQ8pEpZIKAkZtAnCNQ4QY4BzRnpNuWI0NU0576YiBwedMeNdIXDIs8Jbq66q1HnHNfhuS7Iktcn/bIkyThXpQThQODeWKGrTCq/1RSSS8KkcBSW4WgLry+wjldYES9tQt23N7EWVTp+7g7yUJpgt5c1AS4xzYu2zMbdG1A0H2yWe7GyYpnrGoElpxeHsa9g9YSnvT6uskmgvM//jWtGKE8JuvY4eRE1Gs8cuO92PEgmZnJxWZ5b3CTkcu4NT3tXVqho5ip5ZyF/3LePI8b7ZEOFmbdm0WiUB+BlcPtBCLf3fuEqDnzNJ8+daF0gNwJujmhNxPxBk0uTFKlEtlUFL9UdB28xYcTBuvE/aJzCf7B6cejeL3JuwRVyP9JMZt4SmqrZ2BKW91lQYv1GP/yVIxiOTMXnqtWk5cDqUSnssdkB50dvWVMgVW6uloebs1BYX+92LOV8rZpIQikWaK0TWNqGovJgrmHMx8kCzJ070KqJCdUCpTRHzOhqkgI716sZB+bgbfs/1Gbg/bITbt65N9YIiIobkB3qDkfQHfHLOenOtQodFieDKQC5VBWefR2Fk0wsoIOFwWDZuWi2D4TI5PoaqMLL3XiNmprwuY6xN2So9pqhQS8iGFp/MjQ5JJGwEDCGeAmN39w6pQ8bGRhrEGkU2MfR+uCb5elAr9DbcyBLf2TeVlBMTZjOBY8Dzmr4txasbjNaI4UjYTQ9nR8W3vHFZXufVSoOh6ZgKpJG7tgcl3K++dkR5JB3KOzqDCVRkyvEsVKPt239SUzE4ALaVweJna+FPPPf8Xn3fONUqT+Dz6oaAM5KLmK7VOfMRLQtm06B0mAN0BfVkWx1ovxWnBQ2csdFJrdRyN4iFq0X/tsbGOnXstJWFEQXRl8gzgwJxPyBKRPjuFh58h6lESsr+4bgRZVOCr0fX+Btpb7C2h/uz92WJq0v9Tku9HmOHPeTeDJXE/AXl5a5aj2xqK0sVX+DcsB6xOaAhBDdWDgMRRyrjrNOC08y7xO5gF+nhhzMLeR6HnUDJzi3LzeHfBEFLyTuD0wbJmO9AUwtnxDjloNSljRJdunun+A+ky/ZPNGgOY4aWTbG0XqFvMkgf1BTjjKujlEhIbVlC23ucjfZNaU945me94R2c7qGIPPrSpAyMGQXhsz2Wt5TJ9RfWyrLm3AJvZ3v9s/m8TiQHmg36ktJW7VGEwfYVyXVtNho2XhY0irikgcLhqEL0GG4gfNovqEDZWW50TOypyRnVKEFojc2zECIE6gMaAj/BVjTo/VL14/STUd0XRT8KQ74GrTF5ZrgR8Zj5k5JeNiz0ZlS7wVMmuwcSEhPTSsLkoY1DwfiqiCI2Uqs/kor8JBMxzfXXyJysai6XztY6dSq0Vw/3mUjIiAMhM45sYERaRO9W/RTRQJsO4j5w5MiV98/5ZSwkRjuESJk+Lk4vlUKbm43QqIag0sXS6tncIRqT797kNOAElXRfi/vGEaTyzIojWqLk2cxP+1neBUaZVBAjeeRor2zfukYj5KU8IJiDxMD9ovx7w4YuGRmeNBwbp4Irn1YIjhDqw5QJ45ziFJO6Y/Mw3cHTTh/vmCobNjoUktkkQPB455CMWV/wcxrp9KwpXsUUVIMFojOf48AxZl3YKisbhdsqEdKWIDdpfkRxR3cpx7PYtTIS5u70WIkbbbHrn8nvbXbf3k6qwhR+TjymjTu3dRgnh6CFKrqhoQlFiVmDOCSsR7hVpMp5v8xfHF0VKvX5NEXZ0tqgchXYItA3NyLJXNqHzlRbgwZUVCjaYgeLrGYjLgSX8URcjQ7XxG6xZrMFBLHb6gQnkmon0VciMGHOmmIHgy7hsPMc3G82WoqNm5xPqt1zU3OxIUoSTooQ/xRymLjG9FxcABMQvbWabSgJVwa90lLnl+oK9I6MPo5qIHkTSggmZfhGPZwU1ViSwVOqkIu9b2FIN0SqL8NWEtkcsJM/TkG3rrRU6hopQpkZinzXgPRpc9H9o1F58NlxHfSlPFrq/XLzZQ3S2RRw2kC4UmyO/kTx+0vDwzZVtxTjxwYIVwNZ7OW1Il0F9ABwYJDPxxiz8FhEECvp31FbR9SaVE0HFkUxyLPY+FoHg0iD6AdyG1VThRwTDAyOFpsL57IBLNWhEXrfiMxMzxktlrKAlrS+1jsvs3Ga8Pl1cZt8roHeUxwspwMvi1orRsjzx/kvLjVlSdnRVa6ERus0KMlTuQCWWGoacXKwAfb1jsjadSYVQoQD0ReiIs5dZ1e7hLwVMpMsF/EHVQgSyXqsDSkrvbs8a0+dXQcBsFwNvDMcRI66YFLOaQuqjLk7F25Tdzg5kLkx2AqrL1IBOt+7YhwQUQOFIz2HMT5nA+Jpi+scX2wuEN2++uoRTSnhNNBp/pVXjqhjDYLGO2Ee4lgawq95L1YJGYeGZ2czAoWhnxhtHLKdPeOIj+j8oCILo0jZLmlTUCMqD4Nl9AHyZ6QmVICSVNhcWDeygaExJeCzoeFI2eaOzInhmbgcGU1qryBVKtZ0ZWZq3250xv4ttC/83p3yP3Pb6r62QRjNvaTpBHltf8o+/9fcnwlSzB6hKZNoXDpqjWYOwnDYA1q9kCZkzlDdxrOwJkF3li9vc1TaBzVdRdNhdLwQguR846Bmqk/jhJCy5BzSv+vWLJPOzhaVpMD+ct2WZqr70o2R+D4a/aracjAgcxp4RmT7tnUZ8w9bCnJUW1Ot3B+ux3oiYLMcP+YffQKZZ5CjcdKMuF/asaAfFdpbVLxZaon2i08YdX2yAD5NqZrDvt8ZKuV65pXTyn47HUKdP3NlsrZqKnzS0RSQ1R1B2dBVLsGgTwOtmkBcti8LqvDtGwmNtE/gkIxHU8023Yvfkho52Rp0M7Eskz6tZmg3QM61L8YsWFONpIuTaiRnhHNe29VzajqUkJ8+OymnBo1U+1IfkI9vuaxOyoPIThsoj6jdlKelGeYZz+66v8xnzGSq24202PjlujYpCPWOfUnZ2GwqqPKRrlgwpv9OnRIv2cTIN78eh+msHFKOARA9CraF5MwZT/LLbIKmKeWZlafnehbmWt/AmPYSovS9LBiUkbmEDEzFZGA6YZAUj8+UVbvYWnZzMEgZjgY9okyFklaPJ+IyPReRLW1+WdtiFK6LHaTrjhzplpraSoW1iepJjbCpgiCAoM2Fo9KxepVMSqVMhVC59mjFFM8BFkAaIHvzstU0uoacigieJxI1qtmGOIjhSmqDu3aUrrPE4XhPGEaiVdI5OJi26qLYcxX6PQ4ODgH8KTRmcDiWWtqesWFs9x04IZdctFnRSCqkDhw4pZE4z0bKCOedUnHOB12DRAqHAaFACKMgOGwGONlsUMwX4+w7lTpO7yQ2LrhqODV9/cOaNqUfUSl9pBgrnC9E2thC2GDZLOELcX/A+6i0nhgXVbU2cy5dcZLizDiRvNpQV0CIA8LzpWyr5TS6iivcc9stxJbR5y91DYfM7Ao0C82/N9r9aWVP3CA2kO3piN5V55WNbQEVRsXmTIzPaLBH6T5znkIC5n9NbZX+HccDZLtUJXP2Mew5wo/8CfeO+YJ5wbFBPwfisuHr+RRR7+hskcmwR471zkh3/7RUVFVqpWl9tU9aav3S1VwmB/YecooHzEtFDsEqMRNMoiDPgWNDChwnGgeHqj63qCrBHLbvxLgRCFXyuHKrTIsN9hNbacf15sJx2X08JK8enVs0gNBaH5DzNlTJ+mVlEvTF1P6sbAyUZC/Pxu6cyWdTVVSWJOY2rPkWTbr02rXwMhakUft0L0hDiE+7hqlru4hwuuE7Mt4PvzAprxyZO5NnKvkzO9ZVyvUX1ms0xUZjKliMmijPaKN/HsY6ZukmZm6jYwyG3TjNw5trOAT2zGdPla5njh/oGaRUr25/CblsVbAgtMgCOHDwtKxZ2yk1VaZ9QbFUT8mDk3UiSAypqbr6Kt00gmVleVEhhUZjMZXKBzUgKrKS+mf6/fZzSugMzcuhU2PSM+eXiuoqRW7QYSjzB7RXFPOMccc/se+Az+ea28qPQS6eqhGna25jMCFbO8rydnB3P4NWLMSo3JmQgYER7Swe8AeU+6ENONE7icYkWB6UhMenmxyVXdyv4RcYiQS4NjmdMT3HEI1jCdKVZm6RhmKT5/urA9xvudSW0xTWkAo57Htgcz9+sl+2bF6l5O6lIB3zTBh4nIgLL9i45CRjNnTQMcjFXF/Jw/GE7N17XJEiInQMPI4PFXxo3wTLyzQa1lLa0LxZCw4SYhpkzmm5OT+HL0O3epxh8ADWElwffrZhfZcGDYtJ67kDPO4HzSjIqaTDautrZSpRLn2hMkmqWF6af+Mu1FAnI49tsAhsRsWoU0q+GNuqDrODwBv7nHZ2lsT2uytaX8f748ZxFHFySCFT5k6J8cZWnBycEdO3CV0b3inzlTQyjgdO85bNqxXdWYy95B2TRoKojoNERSlOE+8QtFDRuzK/dA9H5NCwX149FZFjgzEZn2Wtpq2GrncQ+ka/tFWG5KJ1lXLteU1m7QICsAc6zW9xmknVErzy/aTLkPyA3M9atofyzuK0AIlLOJ6U3sm4OnZ0GDd9FY0eHXNlcDwqT++ekaO9Zw4e8Azrusrlym1Vsr7VW7K9PFv7v9jPa7PNR/eOOfxrYxRtqXOGaJPzc3dlla2A0oXiqhhyX8OW/lmDa8SIMsXzrECgvcaJ/nn5/lNjEolmYWWLfboi56OXc9tVjbKmI6iboW1yaaIlQ9ayOWBNc6i9dGA+p1TSnGrL8PQpXc6dU1JvCi/1blQnwvmI5VWkJ6nhaJC64L9LV/gLlswRdVL2umXLGqmuWiiwdzbDhSGF48JGQTdbFhpRKV3Ci3FmjJDfqKanKNkGVTqT0vTs++f90Aahb2RO+qcTMi+UcJOWYFxN6ad1QA2R11QtWedU8+XORd1OgDaW07yySR2U+8gt+7WcvJTD8qBwbmxqanZmTi66aJNCzW7ThhFCxXZoJiGhWJpAiQFUR9v5Svd42Q0J5Ie/6yao/WAcCdOkmS+krNa1lEmNq+GdvTdQJXgz2gV+Ef3Ccj0/12SjmJic1RYRtD9Y6motvgOEEo7LJRdvdhw2UwaOTbGpKOv4MFd51zZty9xjnqoqrMerG4NpnkqfL8NbsyktLs7n4WCAABEtn015PdfmPuHDgULNhCISDtTIeLJadWV4t6nWBi6BVGsf3LbS2NbMlJKdw9lVrvbcdCm3ceptyp+NDt0bY9ccRKjI+uC7ywNe7c+nc8/lPFtbbit1+LfhEC68tv2Z+xmts7XwGYvfn1avOc1CFXFPxE3TztaALCOtT08rUOfZkCLP6NhQhWdJyBdduHFRnERbUQfvDGeYlDtEYOt4UpQwEUrKI6/OyeO752RgwhFmK8GAgB5ftLZc3nlJjZy3Kt1rzvB7DPeQucp8Onl6QNNhJk2VWSzDsM9Gk7Ifpyqsb92p3kzLvRwfCMtjL00tGrXJ9xigOW85t1J+84Iqqc1KlZfw6K/7KergvJFaNbD4HnhmXPadDC3q4SFC4QGjBwBJqtRj+5oKue3NDdJU4dFSOzY6FqqSPJ2KJo2QtLTSODf8mTYQNgpy8ubOF6v6uINY6ec81hwYkivOkuoU4K07KJaBrvG42axEtrUXFrUCcj9w8KSsXtWpXIOlOIxtMtEy+WHIeUQpQLJA9tkaNCZ6NHlxtX04C5GI7N9/UkUB4TScLfdDkbF4UkJwbPqiMjaLNxIwkLBTkaSIm0ajdkMobTR4XlPh5PTkAcVJJGRHp18JjIs57Ma/85XDmqq64PxzdOwsEmCRExy1+YRPhmcTKnWOfH9Eic8OITrPl1qEECRHe80of8ghbSsZOamyAq3Vptuv2UzMf5C6T/cMKkeBUlebw18MmqOoEQ0o43FND/bT3ysak0sv2aKVSmfL88p+bDhcpGBNtVQm/2Ux78Weq1wnIv9YXEmbOB+WT9bcUq+cDJz4syXju+9N50QsqQ756SnmmunjZpoiLv3BNWkOjC3ke6bCoAemnUJV0CfTYdMTz6YzbQBnQjrzf84y1r+gsYRAJtdxo0f2zikRrq+kSMA4U5N0G7eTb+kfL+OKJsAWXTvaQCKJdxWT7R1lqteSjMeFXnc4q5DUeWZQQTSP4MIsRrGc+QKCzbVIbWXzCV8+HpZ7npqS/T2RM37qqqBXbr6wSm6/rEYFDd0Hc5b7jsRiKe2pXF80GU7IK70xJxVKQ+h0RdzpoYg8+OtxmZgp3fkq5WHqqnxyy5uq5S2by6Wrfgk6ZJbypSWek6qicud4sxdothG0m+DCn6fzxNnXsDnvYtfuH43It54YkzCztoTjvDVVcv25dbKxq0Kqyr0yE07IoZ6QPPbKpLx6YrboFarLvfI3722RjR0GDZiLIibl1a65GCXIW6SsUjGFRQEcHR9rpFQjwrXBRlS7xGjuWKthrmIWpUmFGcfJolxa8eMTqS4TWd+E4m7hMlKQEnr0oNtAqe5iNqtcA6PRvt3EEgnDt4knNMVEtKBGMYuKzzOMhRKyfyCiqZ5lFREZ7etXqfyVXU2qHnq2hpxxOTYckZPjpoElSrFAr6SViNSsUrCFzkqdl4y9wtyuqibGAEiYMuyNrYuTE2BDBqomZUUVBRtCfUO11NWYjdNdCq9zQOjBgo6FmWdMeTaUtK6HmRvZa4bPcd82taWIKZVb0bgsq/VIfblHTo7G1CFE66ezzieNlfACIsrHIRIEpQCtwGEt9SB6RXARvgGbAxExHAYcJiqJltrBwajTRZ77pRpsKUnMNjpOp9ItyfZsZ+vC0WRdnB6PS++0SBQUDpRW+V253i+fz/3e1f/IMR/ctpVfd9SVyegsiJZIXYVfRmdj+vfKMq86KhaVofqOe6FXHk4J/4YsCqIwF0EvKqnOy3TYEE+5Ns6adRS5n7baMnWaON86SHZM9Ukc+5ddweO+hh2xQntQoWe3SA7rBi6UJxGXzuqEBGZHlECs/ZmcEnLsW0VFuWzZtErTlKWWfIPa4OBQQZUtj/HEnjn5f56YlLElchyu2lwhH7m2Ttrr0/YH9BUUlrQY/L58a40mnINse17EGdM0C5yaB349IT3DZ+6AFbIT7Y1++ej1dfLmDW7EulTL8vqdlxL6M/2SjOiRW5jPVI4A3Tt5fVf7BcNvSOf7bTdgd+7aSoTbKgdrPqz8uJX2Nsta5IUDM/L4y1NFn5jrvffKZrnj6maprVyo8zExG5d7fjEs9z+L3krhy/3+jfVy68U07LORjWlWNguiQ8WLeCQUictUOKEN6sZGx5X7EQwGdXOtKhNVd8QQsLkwVONh0coJ+qlwXapyaL6Joul4KKGIh0MQcCImNqiEVAaSsrzepxonpUR56tkPjCoxDdXWUhesNT5AtnBltGQy4Nc+O0CvVtUUkh48guxctfI7IJtOxuTwcFTTLZQwR+fDEg2HdcNb1RyUrvoyfV5KpjucPjdEkxhRO6fyvR1GiDE9NRZTZ5N2bn5/mhRuOiGnQ06bynGT6TLmn3tuK6fFKH4iWmXrCxJJys8TUulPyrbOgEqTl1odQBrv+Mk+bRCpwnLzUaEvDqkWKiNQYs7eoJhPh4bjMjyb1KhLFax9BpmxKQFrzIxjbFuIGAfPzlmiV6vPwjWYZ5o51SadSRUCJKptKBeJhc07hyiOknQpehtch3m2c9chQ6aem1d1XwwufJjXQ+iPMYDH8uKL+5VADCJIFVSpxN+iRuR1OsEosyakdzKm/DBsw5GRmCQ8fkmQNnDaENhNvrhtzWyDkxKGdNIXyr1zKqBwUhoq/TKOOIqINFYFtFUJ30lKniqZ8jKfVJR5NYisq/TL2ExUIrGENFQFdN7g7CCIyf011wSUGM/5c5G4hCLm59b2d9aXycRcTGZwgpQwb/mLJp0K8gqgkyH4mnNuO/oqTh/C9L5ie/ml204RzhzPAAAgAElEQVTwXHZ92GdXMTokGBJxoeUDCuXBuVHZurZZqsr9poBgek4dcz5L8Ma8J/AgZQt6Zxum5poWoH0EkkhS8Bl7PLlnTr786IQG1kt5XLCmXP705gZprjF7G6R+VNpxsAqttWdOzEsoBo/HfA6kl3fwyIuT8tqxxWVFFvs8l2wol7+7vblke7nY65/J+akqKvNhp3mcQ3dkk2MC2QltVVit02N+bkiSJseaAjpTjg8G2dEed0rQDZUy89rONSQpD/xqXPafChd9lpsuqJdP39oh1OnnO1jA//RAvzy6a6Lg9a7ZWil/9ZuNOZEGfSq6HKO7Ejdw8969NK5cK5WU8qmEeVzRGwwbhkS7V0eTMhuOycHuMQlU1sj69ipVJGbidU/GlWhKZEdHYZ4gHovJ7MSE1HjCsrqzThclToupPMsfVWq37Ylp7Zq9ahXk39IjctILbHRaXl5RphsyVR+NTbVmcfh8BoFR42nuAaeAMUALATh6X/+8as6Q8rCqrqpzE09oaSIlzDwjjkprNXoQcY1eN7UH80qt25fFd50ci8revohjfKhIMXwn89odPkoGj8FUF2nqz6YJzU6v3qtTfKTEXZOeMg6OvjcHXlMxq0RcKzM2tJReHYAGB32aSKlgMBkzq010+vSQKjZnw+KGV5SQPYNsEADtCPkZY59ae87mZatp+Hnq98pDMP9WJEvXW9p5RFI9FIlJOBLXc5bX+2V1U0COHjmtTijonLu6MddCUaQwNC+7XjmsYnmUyOIcQV6G44BDR1SbL7XD/FJUKxrTzt2LdcLh05zuHlB9J6qgjEbI0osXFjU6RU6wqWbWBojjkZGo817YcLy6NpMqD2Bg3ELvN21z05wWq4ZkCxrcdphr4eyD0lQGfSlEBhs4GzGVd6SaZubjeg7OAAEVzhD8Gr6vzOfVcw1PJ6lOTW0FzTc9un7phaaFIq49oczvlfoKUJ6YXodHowcgP8PhQYJ/dDpiHCKbjqey1ulhlVbZdaBtZ61auRL7fQ4bMlXMkbEHOfk2bg3bxCqaj8aUK9NWV6bNOltraODotIJAsXg2JAcPnVbiudpwn1dbctDQ1a4Ha/dUHXlqVlNE7vYn+3oi8oUHxmVgYmllTOw0u+m8KvnEW+s13ch9QheAQweCk29PePZkVGaipmKZMaZC83jfvPzoV+MSRRDndTwCfo985l1NcumGpeWDns0tKwfnkd20ajCXcZckWi9diXyGOZxi3VsjayujjCed4xqOR69kKRd730bZNsLW706Ipqd6RwrDaA3Vfvnn314pazuKD+Th3rB8+hsnBUQn37FleZl86YMtOcvcmNwoTBKdY5SGRya1Z9Ga1csyFE/ttdnASU/AUWDDq6yulOUrlqlRhydkKlQ9MhMRmZ03wl9U78xPT0jfqR5NEaGhwMK/4oodypQvJAsOgtPdOywN9dWmR9QiDD/wbXfPsOqMZKuv5horpgAk30NDERmbw0ET1QcB8XF69jmZfNM3hrkRjpjFz/OAMLDEKgMe5Yo0VIFq5UdIpucTcmgoJsNz6DMZ0T7mDQRNhZ0zyvbdpa/p6jQbUVqyXipFaLL2eiBpbg8TTcPliksiFpWr11WoHHyxg+sTZVFG2txYp2iDFQPDOaBzdXtHk5KOs+Fl0qK7+lC5NQ4XhOEUcdOpoHLfH4YLsrJZey7iJxweiNXqZJvIFwOnjg/RfKVHgomQtDVWSWx+XmLRqASDfqmrrVaOht1E3M/Kc4HWDI5MagPDifFJJY2vXdOpjjywOdHw+nXLFfLPdTDPKHdlg6BhKhyGxR4431Rt4eyAhNEP6I10sDZAa6bn4zIZSsiJsZhEkz4ValPbCEeFtgOayi78ftW2OigHz1iKbVWejdcjDVV+0+4lbr+DQCSmqU+QG5CaoN8r43MmbdVcHVDHBEdldj6mCI2uV69HastNg0sCjZHpqMzHjPR/9v1BQm6pMWkxgpeW6oAMTpm/87vBqYgGM/yd6/Id2nZBAwlLSHYqyAo+e7qAI2NvclXnKk8t6VVbQ5AF2bumTOSC5UFpqExrW6XtNfZ9VosDmMfMd8PD8jo6Rl6ZnQvpvCuvIB27Um0sSNjfPzAlr50680qkYvOXufK7N9TLb15craR+7AvaSsz9fHvCwaG49E2b/VqbNntEHnxmXA6cLg4a2PvBFIDsgfgRqE/NGd5WKcfl51TIZ25rLIrOl3KtpThnAcnYks4s2cx+Sd6fOw++MMdqPun+ebFrQw7+j0dHZHy6sEd81dZa+bsPLC8JWmcB/eU93fLswem849XV6Jd/uaslReziM5DK4GKwOQ30j6iDAtyFcWWT4t8pbSCnhBXdF3qWaJO+SFTLE4k02eww/rYjOzdiHEmzpVCpBJLS5CilsuD27z+hOgroHWRW4qQfQ/ki0Zhph7ANDs7CHH2hSUKEQxQDl8LwbDLFo9yfxYDORROyszsiobhJ2xmUxBhw7bNk05UO0mO4S0ZXiMNstMaokSvHxaBSiQiLxpEsaCWJRxNyeiwmODihuE+dG1KFmpLKanOQSj9macC4uRX2ORQyV0K0SZFp12IxSsHOjaZQPOMgJOSKVX4p50sLHLwH0lDwbzA+JlWYHksVkhsYVSFAmv9low8gg0dHEjISEgmrTEAmCTX7Gd2kaG5L+SR2I0zdp9kMynwJQ74GKZwdkod++C1Zv36tXHXV1fLC88/La7tfk4997GPSUF8v09PTUlODk2LVsSOahqX/2Ms7X5Zly7qktbVV0TRUZMsCoDEBGR2b0A28srJCqiorJYzzFIul1gjwPv2B/H6jAm0dP4tgcK5xstKOafZw40xh5JmvlIez0byRDjbswem4poPgVbFGINezBhSUcAjkVlopwy7azSPPHF5gi3PYXH4EgoNzMUwI79heEBpSSHBrmGesY0jIpNwDbOJBr5Yxkw7n83BpTEEFqXdQj7StAv1xHxYNJS0GVweEB0RdeTrOmufvXJfv5D547vbaMnWwLLcne+2ZOV1g/8jeV9ybrwPW2v5JBC+UkVMZ2Vbj1TQ5KWDuySA6hlOkCumRqGot8Scl5j5N8yRUDJAqwYGhcZmcmNZ72zVYLQ8fev35Jsub/PIP72uWxirUmAe0L5q7jUT2GkDodCRkhEZYXyMTUfnW46MpZeJCa4Z3c+k5NXLDeXVyzrIKDciZD0d6w/LzVybk2QPTLlWx3FfCKbrjmlq5dF25auOUkv5+PdfxG6qKanw6Lt94dFjmiuQz73xLi3zkhtJl4f/1oQG571ejecexrkLk795VKS01XlXGZMIDSWJ42RhUzyTg1+hcJ5eTNgIxAZpncVDRBGSP8BkbGMgKn6FKgwPHCB6BG1rUTRS9htFJTTMRBeMEwfTfvfuYNoyD48CmScqD7sdEDxbipyx5cHBMnTHUfBd7gBZR7cPGzDVXrepIdWbOvhZQM8hN37RJXdHjiWyRbsZOKwS3G2A1haztwbGwFT0mN280XNi46so90lWPMJ/hLRFRTpAuxnGCG+QnimSzPrvePXwvOkMYOL6LeyJgrcjBJTaoZUIuXW4cnNw8nHTnZ5RK6SINR4QUSuZ7TmjrBBzkrmWt2n/LPVY8G6T2UxOSKh3X9gx5/Cr2Gcad57CHa4/UFAhOkDqSDpeCCprAdLf86DvfkIaGernhhhvlhz+8XxHDD37wTunp7pbe3h6pqKiULVs2ywsvvih1tXUSDofk0ssuk3vvuUdWrFghF110sRw8dEjGx0alq2u5bN68RX760welvKJCd6Xb3n27PP74YzI2Oiptbe1y7nnnylP/+Z/qPHV2LtPbZfNrbWlVnY69+/apw/T2d7xDWhrRpMr90AQbrJNjx3q1Dxq8nzfSYVET0Lh9gzF1cEASlGvmPJKTSXndbptNu7U2oM4DO1FZwPBN4AORboInw8HfQXFAN0NReIJmk6efGeMPUsPGxjnW0cCBJd2VmmceOj+byAAHh3NHZ6Ia+YMS4dgYXqfhBIEiGQRWZFl9UHon5vWc1+sw6WdntmkgSHlsQvmSrGf6t61oCGiAZQU9raODbbKtFawN4jkM6X1YQvGA/PPjMTk9Vvr9M61x8lATZhwtUlbK83/4mlp5z5uqVF2bDMJ5563X/me5judPzctszNhn+IWvHZ6Rx16eLPo1BKt3XtMs73tzszo22Qfgw3efHpF7fzmSoSeW68KXb6uUt19QrYKpzJH/Sicn5eBoTj8HSz/Xz23EmK1tku/nua9hDJ3mOZ1RmpqLyzceGdGeGIWOD17TLB+9sa3oS7MnFHNw6is98skrUVUJaQ4WJ4MqILRlbLTNhAdqhzRK1IrzA3RPT5xQKCwHD57WhouklCwJEgIvPW7GJ2ZkzaoO7WXijt5JZfX2Dsno2LSsWNGqpYwcOCx8D58fHBxXITN+xyQkmqC/CuPGYiN1tm7dMkWL3IdByzIrHnLlbRV9mI+oQwVHxEbX2YMLZ4gSbcTqIPti8DDcJrGxcO4YdCqtQ2Mrx7Bp7jJ5hfajcf2Pv2MAMJhlfhs9OtVSjnOj3+cgFouZfzyPaX1gUlxUyhGRhqLofKR1InTMnEQbarNUU8FjqS5L6+mknQoGAAlk0jhIxI9JW0uDcqeyxxqC4NjEjG7MOJMVEBWVMGyiZUrF9w8nZTZquo9T3qnVNFlrkvMjCUMuRsVYUZBUtYq5M9gPVOvYVBUrjLLTxMQpuf/ef5f1G9ZrdDoyCtoYlUsuuURefOEFufmWW+Xu//iGbNq0SXbv3i0f+ejH5InHH5NNmzbLyy+/LDfceKOWa3/lK/8qnZ2dWpBw1VVXyYMPPig33HCDPPzwQ3LLLbfKT37yoASD5TIxMS7vuf098tLLL6na9NYtW+XosaMSCoXkw7/1YfnqV78i6zdskNDcnDQ0Nspbb7heKl0ETjOFjTMMBwGBtXVruxQNzSYa2wocPpOPn2BJ2ob3UTztmL0GdN45JNhcxof3QFPN3QNxfUeo7cKnso5N9ncu1rbmejb3NXBOSPnihnCfKtMfhUdp0rekbLhHt8gq1zxT28/3aQ8oUOioqbqqKPNp80WcdhAafovTA3rDJt9c5ZOp+YSm5+06S62nPOv6TO7Pvl2cHFA0cw3juFh0tqXaKysp6GgonbfIvaJz848PjhVFMzgX5+mqbbVy9dZaWd0W1FTg+GxMdp+Yk4d3Tgi6NMWOtW0B+eIdTRKfD2kVJIKF+Xhsr/RGZSpC8GlEY3/27JjsL0Fy5eaLG+RTt3QUVCMm7fkvPx2QHz8/VvCWaeVw86XVsqrRJ+ua/Sk+bioLnoVUFnv+s/m94eDsGU3aXChRlV37KhLlqPhaMjGTUhsUOoYkreybyfS3m487l2xTNHqN1LVNqoMJiVf7H4+MyOhU4RTVm7fUyufvKDVFJfJX956WXx/In6LqbPDL/31no9Q4TcNMztxAfHYsjHEzxpYf4uD09o4oAsNzIVuPTgwkSMuy37P3mPT0DOtk3LZ9jTQ21BkxOZ+R6YegSUSKKiXkS3fKy6Ib9k/ywDt3HtaFCmemvq5KxfTQY7DNNN0TgWgD7hDOEigTEKsp9c407Nx/KBSR1/YclXN3rFdBrFwH8PurfZAFA5LwmAag1tmwIl42P2/JlmbupCvtVF9HuQUiSY/h1OiGoQbZlJni4OjcUc6OEeBDLwiinVMWlNLj4NppKXpzbQ53dZ9RADapKc7nvnFhmsuTMhFOakoIJwU0hO+364B/xGOGQ1RbLnJ+Fz2f0msDsvip7l7ZuWuXnH/e+dLc2KC8HTbeKhoyOkiEdd95H7OhefmPb96tyMWHPnSnVFWUy3x4XmbmwjI+MSvjnlqZ91Wq04VzZfk1trJR55+uG6d9gxjdJA/nOlWQlhuXXn9mvtY7Ds4P7v13ue666+XJJ5+U666/Tl588UW5+uqr5Ze//KVccfkV8uCDD8gFF14oO3fulM9+5m/kvvu+JytWrJSDhw7IuTvOlcrKSnn4kYflbW97u9TX0SIkLt/5zrfl5ptvlu9977tyy623yhOPPy7X33CD1NbUSnl5uTzwwAPS0dEhN974VnnooZ9JeUW53PGBO+QLX/iCNLc0y/TUtGzavEnectWbpcwFSzE3UY59+levaWoLFHTN6s7MeawOnkdJo7wz0mAVwYDOp4zySaclw8jYhNTV1koQFG0RPg5jzlwgfYFirfloZgTvdnDmE2aD0X5jDgySWh8Z9i9dHWTfr3VkitlWa585316b+zIEehNcpCvwXOvD4UWqc+Pi+izm/iy3TdcMaee4CQyUO6a5K6OLQyBEJReoUDX9izweGZiYd3Sz0tVf7md3V9bmuj8TrLj2JsdhdfPs0rwl49ywOYNo2AMeFKnj+vKkXLaavk+l6xJ98Sfj8vPXSpEg8cnHb2qTt11Yr0Fb9tEzEpGvPTooT+0tXDUMQn7XxWHZ0JrUPQJZhnyVhPMxkZPjSRmcNeru33pstCintanGL//8O6vUASt2nByalz/695MyUmCPpmfVO99cL2WeuJzbFVSbC3KH840tZo4US/sXu49Sf68OzsO7RxwJu3QdlFm6ZpHYmNZNQ7SRuy2wdXvj9u+Z1zC3lL7GwmuTN73vl2OCknGhoxGS8e+slDXtxUnGR/rC8sdfPyUTs/mdpgvXlMvfv69ZX0KpRyqqPHTaiZQTUl9Xo+RLq4I6NDSmEvlEy8uWNWlDTEYAzgukYKJ6DHih1BD3A18FEhzeO+PH30Fa4PnAR6AtAOXcLFgQIgwEyqyGrxCQeCyuvaCQ+66sKldSMD+31z51alCRICTqjTDdwoEYmonL7v6YeLx+7U5r+TSGeO6wbGxliEsl1a2YqlG2g9gp4VwrKRxtINfMMHPEXBPnxmxh9nvMrNJ5qddL/z3FAXK+x2oNWYgQo4bthVvTWe2RiXmRuahHDR/Pg6NFxMWCxCDCWYA4Sh4fJKejzqgbkwrAwdn5yqty333fl3fddps0NTbLw488JGvXrJVtW7doGghUp6e3V4JlQenq6pKq6hr54hf/Ucfrve99n8zPz0tVVbXC55NTkxKsrpdQoFFGQsYocy+Wv5R+Xis2aRVpXaXizuQ1o8V9GwdTKxZFpME3I8f3viTn7tguBw8elG3btstre/bKxo2bpL+vW3pOd+vmv3r1Sjl88IC87e1vl5defEnRldm5GRnsH5C1a9fK8MiITE1NSmtrm6xatVJe2fWKbN22TV566SW5+OKL5cCBgzI2PiYd7e3qYD///HNS31Cvzs7qVauksbFRzj//PNm374AiQ2VlQbnm6mukrrZSSev2YD4fPHxadXdAxZjjOODu+QmJdy4cka/9278pSlRTXSPr1q2V8847V9Ot8C9MoMJ583L33XfLZW+6VLbv2KZBCmPDhmz4Fk4Ag3ovbSBcDVaZS7v37FOhwwsvPFcDG/5DGsFWxrHpKoLTH5NIkkolhzCea32k1k32fDbvt9DcNuvNFn0UWHtZ68OuPXtt66O5183Ca7vuz8FcFnN/jC3zmAobctpscLZTdT7bcHb3l9s2aOWXM67aC07937iAR6+o92mavLHKV3TjBXn61N3DcmLI8JwKHb/7G23y/jc3FzxnaDIqf/OdHtlzqnBbovdcHJDfvCCodj+7Gaj7C5in46GkQDYmgLv70dGinFbQpc+VyGllSv23b3cXdMrotfX+65rE70tImccorjP6LVV+mYvGtboW+RAq29SWLiLQKDbm2b9PITipiM9V6aR6DVoS6LQacDwXirpNNZ8xsrrhuHqauKulUtewqQXn/PS109dgZf9i17Q8v3+m6HO8/aIG+aNbOkxkn+eAAf5PD/TJIzsLl4m/+0018rHrF5/T1/LByVklImPoqC4h0rQGmPGhnQLEYxjwmueuqUqhMFRZgfaQfsrlkVvEyCI99IAqLw/odyqPw6k4oO8N5fhE05S0a744HlfiK318MDJwfECT+B7SaDgz3KclVFP1xXvetHGFlJWVLZh0lDLvHTBaHqbjuXEW3O89s5eNnTuu9+sqX86eO5aKrMie8z5Tkz+rX1kaYnfNv6xeaKTB4NcQLUAVUOcVTRi/Kftvq/bIWCgpk/OmIR2zCKKlVmcBY7MOHPQJiQDGllTmlvYy1cbBkXz+xZfku9/9ntz27nfLCy+8ILt27tLN7vLLr5B3vOMd8s1vflNOnTqp7x0ey/vf9wH50j99UT26q66+Wn54//1y5513yspVq+TL//I/5LwLLpL1518lPdOsNyMfoNVoLqDAop12/BxfTl9EauyootEUluUOWdKoR6oCSe2VZT4PV8Iq1FLmE5G5iXEpT4RlxfIWqauulN6+IdW7aW5p0HFRhNdr5hfIEveDE2MrukAD4XThUK9Y0SE//dnPNC2F44Qjc+stN2sgwOcY12PHetQxn5qcVZkDyO7W4IGWHD3WK62t9dJQn7tyBMdlZHxSPv7xj8ttt71b02JHjx6VP/3TP5Pe3l7p6lqm7+rUqdPS0dEuX/7yl+WG626QbTu2yyuvviLjY+NSW1srW7dtlfBsSA4cOqgByqWXXiazs/SUOqGoFYiQFg+E5+WCC86Xw4cPy7ETx2XZsmWyY/t2Xf+D0zHpn0zIlOM0s5Ga6NXYqNzrw10G7k4f5ZnbGQ0208FFCnl0dSJ3rzG+340IuUm8brTdTrUM259iuf9vcH9aeWnWhzE0CQnNxwSFojXNftnUlm6VkGtb6R+PySe+MSQTc4V1b7asqJQv3bVCeTfFjidem5S/+15PwUqlm3ZUyKdvLq36ECd7/5CZi994ZFRmi3Ba0ZL72FtLp3x87ZFB+fZTI3kfCw7PnTc2S0W5T22MKUVxtfFIJhShPr+rXJsEl6ozVmwcc/3+DUUy5gYpZ/vhU8XzmwwKhKgPXN2srdyzj6lQXL79nyNKjHKtz5xj9Je3Nsq12yrPZPxSht04eQtz+6AtR452az+naCRqcuBer1amNDamU1rZqSOMkxXxg8C8akW76emkWhLpHQ/DBkdH0zU+rzYnVEeHCNHrUfRm8+ZVmqJChwRez959JyQ0F1Y0BxG/xoYaLeNF/4bvyaWzoA7OYEySHr/m193kyTMauNfxQ8o/cP5jgwlQxRH0KI+mpUqkKmCc8xNjcemeMj3I7PPY9GnKaUdPwhEsQ7RxWY1ov5uq8kDKwXn37bdLeXml3HPP3fLWG98qF110kVRVV8uJE8clMh+RB3/yoExPTckffvJTcs8379aN/r3ve5/83ef+VtNF27Zvk7/+q7+Wv/3c56Sha6McG4s5Gj2GVG3LvEsZMu5fydPaQdjoYJi4JFMd104hTeWYEEXRjPB8VKbHxkQmB6W91ugg0fdm/bpMkUKL0uLodJ8e0jlOA8PqmgrZvee4NrVsb29S53FsbFwRt6bmRkfpx8F2naaslI8jogayuQ1+gUOgpDScXldbt65RNCYXb0YdnLFJ+e3f+W05//zzlVNUU1Mrt737Nvnxj38sV15xhY73Y489pk7nvffeI1e9+WqJxqKya9dOaWpqltHRUfngnXdKb0+PHDt2TPbs2aMIU3tbp3z/B/dJR2eHXHnFm6Wnu0fmQjPy7nffLrt27VIH6he/eFL+7M//QtqWr5HdffMSino0zaaCco7S9usZoZYyJ/7POQtHgBlIOsdqX3kkriKY2zsCiuLke2eH+iLyR98cLkqQ/p0bWuVDbymtfc74TEx+72snhJRVvgNtmc+9pzmjOCHfudgzijX2DSblaz8bLtqagX30936jdAfnqw8P6r6a76iu8MqHb2pRAV61w04bGuNkG6SchqgXr/CrZMjrCOBo/7k3VC+qsemY3P3zEZkNlaYMeeE6WjXUyznLyqWq3Cez4bgc7A3LY69MyK5jxfOktRVe+effapGVzYsjmpVqNCALQz6lVxSICt2XQXzm5kJaUUPZMPC7KTtPO2qkwPoHRpSgjHMCepOrd4rJOxsYXnPNMW2mZaTJZ1GsHdaSWng4nMt3v/jSfv0unBw2KBAkHKW1a5epGJntx8PWSBRNiuD04LSMJKokGagQgF0MhJZXLyJ3XeqYnc15xkEx6A1QKIjN6ka/1JYhZJZGnjjv1HhcToyb3LxBcJyl5gpv7eJTh1NLw2Kytskva5qDGQ5OY0OjfP3rX1eS7QUXnCd79u6Txx97TMm4Bw4ckGg0Ip/4w0/Kd779LQmWl8udH7xTHnvs53LkyBE9B9Th05/+tNQ1tsjJ8YSiSyBlykFyEKh8hkDdBcfnxaAQnfJqMCamt5r5t7EkNgFo/q7cslTUT9NCeolFJR6eEV9oUjzhaSU1+ssrpKnKn8ElUIcoHJE9e48rUgmqiHNCBWJXV4ts37o2LRLgiIKad+t20A0y8uruo9LcVCerV0NeNk/Kz6lc5F9ILZCOzT5wcEYnprTU/dZbb5W5UEgO7D8gH/v4x5T8fPlllysx+oknntDff/vb35Jr33KtpnCffPIJreyqrKiUd77rXfLjH/9IxifGFdUhpbhu7QZ54onH5P0feL+sWbNaHvrZIzI2PiLXXnudPPvsszI1NS3PPfdr+aM/+XMJtm+S4Tn0ZIwjhuaNzqkC1XBnM8//z2fPfgRspac2OPag+J2QTa0+aajMr8310rGw/NV3iwfNyJhcva00rSaQvT/5xil5+Wj+/Wqro9WWi8uTPRI2wOuZSMj/9d1hGRgrnE67dGONfOHO5SW1WlHZlXu7tWQ839FY45cP39QsFbYay6EhaKWhVsMmpSaQlO0dfrXJr+eR6iZuG0O6RcgsxGnhSnsjNgXllt9WxM+KNjmkYTVlTnrBncowPzcQbPa12US+/8sxOda3OAEl+lDBUKdEsRgk5x7Q81YHVWfAlgou9WBj+IHZ2SQUlo+irRNWBGdsfFpmZ0IKia9c2a6OjpXhxrgfOHTKlHKG5olUYbkAACAASURBVOW8czcsSqIeB4myWjg+bA5wCjhwWIiY9x88pVEK1Ty8T0TcGhpqTd+fZS1aGg/6wwbDNQAZQ8mAeNvXiK+s3FQ8OW0FDJk4LbRX6P0ubu7kniN556UD35vNxfTWoa/X5havVAQWkghPjcfk2JgRxGJTgrNi8vSZ0vJ2bps/E9JaJbKmuUx2v7pLfvD9+wQEB32Yf/va1+SKy6+Uy6+8XNNPTz/9tPz+H3xCy6SHh4fk937/D5SIi7bMb/3Wh2Sgf1C+9m9fk3AoJFdffY3cess7pLKiQmbRnhgT1QHCWYnFDUdIdWKcChlDxE73NXNzmuDpakYOPRvlH5vSeLezZpwa8xMt23d4CfwE1MeXjMr45KxIeFYam+oUydlBEBF0Soc9onP4+Il+VX1m7vJ3qsSqKoMyNDShcx6UkLRWvgOHnFTt3v0nZJuqFJsKNBxv5ioGCjI/FX7uXl72ejg445Mz8slPfVI++tGPakXjD+7/gfzFX/yF3H///bJp42Ztyvr8c8/JBz7wAfnOd76jfJ+qmmolR29Yv0GuuOIK5Qf94z/+d3nrW2+S48ePabn8hvUb5de/flo+8tGPSFNTk/z0Jz+T4ZEhdX5wWkljgQjd9ZHfldoVW2RsNmGUtrVVhuHfWIXsxa+PdDXYUtnWnGvP2mdXire09Wt4CZZTuRS2P9/9WcR6cXtT6eNnUu5G8HNdk1f7t7Hech27T83Ln35rWFGJQsffvr9L3rK9NNoDDs6nv3FKdhZwcHasDMo/3tFSMk/UIFRJ+cvvjsqek4UrtWorfPKlu1bKpuXFdX0O9oTUGZssUOm8piMot1/T6Dj3xsZYZByJCxD0tY0eaas22mbuQwMuR8DVBu9U/2FD2BsJzBeDiDok49GkexJZKXCtGHIOdwWU/bkuWlerBpsHzuhF5bDduUyua7h/rh51IqE9Mx5+oXjt/lI4I5+4qV5uubB6KS6V8xqkqFB7RbsjH88GgUA0dOjI3LXMSOfDazhw8LTU1lZJR3tj3vLtfDdum8vBraHqyt0/hY0DPQUiZqLumemQPP3Mq6q1QxqM3xOFk86Cf8HnGxprZWRsWnqjNRLx4BRBGDTVPnbjzKcumku1OpOzVVh5WOeIo6Cq6aIC6qeaotEN3Tg5bZUia5vQ/ViIf3RPxLUPVJLGdE6z1JSyaganLF2ajiGnr00ATaLxw/LLn/9MNVyWL18u3/7Wt+S1117Tja+xqVGefOIJ3Sjr6+o1XXjnhz6kVUrBsjJ53/veK4FAmXzxi1/UkmwqilYuX6a6PzhY9DI7Nkb/M0PGtiq4tGJQ/ptDvU51tne63bOhglpZQUWTqvMomsU9cHE3F8QqN+u4Ovw7EC14dpDbtTLMm5S2Ko9s7QyqrkU4ltT2Fqd7huX4iQF500UbpKI8rf1D/6jDh7u19QfpJZzofGXZzLN9+0/Iso5mdbTGxia1Jxp9g4aHJ1QDitQXqdRc6wcHZ3JmTv7hH/5Bl0J1dY0SnS+99FJ56qn/lGeffU5JzXV1dXLjjTcqkrNt2zYZGBiQH/3oR9La2iL19UYXiOowCPiQpzkfnZ99e/fI29/+Nqmtq5Nnf/2cIjyrV6+WJ558Qr8PovG73vlOWbV6jfRNxuXkeEzXBWOoFXtOI1TOdatqZ78Di8Bmzz/Ls7OVihnK3G6+pNMX0L0+3OsmU/W7uOp8ofszqJ+pNLXijO77M+86U7l+qW1D0fFzHLbs8UtXVxnH3pbTawsNT1JaKpPaZDdfwHt8MCqfvHtIQhEXMS6HEf7wdS1y13WlabWRtfh9UlSjhVJUFfK525sWtblzW195bFJ+/EJ+tMXe+rU76uRP39mpAUy+gyrnL/6oTx5/tfDefMmmKnnLeUbV3O752kaDFiAJkcYKkU2tRnojm3/DesIpmZ4JyexMWLMQUDAQu+3sbFadsWwl+EKbd6qKyjo1brKanQwWhbEXssiNu62DRn7O3bpJxqlruEtwXVoM7muoEUBNM5yQ7zw5JoPjxZnqZ+OZrGgOyH//QLO01L5+OBkpKpCatas7c2p3aLSKYvJcWLq7hyRYXqZl3xOT01q+vWxZsxrdQu0aco0BDo5VKmaDcDs4lrxsr8n7mpmeMw03/X7TSwu+EP2N6EdVUaaEUtC1nT1RmY0zXjQkxYgbpVI3d4X7se891/tlrmTMEee9u5ES9zVKmX927vAn/BPTiCEpDeVAoQHlo2QfvZMJOTAcUwQHrQw2cp7FRN1pWXg7t7kPhPP4HWKPXdVRCXqiUltVodVVbOwzMzNSXV2tEQel/YwliA02HzLrqMNHoaPx5OSk/Pu//7+qC/P3n/98RjqDTXIsJMoTQjxOFZg1dWbmqjY21DYNhuiNo4KzA6/AQ3sGjzHAxv0EnUoHK7nWr3v8TC8uUR0XrgUSQa80vycuKxoo+0zK4d5pmRoalHM3tMrqZQ3qmNmD6iPm09HjvYrqbjxnpbYR0XcTiWrqifmBEdu9+6hq3PB7UEZbDYizzzgfPdotV1y2Taugcq4BR04ANWVrULkOqdZINC7TMzPqSDK3Ic+DlsViCfn6N74hnZ0d0tHZKS++8KKmr5qbjfEsD5Y7Gl2gVQl13jD7aDVFoqYvWjhs1Jq9Xp8qVxNZToSSsnfQtDAxac9ESjE33/ooZW5n2FYXydgGCaVcw75fXXvONWwFoykkydywU0R+B203ir8wVXDazKSzH2FuIe+gbk2u+1uE7V9gG5xA4/UcP+ZZKOYRv8RV8fjSVczx3AlhyMV/8PWhov2nNq+okC99eGVOfmi2HcJh+Px9hUnGt19aIx+9rjREyH39Zw6G5XP3j5TUauHWNzUqb6i5dqGI4Oh0TO795bD88NnCGjh89y2X18u21RUZbZ94f7GEV7W7OmtE1jUZLTXmC2gtmQMCGvZL9hyKFECFsQvw76BWIHRIY1SyHbomS2AnmxTVnrFUL6pUxOFUUNnXrB66wyy00LaB89PlimnNmMwyR/vzXNdQI5zj2lRSPb6zeFfxs3Fw7rqmTt5/Re7+OWdzXfdn7UujFFw7dAO3wX8Jz6uhxxDzEiEAw88ZHZvUjrU4J6S3Vq3syNnzqtj94TSRoiJCZkIspglnvmuzyT5xJKxGHdgfGB60wNqC1HvMgrvd2jKpueN2IFwtJtzXMKRtczcZVSLOxHZHx1hXddJVwdRURSF51lXrkfYar9SWL4xMeibicnAkoZo8ClZC1NbrmO90G329l5QAvUn3IEtPyiogcdnaEVB0I58SL9fifXf30rndr13Rv3vfd5V8DAJ00QXnKTLkZsTj5MxEktI7EZPREJumaaBnNTvs/dmNzkRJhtRnz4GHozCwuxLGjp8rrWzHz65HG9lat4jnRE0Y4TrEu473jKqK9tZzOmXr8lqtInIfoLzwcyAfY4xWr+5QYczx8SkZHBrXOY1SN3wfnG+cwFUr2wTHj0O7xseTKo3A3yE60xAW52KBjIG+GwuFp3VnbArFOITm4KxQOCov73pFXn31FXW0KJO/+KILNbVm02kZ273rw4y58tJUEyemz8F9cU+M+8HhhIyHnYa0jkF3Vy/ZG7HNJDPmtgs1dM9tIwvlPF/GunGtD2tDXWvPndpKySnYlKQ6ImbU3A4Oc8h+nzulaY2/FcrkbSsqhNPjKBTbeZamsC3u/hZlG1w0iNz2xbV+M8bVFbjYKmGEChF/RjIgGZdLVgRU8yqXbAjj89ffHRG4OIUOxg4NnPdfVbhMfHAiKp/9To/sO124TPwvbm2U686gEGZwMq6I08hUYfFc+yykqa7bUScbuyrUOUP9mrTUE69Oyv7u4t3I4d381o3N0lxnnCQbKDInsF9VgYSc0+yV5kqjJUeQMzg8IQOjcyJen9TV12gTa6+Pjvd+qa/ya3PYhOq1zWuPRwKdTvr61VSqM5QPHeb733AkYzvQoDjff2pMuocKN94sttHn+/36jjL5+/c2SWP164fe2AE+dqJPDSdODSTMQBkoieGtTE3OKSGTgw2jvb1RYXlMD8qtEH/RplnsAQJz4kSfNDfXOQ07z/45MeDPnIxqCTNBHNwQFfzLHews9paX5HyMOpU7GEuQBE8iJstqvbK5PZOgCkoBOgLJmBSVdWzSLSay3BmXwjHcHouQcB0E4FbWeWRZvV8dKetcZGz4KikwI0eO9EhXV6su4kOHD2uFzvKuToM4ZUXRfJ7rD4/PydGxhCQCzAOrjJN7uJRk7Ci3IgJoeoSd+dAaw2TIylwLvk2ZNyEbGpJy8Fi/JMqq5KotLZqyyz5wBuBvgUyiwYSz0tBYI431tdrgsLdvRM7dvi5vk07jTMTkwMETQj8rnJutW0AjM1thLPbp6G2G+wscrj26nMpEdTDzHEa63xD6KYPvHxiV+XBUGhqqtU2KJfHPRpJyctIjY2HzHpRo7OI/LfZel+p8+x6t84uPa+d8yqHny6wulYsY6r4HW9VH9QspB+YFc45gp8wPqvi/5oHN4DlIAbeRpmoL5ExrM473PD0l9z5dPPiGF/qxG9sESRPVAco6ShX6o63El+5oknUdJtVbaENfuAZF/ub+Ufn1weLOifuzyK9g51QPbBEtNVZ3BOV9b8lstqm0ARVcFakLimxr80q5L6nB/PGTgzLvK5fxZLV4A+VpAVgU5/2gPV7Z1hnUlKENEmm6i8L/8uWt0tbamOKt5pp5KQfHAWcWGilbfJH1m3zn5/qSM7k2Cw1y1M+eHS/a+2KxS4pF+ifvaJQbdizecVjsd9l+U/BsiGDhteCBGkVWnwrsjYxOKcJyqntQG27i4BD1wt2h/UM+deFC98JmeuDQaTlvxzrdGBazKPIa+YTIrr6ozETps2MWrK7bPJVUi33vZzt3NNAGKXEqWHjPFf6krKoT6XClITFSEHhf649KOO7TFJWpsMryMVIhrLkzYl6e2yowp3k7JqXH59e3BFQ4TDlALpumizMWl8OHutXR7ehoUjVqKoNAdLLPBYFj42VjPXSkRzk90fJ6GZ6Ny1wknmpyyn1ZhyqNlJpqhaiSk02aZIHhW8S6NhVkxrHCEYvEonJ+u1cG+wakobZKOttpQZLbwWG+49iQNgKxQX+J+ejm/GU3H3XfqzVq6Djt3Xtc2toatV2DO+W62DW5mPMNpyWhqTTI+RAeTbVXhz4T3Dl4AvQfQ1l8ZjYsUlErgfY14i2r1LUBX8kgJZnf/HqvD1UTdqEs8Kr8PuOEcC/oQ1UFPVJbZgT4rHNsiOlJTfEhbxEog6HvdAwV0T5Oqxq8MhlKSvcUncGtLEFayNU+W67ndvyonOXBucZkseN0JnsTa5rnUAXxRFy2dfil1Ql+DcJlAiac4l0nI/LZ748WJRqrffR5BOV9KqpMqwaPjCOaenJWHn55QlAGLna0V0flzh2Tsn3zcuVkFhL6y3WtJ/fMyRdoLVGYNlTsNkr6/U2X1MmFG6psssexm2kHB72hzS1JkdC0HD/eK9Ut7dIXqZSkN6BjBbJp6TLkyYO+hFyyMp0yNPSKuK6zQ4dOa3CkAWNFbhVmJ0U1mjQksXTbBO7MwEuZkt/6c4U3M2X4TR7YANpWWt7sN4ZslvfaLin/dJ7VfCe94R56dkIOnl6c91nsTWxflpS//0CnVMC8/J9wKNwfR1CNKNB8IZwANjDg7oHBcY100UyBg6Dwd5QOy1XS1Fi7qOoprs3mCBoEtwF5+3x9S0p9dM2fxpMyEUrIvoGoxDx+bSRoKnPMHNH3604pufpguVOaVhDOnJuG3ReSFBc7/6wwmnFCVBfIKf30S0wuXpmuEMCYoROxR4ULKXl3Wk/AvTHCGM6zLLw/c88mFWY0HswLZePn/Uoyrk3m6FqcXdLJOEG8hUALAtDUVKuVa6R3WNjArThBw8PjqlbNuyf3TAPY5SvaxOsPyPBkWPqGp6W5tVnnhTod1sFUArJHFUyHZxKaruI7VQ/H5eTkX7+5n90+I+9c3TyEuuJRScxOyPKWKlnTUWNSc1pV55P5qOHOwcuZnprVMnLGZllni0ZdeeejM7ZIKHCO0cMx46tigFOzsv/ASdm8aZU0NtVrDzVtxqryCktvvXkXGMiBwVHlB2BE4dNR7VXfwDN79b4IRDgHAU1df/5KGUrUiCdQrs4zHBWGJ+f6cLVTcNvWUtaHta2aoHNSNtaGprRHbNrVWaco95aX+aSuwit1QVK3BpkzUYpN85l5TY88OmgvX2n6jtl0pQpdepIyNJOQkxMofsPXcnrT6SXsujHzz8gcZKabc+8fhdZeHvuSZ/wMB7CwfXHvTZxPNZVWUsbjWi7eWWf2B5y8k6d7tH1JJDIvDa0r5f4ja6R/vLS0j46IB2eSuUrLD9MAtdTjhi0++Y1zQupAExSBWhBQ0JcQYdliwet0KCF//b0R2d/z+mRD7HO01gfk/dc2SlWF0Q6z78AiOMwTTzQs9TItgfkpqW9uksFIUMYjfm2dYgjJ6QbGcOU8ybhc0FWmyLg7hmKPI7A4fBgBz2ZtSp3rSFVRGcNlSL52wIge1XHn5/rlTlmq6q6Yv7uJqqqi67zNFOEYo29Lb50+V7oIXdfO7sFkr00qpG80Jj95ZlQmZ0ufTIUmDp3Df/vShFx3UUfO3kylTrqlPI8NB2fk2PFeLYfFYPMz97so5fts3n56elZOnh7QyhQ20MUSlO13qbnRyCapKq2HhqJKLGajxSko95v+Y/Z9ZRPKU3PHGl+XZAD7kZuUbqFxd5WD6UacWbZtHGnXz51rWzIz54M28EGMVQiZ/0BCrlhT4fRtMuJex0djcmoiITExOVxtjOw442oXS7w/Zjy2CmMKSZmF11CeUMVjODm5eHA4uyASx471afoRY1BXVyXNTfWaZz5+sk/a2xp142SMtm1dq0RznAREH1m0OAtEcul3ZRxNotDpeZHXBmKCJBKcCVOunG4oWmz81GFzNgd1+Jx3YNtnEOGH52MSi0bF743LJV0+OXZov6xfv07a29vkpZfMRnDJxReppgzCkjgsSB0YI5Y0DWvjCFJyb6SJEMYzMPY999wr73jH26W1qUEF+cqDQX12nAkEAX1+n2zYsFp+9tAjctGF50trS5MK/OEQmTLSs8jJaQCX0CADJ5PvGx2bkiuv2K5o26lTA/puqDa06wr0DkkF26i2d9JU59HOA6K2j/FPBYTpktlicztbedj6DvbduNeHm9Rv0i2Og+93WiVQ0TUfEk9oWtatalGFXXcrkFz2BSd8bGxKVq9ybKXjhKsj5tiFvUNJmZ43GlGQSHF8uC7zXlNY2AtJpH5mHbBs2+BevwvWnmOH8tqXPHM7PX7G0So0fkxyiOG6VhJR2dQWkLYan77Dk6e65Stf/apW6CEAyZ+vTq6Xn71SvFFmKXa70DnBgEf++pZqiY+d1HYiVjoB7hd2AVmGUuz7Q7tm5X88PF4S2fhM7/na82vlTVuqc+7tKj4aS8j89ITURkZl4+oWRW6GZulNRXGLCfJSc9tpiso67Kr3yqa2spxdCw4f6dYxoZAhl05cysGxhthdPeJm0rtJnukGh2mZcSZsWlcjs+zX2psMqfKsiMN6ue5rAAlGE17Zf3xGHts5rZUdZ3NwH+86LykXdszqBsGGogN7lgbxbO7JOH+mpcO+AyflgvPPOWNCMIYZ0tbRo/A8WqSl2XQgP9PD9NZJqGPTPxXTRoZaZeX0iLIaRvYrir1f7iPb6Cx872kSYL75l25X4Jp/LnIlm6Qq+XoN0giCsbZBtPcJf8eY7h+MytAczolBJTDMjNSZ3h8RLA6+SpLHY7KqgQjQL/VOA9fsd8B6AoEAzWFhjowYx4W5QAXBmtUduqGzIdgUJRspfBacoOzSf4uy9UzE5NhITOIeEEK2FsOTyiZpp4IVB1Lk32mHM71+sx1Oi5PAucBR8SXmpS05KN+5924555xzVOX385//nH73Zz77WXn11Ve1vcGKFSukra1VBQ3Hxydk+47tWqo9MT6hGkI4RidOnpSx0THtRv7hD9+lc62nu1suvuRiozzt/B714Q0b1slzzz0v69evl3A4LCdOnFAxvlUrV+TVMCllHfA9vIddrxzWVCIGFlR1w7ouvZ+BgVHx+jxarmqRqDTZ26y16XBCHZzJCIR34+SCYrhJ62duWxeuD76TtWca2RrnHicDBx/9J3RdOmogakZl1yuHZNM5K9RBK2YZ4EnRZobUOusIRBlEOI28inKNEMycjRq9JdYRKbmqcr+Mz8W1qk/RHZh7zhem1m9W8UDutecqac9oU+E47HmuYQOhUu0LDW4ZL1DpzlqvrG4A1SWY88sP7v+RPPX00/JHn/pjbQUCIX7W2yJ/+4MxCccXVhyVMs9KPedN64Pyzk2TEp4LKV1BBWG9Pi0gIQDavn2tIou5+ge6v4Oy9v/23UF59XThRtal3lf2ecuaA3LbVQ1Cm4Zc7xfrOh/3Smx+XlrKo7K1q0KePh5RSQhtfJtVWWt1vmjiWuGLyXldSFQsnLEKDBzr1dQ1ornZ6e6U0F8G3cBJOWTyAnQrNm0OM7gFzs8d0Sd7VioXk/PnpV1DIX3KXpMJeXLnpOw6enYe89WbK+SjV5fJ6PCoStIziCxYW8J6pi/3bD/HSzhxql/LTZd1Ni94SaVen02Mcju82nVrl6kRW+xh4USaylFlRCqHPqU+H0QCjDWpFEf637Eeqbmju5/ZAt1OY9qwu7qzG8/OuT131/Zi1yh+bauYyZUQrWP+rG+imsqnDgy9Wl7rj8h8AilxIzZlMizpdgbmUUq/P4s+aDVWMqEVGTVBI/2OtkSuqlNNFTmpPJAfKgRwUldR9RYsc3RrjOMB6kOVHSkS5e/UVzupGTOEfG/PZEyOjsS0WkHLtpEgQKUVNV1XCqfou3G9x4xKJOfn6kxpsOGRgESlfv60/Pzhh6Snp0duv/12efa5Z2Vmelr+7M//XJ579jkVzgNhufCii+XQwYOyadMmbafw4IM/lvb2DhkfH5drrrlWnn3uGRXee/TRR+SKK6+UPbv3aNuLQ4cOaS8vOpHT8Zz+XldddbXcd999ctNNN+nmu2/vXhkaGpK77rpLairL1TEBwoarAw+IdJ9FWIqtCdbjzl2HVCCTKTA2PqXO64rlbYq8gbrlMqb2uiAopG+OjsZ1fsU1pWnmuDrSWRWqbsdnse+G72QegT4ooq6SAaQK4Z95ZGW9R4mdhgOeVNFRDpw2OESFAiAQfFA2GozCIRweGZcLzjO97eyhlX7huPQPT0nc45fWxipFLuGaoOM0NGP4W6RzWYsmle0ginqRHGtskWvvjMfP+XbVLaIxqichNWVGowVVY+2h5AvI93/4Q3npxRflU5/6Y52bY2OjctPb3ib/8L2TMla2tdh0OuPf8w7/8tYGafIMKZpIatQWnJDqhmzbPzCmewbvM1elrPLnYpRhh+XhF4bkWzvLNPhbygPO/s2XNcjWVVRA5t7bcXBUxiKakKpAXLa1++ToaEKb0loyftrmpp1XJrU3GZNt7QFVmM4+lI4xNKaUjC2b1yxI2b1hq6jsg1C+Rxw6MxuTR1+YlGODZ6aNQyuGz9zWKMubfEoIDc3Nq3oq+XxIg/8Vh+aAE0mZmJjWygx6RgGznymiZCczwmnkadkIF3NomXEsKWNzcTk8FJXpCD6NV3vr2PoIFYwrFvot5ktfp3Mx9kSOWkUkpjKC3kpEZeiV7B+KaymiigJ6gUnP/qEML8ekifRIxGV5nciqRiTJSVWkS7zdj23mQUJ6ekc0JdDW2iAVleUqkGdTw6A5VB3QkR6nPJtki4MzOBOXY6MoM5s0s6YXNX3m5kcszYCziTOy5d6o1Ia65flnn5H+fkq6A7Ju/To5euSIdln/1r336hyaD4flkje9Se8LJwVnhGakaNMEy4Ny0YUXSU9Pt9z41rfKV7/6VVm9arX09/fLHR+8Q/71y/+qIn3PPf+c/PZdd2k0vWXzFvnhj34oV199tbz44oua5hoeHpY//MQfysT4rDoltmUJziekfhwUNmeivELpXzaPAwdPSnNzvbS1NSgE/uxzexU1g1RMGhnireXJsIZ5f9oDTrlYVNbF5UD3lHiqGyXhDTikb7OdW4fauIh52N45XlP2DNX5pvw4847ZEHFmQW/qgh5Z3uCTcm/cJStA2WxI1ckZg/XruzKc5Hwzg+ciVUfxA9VwtqzcptFV/sBpsKrioY4mEkKaJyZMuiwcM0gM/2m1ksMdc4/F0szM0q6i6Xxb3ZN0iiUSCWn2zkhDMKaoQm/vsOqu9A10y09/+hN517tu03H7yU9/Ytp+PPCUHA/eJKFEcQXg0u4q86w3rfXIZ27vlLnZWSW5IzUCUkHwwjtgnr748gFtpXPxRZuUgOw+eD/zkYjOWQjyVdWV8tDhGnli79kBBdnPsnFFufzmFQ0LOIe5nhmkrMqPYrThjR3BXlFtWMD8Uk6+ptEry+p82lcw+1wQ7QMHT2lvx472Zqeoxnx7uorKQtVZn7YE0kzUZmGUzsWyoVr7gLl+br217M08+1zjbSbFk4iLLxqXf3tsQkamF+eC1lV65Y/f3iCXn2MmImkBKjsgaK1e1fk/rSIj+4UTIRERImAEvEwJLF74mTo4XA+BwL6+UTXoCCUt5kDa+9BQRE6MxcTrM9ChSdywOTvRZxY6U+y9F3u/heZIvmubqZrZPDL7XE6xjgZoShjhwkRcOiH/+v0yHHLECZP0RnFIkIucw7nuz6AbZtECy+NMA3lDzKQqQyHcrMWs82B8ShuegjaQXy8LBpTEioFlMwaZA5Vgs1mzplMaG2ozImnGJBRLSvdkUgUCDcHYaAIZPobT6M7hFxUbv2wHTPdhlxEwzyhS7olIQ7Rf9u/dLbW19fLYY4/K9ddfL3v37pXLL79c+0E1tzSrwN5Nv/E2bVuBSjDIDI0qq6qqtSP32rVrXkTXrAAAIABJREFUFaHhdydPnpQrrrhSXnjhee3kjaLwhg30hXpcPnDHHfLMM8/IORvO0Y0GNAiUaOvWrdrc9F3veq8cP9av6seMI1o8jB9tJOgHx9/pvQbBO1/1FhvHa2woK9vVyQE9e/qZ1zRSptUKquQaTMTjirTBv+nrH1HnMyUW5kFvJyada1bLTDygxG8jAGjQL7vBKkrgIue7p4byUhxHIC3qmD5DlWGdhp6sTyD85iqvNFWIoodG7HLhAay/f/9J2bF9nY5RIXvDc5JKZbNnc0VRVgm5sZg643W11brhnO4eUh4ZTpAhfYsGSKTq+BMEi0jfpkZtdRfPyPpjTSxm/0ivvYXVitlzNXudGrSVqiiDKmlrE49Hqj3zUjE/pgg/6w1nDiX3xuYG+cUvfyG/+tWv1LFtbGiQ229/jzZp/eYvR+RoZPNizGxJ55Z55uUvb66RK3e06WQhVdjbPyLVleVacEDamveAY71v/0l9jzjgbnuK7UFRHAeU/QAHqHc8IX/zgxE5PbI0qaraKp/c9uYGWdacKcNhScbuh9XKvBgOeULKPDHpagjI4IwIIny6y+T0PQx3B7rBslqPrGgwwaL7VJu52L33mK5RE8gYtEcdnEf2jCZtjh6jaj+skYllQ2dwZkw1EJPCwpU8UKqixEUWshLh6rE7RGW+mHPtIGRweqg0cslsq4OjCdWY5kWP9kTkK49NKBO9lAOo9OPX18k7LqjSktuZmTk5cXJAJeEvu3SbToxi+ctSvsd9Dt9jFVsZYCphMJotLSyYSi0PR5kV2B7IuKq6QmprKtVYnA1nhs0PjgAjgxHn2YodNldNKpCO4QeHopLwmC6aCOARDZr0iolMOazsOn/PeL9ugnrO92uuYd9vmm+VvrZtyaDXTs2/dGWeJSkacurC+aebgidNiMeQUgFG+ScolHHXzKKyESVOnOr5OM9oNpX0te0zck9F78+prGLzwXDquoAwF49LhV/kwpXljjEXQ5rDCYnGpK93SIJlPqmpqdLxxcHh55OTsw4J2agjQ/yk6opO3dm9mZT4qY1GvdI/FZfRuYSEHRVkjAdpDH1/jr6xohkp0cT865dnoNTcVkXwERwc3s+yWpGOapF4LKoOw9TUlDolPDN/Dg4OqT0BpUHJeW52TmLxmNTX1cnc3JzMz89rHygI06ALOBPMSQT/IpGI/tfQ0KA8nsGhYamtq9Vr+31+Cc/PSVVllcRiURUFZFyqqqr+P+beA8yyqzrT/m6onHNVp+qc1OqWUEBCuYWQkJBAAsEgwCTDwICHAY/t8T8z/n+c7SHYBhtjJMAmiQwCRSQhIYRCt6RWtzrn6uqq7urKueqm/3nXPvveU9W3kiTsOXr0dHfVvSfss/faa33rW99SYmLCemDxDu3dpdIW1OzZd8xUUe37BTFrYEvaiugWIjHVYThE5kBnMjrvvDXmwLBJDA4OWxoArhQIBVwIq4TEprFJF8a1yBwol8Yl6tyz97g2ngPaU2Q6MTRQ7R7LaCzhtEUcSdht/OkgjeOrCRkzolVvK0E9uC8QGjhAjvzv+iexRuHYNFdEbI75Bp8zBcUQ1dvbu8wJnKvCkvsZHXGoD1U7tMzgHTEPsW2k+luXNllDYaT0cbw96RUHYnAio4M9aSNbc18NZVGNTmY0OOHKy0EbcfhywoHOETeBSlDIkN0Jrz2ntu1UCR1h2alu+3eXb247h9ES0W7tW2FNSrFMWs1VhYa2FkYcmZ1n9KKSnB8V664z3RYclZWWqLyizBzbw+39+ruHJnW8Zy5Lu7Df37Apov9yQ322/Nmr3R851ml8TVBEX7WHcOaBg22mx1RZWeqqDyOyyj/4Keecs0KVgV1hvj360qg+87O+Benb5Lt7xuX6Cyv1mjWlc+/t1tbE+Q3M5UQybSKx4b03v+/h3hnvgzFAPwdNs7oyR5J3ziv/p21cDh/pMCQHR9w0uNrPKHLfzp4p3kLYwbGadJwcbwiDMxrFMPzzaf6GP4djrweiaWE+TrC4WUBZJyl87iBC9/lComH6hKxrLND3fzNkQkvBfjvjzOEe/tPrKvT+a6pMah6oDmIWD794SaOqKktfNloy00Ut3zk6rra20/ZCi4sLsguFqIBNCe+bSAfve/+BE1aVgUEmJ56PCT7fpUFpOZ4+iAXaAPmMl4+8+RPiGagNzR1PDzmiIE4AGxUZaPgCZlRccXAOSw+cXve6nJF2v/eqqG7WeSg7Z4SCz/i5E0wSi9yyLnmAzATVUn7+5c6RO7fNHSM0OGfINGqC2earNLxRiwRCfSyq4njEWi7Ypp9y/AXWiuPgWBY5+1xWQeTlXd1ycnMm6DGUe/ZclZKlnDDcqYwK424BMi8wkmxEOD+jCam+DCXoqAZHJpQZ7LbKgupgTrrojACDcN8bAtcNHqPFu12zeokZFu7Pj4UZjKCbNagBTg7l/WwwXuvDR67WVDPoJTfT++VRS+MZxZOu5YFiBSoSjgeilVElE5Na29qcX9o+kzGEEp2n1mVN7vrJpMrLSqfJFTqowjmSaQsGTIQvRmkogUDK+B+UnLOJMpasLf7O8/L8pO8gw5JSysdF4Ds4HYwp66Szo9t4JTiUbGhclzH16MTa1UvNCcK5Yc36jQP7wbhTycU9d57usT8h9aNd5Q+u9dwLB6zSBRKo5y1BOu4dSTlHZ5Lxd+RcKE2k/YhufZk1aw8jzs+YS8wp13vMHeYEQeqNprRlUYFKCmfugp27L4c2EYDh4EHyPDv15deuk7eA3wCplfcDXxH7RnPetWuXmgPO77gn9ImwbdM5Ojh2oIq0M6kvdTZmYCytY30JkbIg2KACi3WDzcmu2SClZVtPCLU1MU4CpSANG16zjFE06I+H0CW/s3UUjJ1V8AWIEc5icTSpRP8ZrWutU0VpkRWd5DsoWSYNB0pVXV3hnjEjHTh0Qg8+36/7D1cbOvFqHKsbo3rn+eNas7TK0lHMTeYb84jCm18/uVNrVi81niUH64XAljXAXMXxJoWNMw73jHUChzK7r2ekf3ywXz/dNvyKbnfTihLd9FqquNxkzHIxg719Jr+BvcdrdIWDZT+nzcqGzoE36ugXaaveLC6ImHI8VW7+HfMdazDdO2BFNgSI2AErowfB8RtJuFzP55jNYIcMuq+e8To5hubYRpirYfflpRYJB05SvnPMdm7OYZ1eKU9ElCqe1samuIpj0tceG9T3nhqaUbyIwb7tteX64NYq+y6G9uDBE9YGAahuPqV1C3n73oukiSUKrUWF8SlcCYN6xyctBXH46Em7Dzzt422nzGAUFRQYZ6YW6NxQtIVxQjg/mx/qx0DrLMJs+X3Wy5W6h5PqHEpqZCKjgfHcxmeVHnGcm7hNGtO4yerCOMfFQ+keWWF8/AR17zFX4ZG3OWZWCySIrD0ixOIIDIafU2edO0B+DAnM03jTNaR0/AMmRRbuDual793UWBZRa01MAxMRa444NOkQHl8i6pGKMGpjzz3X/QXP7u/PVQ044TBvMpkj44lUrslfCovoxrW2OKPzl5aoHCXkOSZe24nTFoE7lety9fW5zZ0NmsasYWFHnmt4Ujo9lDZnB4fWHDsjVgadwwPSa3ZdBw4Tt1FSGNOy8pQeufcHqqio0GVXXKWDBw/o+LGj1rup63SXbr/9beac+33Itdtw1yGtBnoSjcc0PDyknp4z2rhhQ1bsz8XT7vM4GqALPB8bMKkOjDXzmuAAmD2frpPnnjH3IV8vWuRSUbOtIa6FyGZRMa0WiqwMf/oxODRqOhusVdK9bObcG6lkn94yhPssUj0wfErbn9+f65AeEvpj2lMey0HFkUMyohqZSKmrf9w53PTPikiLq2Pq7h3WSDKqTEGROUFUk7I2bV6mk4qN9enc5dUqK0HpNvwU4X+46/X1D+vIkQ77+7p1Sw2NYJx8QJBKp+w9mAQB1Z1DTr5i1YrFNgZExdhS0lNOvsAhYqwP/p5vzA1tjTqtIr8uQbBO9id0/Myo4iVlRoznu9hq0BlfYu7Wh215LqANyMrYSJyhqaGXm03mAGX3rGCsgj3EUoLKqKIwYlpVFQUJ9ff0WsNhxBtB7PIdND9mHCjL5n+fhiNo3rX7iB48UKznu145l7OiOKo/enOVWoqGrC+Tm6OF5mguDVIvoGkogOO8+MN4X+MThqSxVkDXSK8SPFOVOf2gdcOf/6hXL52YW2gw33g01sR12xU1aqhyop0L2dt5v2QMYlG6hAcocoBQegmLfL6Hm6QOTYO6TwEHlbFhIVPm4tjYeCCg6rhKkQdf6p1fvmchO/6r8Fns5KRvZY9MfIqHiquuNKpEMqOvPz6zk/Pmi8r1oWurzNtDOG3nS0csN8fmj9FcqAMx2+Pwgi3N0Nljcvw4KT3dA1abn6/JJcYBvgVGkBwvjg8RLtFhcwswb8WCS8W5B8o6MV7uuq7Bo3n4yYz1NII43DNC6bFrPe/RD/7t40Ymy1wQ96vwal/VU3hyL8Ev+Vnu3/MX/IVAK5ZWRdVSEVFh1G3uHUMpHe93WjGer+NaG8zlYsx9+y5idyiMb2fheWd+sfHOAl/AUIVVdTGtgJCcR9Y9fEVQEBxl0LqenkHb1EEuMIY4OUuXNFnk4rYFhyDh/I0mozo1mFLfWMbWlWlTmBPmkLp8POuq4ogaC0b0L1/6glVGvf8DH1RX12kd2H9ANbU12vHCC6quqdHWa7Zq7bp1+tGPfqje3l7j3/B8J9tP6vjx4zpnw0YtaV2mzo4OnX/++XroFw+p42SHrrrqSl180QVKTE6q81S32tpOaVGLIwriHLF2+RMCPgjJTJwRrkWlCMafp4ZbR4+omXg2ZpSDKNEQgDzvnPMRjCxqpmqtwu6FYARdmNnUl0lBdQ4k9OKhbrUuqtbKBic1D3LIhs167B9LGczO2I+MTmRtElwW0h+NjbUO906nDXFhvdbW16pnOKn2U/0qLilSdWWZygul1OiQjh8/aePDe+d/dIZwOEBozAFMOPFQNmQkMkhzgTKDJNPnC4eQSh3mVGFRXJvOWWmOC2TrFSsWWfUOToUFncmkfZf7wjEsKy+21Dv9gcK9wpxddMgZdjCcjmAc4UVV11SqrqFOJwdBedwaRVfn1BAp5dw69FQJ/xOzUZmUJoYHVY/gXSyqiVRGQ+NOkTmEN2fRQuY4LSYayqNqKo8oSrVjxqWkdu06bIgI4zH9wLnAucU+g1qFeZLWgiCZ1skzI/qzH/boxMDctIDZrMcdl5Xp/dfUGDnYAwY8zOjYuJ7feUyHOwfVUFeprZeuU1XZ2bwXS4cHnqBrQ+LKtvMdu09M6m/u6VVH78Kgp/KSmG55XbVWLcqvHjyXdfT7OndlFZ4LMLdGUQjSzsWxlM5fXKgyDHpweAeaf/o1/X+tg2Obc6CQiYgaOU/KyxoCCW2igH99fFDff2oom65isG65sFy/u7VKJYVu5A4ebleHtT1otd5M3vue60XM9/cMKk0tUVklymSRHzveaY7GdAlpMxCJhEVGGDuMEdwBoEcWEQZmw4blxslZyME9ODZ5mzasXzalJLbHuDWTxrFhwnM9/vewrVOZdh2oPUqzgDm3kNv8rX3WV/XgoHjjlp3gwvFJmzopkRvrHRvQOZTW4V5XDeT66chyvK+Wg+N5ErP16zIHhIgmkVJ5YUYXLik0p3w+DrXvFm8aEI01GhwYNi4JhjpfJOr5OW19KdtM+LdHctgwTOxw2kFp/fiZQ3rwvp9bY9DLLrtchfBS9h9QVXWVHnn4YZ13/vkqKSnRbbfdpm3btmnXrl22wa5csUKPP/64WltbTfvmjTfeqEMHD2jr1mu1e/dL2r1nj3lf//X3Pq7JiXHt3QtZMm78IjZOm9PjE/Z3Nvi5CLFs4ESvOPl8lvXnK3pezsQjCqZ6iCiYje/kyW7F4lG1NNfN6uB0DSW1s2NCA6MplRZFtKTaNWJdWkPlldTWl9REMq3V9YWG8B042G7cFvpaIYpI6qiuvtrN03RGJzvOGBqL00N11p59bebEkjYzxDHj0Cgqx1wj0FTAX0K7KpblNdEDr6S4WGvWLFZRYaH6+gdNVwnng/PDYYAHCDl1w/pWS41RkbllsxOa9OuCTZTP0kiVe2LMQXaWL2u2d5cVf02nLX0FukjKPIya42jRK2/LltUmHDqRjhrhtLlc5oAf6087TR+/cU0rNoNQXRlLqvtkmzafu8bOPTaR1NG+tDXOZH2TrbV+W6A/cOCYWxUx1RRLRXHnPjG+A4PDOnTopJHH8/X9I70JekPwsGRxYzZ44NYoI4/EHIr1vQf26NvPF2h48uV15FpTN6H/8ZY6rWxtUm9PnyohcAf60RC99x/t0hO7TmnZqlZdtLJSLdUvz8EIr4Un9o7pc/f2CbXj+Rz01Lrhoiqdt3ph+1P43Ng8ijCwPaUFaccIXADE4gj6GRUqqS2LC1QecnDyPYM5OOGUUnhSuVzY2dojRpsIdXTlO2G5/XmfI1RBwHd8VIvXyTOz6Vj6hM1XaXNwakLiaWxs33lySA/vdN1Yrz23VO+8rGJKFOz74RDlIu73aqanyI8SRaNJAGkPg8KCh8i8Dm9/Bsgz34uwxTYwbNAkFR9A53NVOFguOuAxgQRBWiYXTm8c627cNam2fkewBRlwnbODFFQA8DqybciY+HTLtHeT7/3ae59tjswwd6ZHFTOeO28KwCEfYWidzRqSIZyEojgOi3seytoxak1lTjI+HC2MJzM61pfRmVGHZtDDCg0bM4qvwtz2OjTGdfFrOKSQ7OeAJ15PJlNqLM2YCrIZTxOIy19CyTyBUIdjQ2kuGzqGmJ+jlcNGR+Tt+SjTuV1sAh2DUudw2p7dGmomHVehIIazG7EGgQ2xYX3nq/9oaCOl3iCDV1xxpQnrNTQ0aM/ePXr9ta83GfvmlhbTqCHyHBoa1HnnnWcifE1NzXrkkYd1001v0t69e7R06TJt377dCMHd3d26453v1Z49h+05zj9vzZzzPt/acUbTOflsRqAZ1Y0NahvIGGqFRADCi8d7E6bN4icCDkZtaczSFfQrMxQ8nVZ/74B27jpkAcplrzvXxpYIHqQCEiMIDnMQNGbbiQn1jjrHmp8RPBTG0SJirTnn1QjFQVTpHOyMMpOjKk0MafPKWnNIeHes+9KSYsViEeO5PPPsbi1vbTFUmJ+zGe/de1yXvHbjnMUR5ojQ1PTkGQugNm5Y4dqChBYB6AQIGfdTbMT2lKk1W5k9KbTiItv4cYLC3yNAA21bs8YhGq7AodecMU6P3cNRwnFjDNvauxxxn2COdMuSJnMaZ9LiYbw6uwY0MpZQy+JmS1mxrtkDXN84R37eu/+4Nm9aZc6HsykBnymZMafJgozxMR09dExbzl2Z5VlhM13V6bCOB8Eo9jZcfUPA6u+ZeYUSt0OoAlsZiep4W7v+4QtfUH19ve644w4921asrz42kpOKmI/XIGlJTUa3ntOv16yjcq9OTz75pDZv3qzJiQmdONmudes3aDxTbBIepDAHRyfNnq2qh3BLum72UuvZbuMHTw/rzkcHLFU/28FjX7G5wv73u8XLsf34DVxpAh5iKQhYRmMpX9ThuDxwD3MkcsfiNZsI+s5ciEmt1SBxrmXQbMeUKqosp8L3nHI1uYHEeqAdYES4gJeRlco/u8rG4KRgA55+Dt+XyXLJnuhoFShTz03qgMlYEE2rpjiidQ2xsxQN8dZ9LnHT0qKzoHbTaTjRZaRB4O9XEtWFB9J7/xgQIGwgWg6ilt6+YYOyfaog/D0neuWphFNfjRN86zSGPG0WZquqImKFAMhmhuMGjMm/UbzEMIFwPd2WMCfRGaeI640TlHy/Es6MOaBBrtvDgmHejd+0Z+LMzMXpsbwqcu/GWclVL5lhCrg7nofA1oEBZLMqicnSPJA3GWeUhB0qc/Z4G1Sakp5tx2i4v0NGZhF57liWpBisg6mco1xpaz7OkV8jyNUbXyDoFeUrtKaPnxGTk0mDzmmoSePONQ1Oonw6pgMPgjSBd6Idodvdj9MlcSR3qj6o2sN5CDfpM+JzWjozGlH3aNrSAvTH8ekstGvKCyMqGu3QM489qLe+451KJyf04P33a1FLizXOrKur1fbntlmF04UXXqimphbde+89Ki8vV3V1tVavWq2JyQnV1dXpue3P6dJLLzXHaOnSVv30np8af6iqskq33XqrDhw4ak7aahSDQ4TI+ewPtomlM+oamNTx9u5snx5QAJ6rpLDA2mhgW0YTEL9j5nyY0nOKSrOUyQjw8DiCcaVUPNSptUtrtLjFKRYzrqSP4GJgQyyAyER0rJeWHxbtBbfK/HGVVJ78Hq4+9E4C75keR4hQUhXieSbM+4oSeIYZ41Z19wyruqFRiQx9yjLWZPDYkeO6/OK1qqvie7OjfVwbTgKpO5Ah+BjTbUqWr+a5kjgXnd2W8lu9erGzz9OuA4KD1IbZGvhXQcmykf1TEMUnzfbD2+H8KEPTh4xzEohRpg9aBO8vnNby75tzuFYlUate84c9LVV8iaQFgqB1VKfiGIa5Jt7Z5OOJyYTZVFL/vnWNOWSne62CjvGgaaNrf+KCC5B0Wt6sWrXE5g2f456WhXqpgdw89tgTeuzxx03eAE0mKub+5M5nNVB5+Xymrn2mvDCpmjM/0UVrqFBL601vepPuvPMruuOOdxlSuuulXVZp+MEPfkDVla7fGbYbpIuWM00VUS2tnspFmffFA6cckIAu6TM5Obz+SzeW68ot5SqgsGH63h5uwxT0XJxtb4eZyLyoLs5oZNw5bciSGMWAFjvJjMbpRUWxizWhAoVDJRvOpCxgWV3nKr7nyjZE7tvZnclWhkzDirzhDGNIYTJxeCD9IgjnwbyRNx7hlHPniG0zndvzGHiAohit0x1BFA9+IQcGHzIvkxcI9dVIUbFA8OrZSIjqTICpwPEeQIxQE2bRGSEtEL4CbeobdSJSlUW5cnz/LH5z4l5rqistUsxXwm4GPZFU24lTRhpsaarT8OiYRZ5mlEhRlJSYM0O0emIgbX83/Y2gzYI3FNn3a5CIl/Hw7yaUzA4Qk1xVUUjyIyB/2Xs/6xzBCgp+bnPEa174XFKABvrKJAxORbFzUkwDZjxlm1BQSBEqDQ2qb4JS00I6JWfSWlsfU32522R8KfhM8wUHekdn0oi4rv9d1IT/bK5Ov78gnZR7xlzVGM9ue4B9Jzd+3mGgjNWvRKd9kluY3ln0pdeWR89kVFEUscadk5ZXp9VE3KJYDiBrIm2MOimUsNPOxsIGA9mdn+MAswlBYg9X1rl7gwyd0eik1GdVV5Qxp40/xH1VxSdVkEkoVlKhTCqhTGLcjA6k0MqijCoKkkolJlVVWWHOVF9/v4n3MRAlxZAbXWUUjWRLSkutsezAyKSaaotNUwTHsKqyUqdOdYtyV1IZbETT5z0+rWtH4JV6w4ijNDCe0vMnxjU05jSyjGcHYR7ya0y2AVCKfbQvdZYgmauycfPUCOeptCpT/dq8gsaBrpM216bstqur1wKEFSuXqmciqqM9CWWiccUhvQaRqUcjs5uyXx8BmdoCNuOKZQylmRgZUmVZkRny2pKIEbuPnU7oiZf61TlSqM4B16CRe+M/rl9VGtPaRYXavKxI5y4r0sqmmbkfVJYcPNhuaWurAqoqN2d3pkaN3B/EcDiFpNydrMXUbQR0BqI76afm5lor3PAkY4fCu8Vj/J9kSrteOmwODtemnQxyHRPjCZsb8ISYw8UlhWabuRZrAHV30B8cypyNdCXB2FfmYWVVmdlhroE0BvONJqlUczEHrLVMOm2kaNK35ixlMlbmDgrniboQhSGPW9CRShnZnbJ4fs+TkK6kepEKOvhPjAbpwrvv/q62bd9mFYYXX3yxtSv54U9+ruJz3q8n9s/NbSmMpnTN8jMaPvKQbn3LW/TMM8/qqquu0te//jXTgtqze49KykqMy/b7n/pvaqjjGUO8uqASj5TdDFSbeW2V2Jdv/npQ33pi8Kwu6TzrRRvKdPUW11QXpDzv3M79NEtaz7e3G2KcRmk7YwJ+BHDYG5x7bDhBZsdgWr3jTtgDJJk1TBDD71DoXlodNfs4nyPywK4e5+CE+0FY7jLUATabtsilM3wE6pyY8M99Z+d8HXTdZy294Kt7gkafU8/hvFRrYW8PntbqWsTSHAKxkIMyOjaDikok1mvMkHiI0iLyQBRoIefEidm3/7hFH0z6sCaJr9Cg4mL9+tasKBNw9p5TE9rY7EiH4QnpSY8sPMiMXphppqoEYGWqwjAsbFwscFvIfUPqPN2nmqZm9SQKNYzwczRuarJMKkvTBA/qq2b4Z7iP1Ny9xsL9cHLpS4/amJuQr9dYqN+RPW+wTsLv3Zc70wzQBJ5iUVUUx3RqYNK0Vzim3x8/BoEBtmQcmssjWlkbU2nh2U7k9HfMmBAFPXcsYWS7YUiKAUJZVBixpoQtdQWqC7qDh1GvhYyfWyOueoxr+koYOo779JVtCh4pikTMqR+ni/Zo0giqFy8vVk2JS6PwnMwVomE66U5XNrZ3isy+8SVGrSR6+fJFVj7JtR0/Iby+XZqOct7DvfAYXKNEnEyMS3BbzrgGrRqqCp0zSeVHVlQu2MynJ9X9egMFodLw4ovWOxJlsPZJ0bCh8jw46OFCAFdWKp3oS+rkQNJSeFRPhDc9PnO4J632gVSu8jLmyqbZ8GqLnYEcSbp2Hc7WuTOYDQiey6WUpAJNqKqEzzpjMzaZ0uBYQmWxpCZ6uxSpatSYXEqjqICu3DHjjOAkZ8uYfaf3kG1l8NOjg1peT5WU1Turvf20SksKLVW0tzOt5zqKdag7aqW08zkqS6O65pxS3XJBmVobco6Oe2cZQ3VBQ1DCZaMHfYGYzrxxqZ2zDSpOQ0fHGTU01lhZ/1kpZSPXpkxYlPJpEGcQIh7V6Z04Lhs26fTpPnPIaX2Bo+3+oR8aAAAgAElEQVSdHqc3kzZ7h90i3YoCu0PM0jp4+KQ5OOH2NXyXIA6+1vr1VLe5Ig3QGJ6T1NjI6JhdB2THKy8ztjhZpMUQOsShgkuFkw23k9YclMCzV/BcIHSrVmLXHTrF97HnoIx8jzHrGxzWD37wQ11wwWs0NjamF154QZddfoWefuop3fr2d+mzPzmlF0/O7HiSldi6ql9XrskYd+2mG2/Sb37zpCGd3/3u3Vq9eo2ef/45+7Ojo0Mf/9hHVVPlEJzfxgEy8s1fD+nuJ3NIDlMD5ObScyqMkuLlNFi6LkgLSvFD/kF2bw9RTsI23lXJSY0laNrEzLa5BG6OVj44IQu2akpjLqhLO5VwDl8IM1+H7v96kjHPh4Nz0RJUDOeGpKa/fMrn6PMTrhggqmVRsDAhli2UWEqKABiTEtJ8KS8WouVwo9GgtDVmL/V4b1J15TFRnRIub7NGmUOjOnjopJa3Ns3ZBZzzU4kFatPa2jzFSJ3qHtSOtlGNF1YZF8D4AhGaxznS3f/tBxMXx4INFzJmWWFMg+PJGSUBzMGxartARyST1qZmRyicbRHsOzmpx/aM6bkj42rvTVoKIN9RXBhVY3Vcy5uLdO6KEtVWvvIGe66M1ZW0ZrkbgcCZ5aAxAkn4MQjYgSCkVVGQ0UXLigzG5f0TVVLlQlrHi35Nv3/OAycMrsLSFUs1ESnW8ERK9WUxVZfSET5UgRBw3o71Z9Q96pwKr0OF8xh2bqwUP51SXUlGmxcVTpnL+caQTYOqG1LFbLSkc6evORASNhHv3HuuHA1fD55J6ER/Wour41pRG1Ntnr40aAvRggPlXJ+6YWxxcODBYIxLQAanoRHk8ItiEY1MOqebwganm+NK+nkfhQVRlRY4p7FveNKI1iUoTsepLHKpdTSN6JeDuOJocqpTaGNHqlUplWtU6dEhq4AyBzcW03CyQPfvSuuXeydetp5Kc3Vcb7ukXDe9pswCGXuGVMqU0uHWwBE0Z218wjiDpOcoPYbbM/3gu/BpQHpIb87GWyQlf/RYh87bslaTiYS9Q9ddvcTuAYcK0vJMnEJsX38/VUpdrh9foDh95OhJq+yi6MIrKGfV2k92m6K3T0s59BtUfdycJexzQ32V+vqc1gu/52eg6r7KMDz/SHfBNyVV5R0zr4vE93nvviEu98fvxieT6u3rV1Njozlk7e0dKiou1vDwiFYuX6bO3lH904P92nb0bAIvqMXr1wzpLZfWK1ZYrMGBfjXW12mor0ctLc1WbVjf0GANaT0KtWL5sqy43W/LhjP/f/zssO7fMWJr4brNZXrjBRU63p+2lBg2wZGCnYYTNneuNOlZc8vWS0Zr62i/QKuc39bTuPP+hzs4TrkyF0WZ1kPA70ABFNgK437+Ipe2WOiBV06+GNgSr54F19Z+WtVVFeaZs8hxcoAmfd6QnLpP47jI2pl3/k4TP1j3lEdijPOlvPg4kQVRdlVFmVVI0IDvSG9Ky6rjVqro0w2c2RCZQycspQVEH15cM20YkCmR8kf7JByFtfVOul5LcVf5wFiiiuoQh4WO3vw+77M58/v0zJ/iHosLovY/zg0bMCkaNrkwihA+gyOYOifH0kuZtBosOoB7cfYD48ywiH/50qgG51k94K9XXR7TBWvLdN6qUpUWv4zJGLpxn3JzDo7T4uGAKB0GQiwqhsuWBjGJGlnWyf24JohU0Cxbiirv2aR0S0Ol0zra1mUtODLldbYhI7WwtjGucmsEOhXJAYWg8+/OzoRBxxNZqQZ38xg5R5zOKJNK6oqVRbM6OGwOpAdoD0AqlzWTT2WbiN7W5onTJulAQML8hUez61RSA2MZLa52nZ6pnPBz2aXaEKzM6MCZpFXTKFZovBg/tn7uePTYvwZLJ6WZZ9J4KhBJDLpyM5dwfiqLaIEQU3vfpCE0RLKkBCh26BmRhhNpc455R9VFiKIydzMaHxlWeUW5YnHH4XFChynj3mTSSa2tLzCH7UhXUv/88KB2tU2+0uVj9vGqtVFtXTWuWGbCenRh20BrPMqMQ8FYwx3kfvg3pGzGG0SalBSOBKRheIugKrM5OCAn9NPDjhI0cj6QE+wkw1tTXW7Xngkp51ogPMeOdRrRGv0WUqzohOGgkSrCbns9NZymg4fas2ifb2fiU2PYXCpSaV3gkW3mASg+KTIQ7+nOtUdtw0hVji/lHKdDhzusySopORNDzXIB3bolaD5yrCNIqzWYOF/3QEJffmRQj+8Zy75bKuvee1WlbtxSpGS0SIe6J40/xjqJD5+xwKx1qeMDOTK7V7x2mln/Hse+jklb56Q+sauT6Yja+hGDdS0uHAfH8RxxpuebVfG8R9ykzc1xE36c73df7nNHHtjVm8kKVoWqR/yiDMNLXMTD9GGI3pOO+L0vNTaXIFjYvJbw5PHn4OGAj9Pj/UpMjJtRKiir1Vg6rtGkE+vC0DSWSatqc+Q9zs3k5TjLwfBzINhB8OiJHIG4WGzkgMnr4vCMTSRMgru8olSDfSOOaFZSrO6ePvUP9BvhsbGxwfLLTGDuB0PN5oJCJBEO0YVbwMFET6R0or0jUP6stJnQ2FitsUTEunMj3sXGG957MTgYB6JyoFqgWa/kGjYMvswcsiGbW1NDrTlPlrcmWp/M6Ln2SSMlsjgwyK7hpDvyvptpVVR5329AYDXBPNsQHa/dbaC50uwc3O/SWOE5YnPHt2oIVVf5VCf3SERbV15gGwZEW1IPnMMvqpnmn0XeyUDPRWlFM2gkFKiS9EnIJvx635jpJx3renlNW/0iQwPiqi0Vaq7FiZxahTb7+E0dk6mpOrgtrmzcBImDUlffcoD888oaBMpcCw0zFpMJQ0bQJkGMLd9GxPs50TOh3V1JRWzjdxFpaVxaUh03hVnPVaovd3MTw3W8L63OYTg5znnEITd0yVAOKtZAldI6f0mh3c9MppcAg3JrImj0aWgmOhPRnzVNd2C4HWhW4ej3jtKZO21/ptNJ6+m1pCpm7xbNGS/qtq8LpCat5PiIamuqNJF20Hd4M8uS30G9IfqOT1Drq0yU9RK36iUvLgdigzAkf54ZSqqqJKrGCve+TaMmg55NRid7xzQ4MqnS8nKVFYA4RjQyMKD05LiWty5SJB43aXoryzdUzFWEUgHS3pPUZ3/Wq4OnXtl8nG78L10V08feUGnCkSZFEfdVRu6ThgCOTRiPxnNeQPoqKkosaOJnOJvYSe9ATL8G5yCII/1l7SuoIB0dD1KmReboMCnC9tmQyUmXBvLy+9g+UmKknhYtrjdknHQRjRMpJ+eca9csyTpIXLe9/YyVua9cuThLAfD3BxLE+VD7zTqy6bSdi+ovUkwEA/nI0+FndKiQE58EXSStZ2mtGQQNeSaQIK6DRIF34vtH07rzkQHtanOieu+6vFJv2OLKrJkTXSPS7s4Jm7up8VGVjHeruTKuOkjRtZX2fP8eh7fnzM+h8bTacWgm07bGWBV1FQUa4BECQj2vFzDC2mqE1r+3aflsP2vVVbhmtK4uYg00f+sODq0aHCkspxLL371Xy9/DqrhAmxxZtMM7MiGP1m/2vlrKnTsXdflzk4deXJ7WfT/8ho4ePmj9a6666hqtPf91GpgkwsT4ZoIGci5T7o1W/8CgDh06pC2bN7tJF9wHf6HXExA6hEEch/Ex13SP/+vqqgO9A1ep8I1vftPynK3LVqi4qFjFJQX68pe/rFOnISYX67rrrtfmzVuMxY0BHB6dsM2HXjq+LwlVVExocvZDwyN68KGHbR689rWXGjTOYvWOCs9j4xeatT4vDSyMYUH5E5IxECxigP67jlx82owBEZfT5IjapgM5dOfJCeNRxCA8R+i+auYsi5djuPyGH+bd5OPM2Hv3pZcBcdBHEyb6FVQeuTcSOFFBhOGbA+bO4W7BEzDDDq9XweQeQBMqS2IG/fcMJ7L8FBZS8CTZyCl8bktTkfsPlE9xQNfUokESz8K6970woq88MjBvzYe5jAq8nGtfU2GCV7OP37RnDzlEUzk9DkmxXi1UDzL+1gzQzRQQnPqSjFbVxbOy/IwpCM6+A8d18YXrbSPLGXW3+eOgPNM2rqQYCyJCSMSkwFKktqEB25hymavXlBifhCuSqtnblTL9JEjFaAd6vhBpGO6nojCt9U2Fqilx7256gMn1IZTu3HnY0BvWPY5LPs6QtzmQYtlQKI8mcDjQnbT0lFWZGfqQtnldXx5RP2Wzaam2jIAInplrbYDSKdVI3Lc3yBaEBbaLyZhKTKi3u1eFxSUqq6rGLRbaaRhsZPfj0bQWV6B4nbANZ0lVfIpGkV+zdDKurKpQY0uDawNCJH/0pPH92BSniwJ6tLNnOKW/+Umvnj/68tRk55qfb31tuT78+upZUW9nnx2vBX4U6DEVXvyd9hMgg/kqOf2z73rpiDkToD7MIcrGCSLd/jDNuQy0upDSZ3KjKeT0jQrtPWPnwmksvo9TDKH4vM1rQrysjF7YcdBsH0Hm9AM6As4TSKE/vDOGfYUDtn7tMns3s/EvXeps2K5PWgou0PRnmn5t+D2IBm7evHqKY0JbDpA6jk1Lpwr0sb5eOk2pftTWZGk0qSUFQzp6tN3WzKaNK+d61a/K77GhIOVHuhM6OZhQIuPSuaw71i1pat4zUgO2VoNOAzTCDMtQ5PUbDCh1fgPrFTuxslpWNOTt26vyEHlOYlVUHvoKb3p+MwyjM3zfG3O/MdlkDiE0YaM94zkCY8hGuLQsoa9/+e+1YkWrGhsb9fAvHtbvfujDlrZ56unfWPfWSy65xFAUBMKgNE4mJnXg0EEdOnjQ2OtXXHGFjhw5qnPPPdeUVlFTXbt2nZ5/4QUdPXLEDP+SJUusK/H27ds0MDCgCy64yNAZCF189qorXmdR3ONPPKl77vmp3v/+D2jlilWu7DExoV27dqqyvFz79u/XmjVrrDSWseHniJtVVlTqyiuvVFl5uf07Folr+YpW7T+wX1Xl5Tpy9Jgmk5MmdFZfCz9majmYJ2JSobB371GNjSesnBVyKFEvB+Tm/QfbdM6GFVlNBjMEo2kd602ofTBt3AB6u7BR8l5AcLiU53Z4psl83q9VrlhJn4tabaO1njGuAscE4oLH8O+dPYTvQJJ1EX+O25J37lin66iqS+PqH03Ytfg7Tg48lP7R5BQSdL5z2BwNaKtWpZROWoRMqTX57l/sHNUXHujT6ER+ns3LXVx007350iota8wZrXz3N9UZy5G0p5Pv/H04hIzyd6fYip/JOCLiRj8teC9A2aP0ETvVbZv1ymkIDinMrp4hjcQrNV5YaZUeGKcp/buCtgze+QQZWd/giH387HBPSm2DTpWZEc5Wf9FROuWq+VKphJbVFGhVXYEqS3yjU9dtGwl8NFUgmp63ZbVVM+LsU80zPU3AvGLN7z/QZlEzyCgK33uGSixlZlU6GEjrzURTzrRKC6LmxMCxqS+Pq7AgZmsBxISokrmfwMkJjty7CZCfoCdZOhKzCqaygox6RlKGthbFUiYqyjwCLZqu9mz3G6jgUv1FKscTwEHVfL+sfL2xGNu/v69PP39+5OVOvTm/x/N//PpqvemCslk/SwqToAqnkk0cIjp/52doauGgWco02KTYqKzn3siY2tq6tGbNEuPe0FfP+DrxmCbGJ81mhVvGkHaiMorGj6Ti/Z7jnYbcn7nbNYV4Ci+6+swpBtlBAO/IkZOGdLsO8VNTxTg4XIvfkYLjOmzAIIlOpydiCMtcff8c5x8SdL+OtZ3SkkUNds3ZGpTi4EBYXr1yiVV4sd6Yr6aNhFzBNJvPk44lpd5AhJUy6AJCkUjGUE9QMQRq/z0OgshdnQkTQHXpXd9gN6gWzXqLubsh4GeN+XSd+Qeh1h/5bD8Z5HQqqZV1Uafc/lsmhkYeeKk3qxnp6CYBmhMKxyy/aY5MLkrz+W3n4IR+HjqHZ1S7jfHscxOhLipJ6Cv/8Lc2gRsaG9R16rTe8IY36J577tGFF19sfW+4/vXXX6/vfe97amxs0mtf+1qTe+/r7dNNN95ojtGDDz1kaqoHDhzQkSOHrczurq/eZWV327dt0zXXXKvly1uN7X7yZLu6zpzR2972Nj3yyCPm+Lz+6itNx2DXS3v1z1/+ks49d7NJya9avUYH9h3UXV/9ijlJpSUlOtnRobe99TaTp//Vr54wMhjXXbFihW6++Wb9/Gc/s0V//fU36Hvf+67GxkZNCK3teJt95l3v/E/WeTff4WD6PtOiwEgC6UIQ5HyQ5hgnOApZxdCM9MzxCQ2MZ8y44CzgfDggMCA3BgRWI4cGFw2/m/BE9MkG0iU4OGYgDHUIVH+tsSXnpVlkRmUFESN94ux0Daes5No5V84BCssDZMmf4TkSOMc1pXENjafMIWEzweFHm8XKp8NOUjAvw/OPv1upYYCO8ee6ergTUe1pn9Rf/aRXXQMupflqH4vqCvTmy6tVW+HQkzDB1SOjlvjw9z3l2cPrJjdSxjcI3p1rtBi8TNCWFGkQaXFlVB0DSSVHh7WqPq5oOqWS4gIrB2a8UKGta6xX50SxxiOgTG6jOuv+skRnyuxd40b4JSCCe7uS6p9gPrlUXyyanT12DYwVUSfmEE0L+sOAAFEWDtJIhQz3QySKA0DFDXN65YqWsxwc0h38ng2LOU5xwNjYpJIVTeodjygScMoYCo/YLapwbUaouOA+EO0jQhxPEXU6LpNHILyN4mfMS54HrSieaCKJQ5c2VIoy2Fg0pspCSvWl1fWUgecXUmOzR30YNAGeiN1bUKYPsZveWVWVZzsY2w+P69M/6LGGm7/NY0Vjgf7infVqrJxZW8NQPmviimqzew4KHuApIkHB88CRARXxG5lHcLBhHgnhOyi6M97YMN4ffcFIuWLD4OSQgl9rffjm1y7HO5Fdp3ut+on5YOnVUsQQo/YnlaQQpV3jWSpJB43PA5fH+D3jDr3n8zRXRc3ea/fMZ+w9N4yiDhAjVOY9ERkHl2fFiQVt596oBgS1xGThaOGMM/dw+HCQQKzCqWTHN3UBKE1lT7afdiTm8ckAEfvtVU6Fn58UP/vIZIZupDhmLnidzvtxNs2tB2fX8u/tbp36bEUgnRE0leW9IL5K8EB3eQ46D4xMpG3v4rrw3igF90HJfN5Vvs/8h5KMvYPzpc//pfp6u7XxnE1644036VRHh775zW/os5/9rB577DH94Aff16c+9SlzcN73vvdr0zkb9a//+m/maPzuBz6gjlOd5hC9+c1v0f79+9TWdsIcm3/60j9py5Yt6uvt1W23vVVtJ05o+7Zn7QW1nWjT7/zO7+jpp582B2frVVeaVgfR3yMPP6qf3/czWzAf+MAHlUqm9W//9nXdeNNNWr9+vb57991qWdRi1zt+7Jh2796tHTt2qKCwUO9///t03733KZlO6fo33GCfraisMGfqiSd+pf37D+hj/+Wjal22+OxSi2BTY1GRz0XOnMXASwbZoRTTixV6AjE50l8emlRBgVNQBepkI/IpMJPjD8qo56KoeaeBEmH+jgo2k42UAE4DJDNbkMFMYmOjxUBjmROGG0lkdLSPUmjHJ+H78+HF8ZnaMlJ8lOSmbeOhPBz0xpeHzzbBfboM1Ij7pvLuwsWopsp6xFAp9ds8IB2/6dLqeT3ry7kPI6gy6FbVQzUDUTQpuYxiIDyDp9VcCjKEk1NkKQdcy2WrlqttpEBjKYfCzXZguCYSSS2vjmpZTdz6Je3vRkPJVbSFpQ18Gs0bZuNKKaNV1RmtqItrdHhEL+0+Yr17iLq5J+YrFTf0dzp/y9qzHByc+r6+QSOHYuBZAxQH9A1NWHl3tHaRYqax42Yx67QomjLCbzoasw7V/KykIOY2u8ApnD7/GD9Ui4HWkVGglQlGFXVnlxJ0V1hTF1Vdqes+Hz7cJu9QODY0qiVxZMIy/xhw0Coi9xa6OQfOJWOAw0qjQ/hgCzn8ZuLL2+f73Q9cU6U7Lp95kzSHbHLSZCdwRkivwFPcufOQzWecAhA3NvFoDK6Sq/zCSclHHvZINO8fpwZnAkeECinOw3xYiDSHb5XAnOZ+QPYWLW6wSi3I68wpzst9girh4FBAAhmY8SYlhmOF40YF1Uzp0ZnGk3dMqoqWP7x02pBgj8cn0JcqsPMxV0G7vNIxSCTXhEsWL4hahRfcMvhIpPFsPaCbNE0FnvnOuIFWbtq0yu45HwI433c/388xo7G5Tx6jBDFuFZ6MNfZ4rj1jvtfwn3M98LBbIFVpC8ytwtD2CkekJsgtjWe0rtGhwtM5qwu5pjk42UhzmjXwnIvwCZ2hPLtnz2zn8B7f1PM40SoQnK996XNat369Xn/TW01t9Ezbfn39X/5Jt73tbXpp1y6dPn1Kb3/72/WjH/1IH/7Qh9TaulTf/8GP9fzzz+vGG2805dTvfOfbOv+8863HTUlJsUnDf+fu76iuts5SV0hf/83f/I2WLVum1mWtuv+B+/Tud79HTz/jHJwtF11mmg9oclSWFpmThaJkbW2NNp97nn760x/r5ltu0caNG/TNb37TrllfV69nnn1WF154gY4dO67BwQG9973v0/335Ryc7333u2pd3moKlb/61eN2zx/72H/RimVLst11p78wXw6JbgXRIQsFuXOUNBvqa7IbKbAiaqpH+p1EPI4JB/nSLNcGrkzS9V/J640HmkQYTmseR+op4H7wfprKoqotjZhMePtgznvnOnwewatJFHgl0y1IRWLGZ3BVTbn7sFnjPfoZ5pndfRAZkKYaGMPBOZuv5HkMRgoNmkmCJvgeM2z+SiXU1ZPSVx8dmHNzX8iCyfdZxKjedmWtVi92/WHyr5sgmsnz7PbYc6w9vm1575QzPmzhvJ8EXlwqqatWFWlizCnFwgdjbgykCnWwVyounNrpeab7w/DAwagodO/y9IgrvTOSMUTCwNrh0ODkFAY5K16rIW2ptC5eElNmYkTbt++ztBRcMQ/NE9W/tOeobXaurcm45ebZ8NjIQANIS/nqETYXUrUJxdQ5GlPPaE4twxAkmjmm6ErsnHvvw2Wr54K57d+Z3Sd9ieJO78j6kClmG5ZDAZ3uD8e5TVHjFk3nypEmJthgDInUWZs4ONMb6/JzFHRJ+bCGrUIpHtOe9oT+x7fPzBu9WdlcrMs3VmjtomKVFkXVN5zUruNjevylQfv7XMeq5gJ95t0Nqgi1uAl/h80ZtI/UEbwbnEt4XWzoVF+5MnGH/uWOIIKfJXoBRQF1QQuMai6L+Kfxcua6d34P+vP8jgOqKCtx7UeKaNzpbsYpJ0PupefVuPFeyitKHMITdU493+c+qBoDQQGlyscrmuleqBLbf9Cl35Yvb0aQ3N69b1/BetmzF0001+i0qalOZVbR6PTWPJTOfWx/bp+tB54DJwbUi/ulYszZU0QxIeWfNGdqWWuTKT7/tg+cjv6xtJ47mTQnFoffKAZZ1PmV2a6w7WfNkd42zqSPuiI4MRmhq7moMmZ6d8d6EuodSZr218o6p7f1cg4T+rNeKQZf54jAVp0QdNzNiquFJJqNtBuC3T2JyCCl4Ofhc4ShJlMPDRQ9F5dntOOpR9XUsliVrZs1PJ5QdWxcXUdest42eLs4JxXl5aYaufWaa+yln2g/pcefeFxFRUW6duu1euaZZ3Si/YSqKiERl6u5qUnf/Na3zKFJJhNasnSpqmtqdbqzU4sXLbYqqQsuuEAHDh5QS3OzGpessA1j2zNP6eCB/UYWPHz4kC593eu0ZNFSff1fv6bm5ibrO9Le3m7oDakp+oZs2LBBx44eNQTnfe97nx64/36rbCFF9f3vf99SYzhiODgvvLBDH/nIh7VsyaIZEByX2z99qtcidFPyRLAskbToASPpFgMKrmm9cDIBY8/B9rb4nJH2Rp6fEfGbDs4M78ZVYYHMOOQHBwehPNIgDWWO6D00kbbKGgzHWJKIF8EmNlxHYsbmMGGR8mYy8WNzcLzon0Gxrtx76twJcrhB+oR78cx6ODhGHJ4mHOgFAW1jMm6AQzWsl5JdU6qMpfWvj/QLvZv5HmwgjVUFQvsGBeXTAwlNJuaXRjhneYluvbwmqDKkEiq8Ptx8d5FKvvUxbe0F68O3dXAGwkG+xpMLyv8tfW2aNEldSbm22X23luHv7OqcVPdY1NRx/Zq0qjd7X77/i692dO/Bp3+Mc2IVVe5+cZodN8g5Wo6I60jQTWgOKa29neNaUTah8si49u8/Zv17gOZ9xO51Udg84aFh7EmrGtmVzuuFcducws6er5Jizu3oSJoD7lN4xhEzHo1z8O17QcWfrwwl9WQFDkE3bMfhSTv+GNcOCXBbhYcZ3YwuWBxXXanbSInIQQZwbtioEIDj4LykaXzKJDzPeCZSKt09/fY97of2LT95PqGvP+Z6Pc11vPm1NXr31Q1qrjlbMO6l46P68gNd2nF0dh4PXJw/f0edLlyVvxqHZ9u954hWraIiqcTexf79bUYC5mC9k5pB12YhjgGbN3wYnpmWDdMd+Lme3f+e8QYlI9VHKfp0HotHjJi7vpAE58L7Xv73oEm0XMCe0qh0vvcDdwfiO7wquI84Nua3BFwT5h8OIRQCfoG6PHo63K/Ne+tv5hoy7959xJAfm/c0CB2l2muJWlooQvFOm0urwReiWnbl8haVoMxsSP7cm7yjNTjhTK7B884lO8IaGBxPa1t70lU5RWiJ5N6AszuuNjz/3p5rt8Tn/d4+xb7Yz3O23/iFScfr4wLYbfYnnCqqpatLQDqDoCktlRU5aYbZDt6HVSsmXG81btj8Gaqosk9iejTOiHFDZtCsP09AHjTpdefZhX/uT+hjbe/42MAEkt1uk5p6bv5VVxpTaYHbKHvHUfB0m3Ez0vQoipbGDXZmwtrZaIgIRyPjKiZwJEqLizWZTJiy5tjIhClU7tjxnA4fOaKrr7pKu1/abX1xbrvtVuukaxFsYKCi8e9pvZIAACAASURBVJgrzY0wOCkdPHxEDz30kAYHhxyn5pZbdGDfAX3lzn/Rhg3rNTIyYvyca7du1eDQkB588AH19PRYpdX4+JgpUZKu4ho4Zk8/9bRxi87bcp727ttrSM/rt16julpy9mdvnqZR0XHGyiWB6yHk5VuMpKZ2dUyqZxxDHc+K3fEuDYUx/gtcFqdZElTAZjeH8Ht0HbVdzyTGl+q1pdVxE3KzEuDA7uPQoDJ5sDtlzexATaxbbzDzPF/MSW+763rSmSel5+ZOTs3ar1tvOBg7SwUE88xBly5X7dEHN/+C0uWg/Hwi5a7LQolOpvXnP6DR4NymtKQoqpsurNHrt1RpmfV/imp8Mq1DneO6d3ufHtk5OIVIl++MJYVRvfu6OtVXOWdiyv05Alo2YR2OQLODGzyjd2Sy5wgM6fRn53sgdrwvUlPnNhWqqSLnHLKe2gfS6hzyHdOdlIBt/GfdX2DJArVlv06pWiLl6aM558Q63RkfibGGkXEoK5AOnElo8GSbStMj2rCiTitRTw6hR4wJqCSqsudtWWMk1PkePD8SCEMJ+EDO0Hv74jUJptsutK3OdHSqFqmHYkqX3Xrzc5/3wDm8vfLqwdiC1yxyjX0ZM9CBfQdOmJzEouZaFRfEzQEwbkeeXk3+mfzmyobFBom9uuuZYr3YNndZ+A2vqdan3tJiFXMzHce7JvSnd7frQMfsKVgaEH9wa1Xe02BvrFJoEf2cis0J4HmXLG20Z7Mq1IlJ6xY+venmTPfl0C2aDndq1cpFhqgvxDkKnxe0jMokxALD/abCY+w2YhdAsG95pzfM+8TGU14ejUWMG0RFEM83H6eBknqcPhqPhlXrp98D1wUtAr1i3+MaHp0kzYVcyNDQmE6d6lFNLf0L641viZ1n7E0SgjXKuktnbOzpicU6IQWKfEi4p1x4nDwvindHqovUHW0wNm5Ybk74bKRqbAXtEfafSRqiSYxKoOpcEF+F6xyM+e7tM/kNLgDz/awcisPe4wRM0yqOpkzrCyQnrBU3l52IRGNqO9Ghbdu3a3QUpz9ibWMi9++kVYP7ergyyjsk3BAGjefMkRRNCWKK2JFPiUw5RxaSzEWwXMeXH/tzuD5AkFaDKNE2rLTqSqJaU48DNNfjud9D6tq564jq6qut3PvRRx+1jsYtLS163esuNdG9WSWeuV/Ll0fNiyZvCjT50kt7DMG5/e2369LXXmwLNkNqIPh89u4CzzHbfM/t2O7XOHveMKeQOs2/89IxeN++Nm3ZvNpSDTNFGu39Sb10KqFoLG66N25jd+PI+yLXz3ed4qR/v6E2C1mHM1CotKamLqVEp1byo3wX3RFfygcatP/MpI70plUQ6IYgIsjbsmg64xAVokbQhClzJFtp5zZ/T0BjIVHma3AyBmLcdV+eMv9CxIPpc8eeOEB/IJeCJMBLOXhsXD94emjOiVNREtN/vblZ15+fn0NDbvruJ7r1tYfPzNlx9/qLKnXROkil09dH2DDkUnVeU8iKtQMnzYxI8G5s7eV79mD8GG9+jSNZEkvr3Ja4qkJQLk4IzmbPWFptfSkTzZtt/Lg2qSaiJ4ec5dKM+e7PlaHjFKfUUh4x7aqTp/tVkh7V5ZuaVFWW04fymxBpKQwwRn0hfAjmx4kBequljC/jja1bH1Ptix8/HJwTR46qtqlRZRXljjBvaT2nem1ROGT4YIF4kdHygrQ2NrmqrYGxlPpod9E9qMq6OtWXF2jZy6j+wJ7sPXRKf/0gPb9mb6gHivjZD7ZqeaNLec52PPTCgP7i++1Gyp/p2LqpVP/PrbV5f42Dw4ZcVVVumz9NXNkUQcYZANKOEMbZaKno8T2nZroWaxtU6PCRdhUXFWlFHkL5XM/kf++VuEH8qHxigw8fOBReTwd0kGC3t3fIHLTw4Su/+HlRcaHxgkBY6E2Yz2GZfn9we6hKXLvGdVaf6+C+IG5bX7l0ypAYxAkvunC9BaNoB9HXjGd6cech4zx53SfGGZQH+w/Hh7WCs4iGD89/wWvWWbozfHjnhvfU0zMYpHqb1duLynSn8X6QAJguWeDP0T2S0osnJ5WMxME9XGVsiE6wkL09B2SE/QNv/6bafrdXgc44NBiAoXc0qZK4tKGp0LiA8z3Yt/cdOKRHHnnUKpv7+/ut0nkKydgT8zhpOL2a/fm07p1Z4uIMP5/POaz8Fca2RUPecMlQnXX1oDcB+jCPJ7WWB8NjNpmAxiGfcX4WpcvdBgrFs57LPQyTE0XM4ye7YZTo0Ucf0nXXXad1a1a6UkF7+Hm0M50yEwOOZHbgzr4RIj2iXN8GYiYHhxJe+gZRSg58j3PjUzvh9xi+xZner1cCdl2X3YYF3IdjeeGyIpUVOt0bYEwUblF9daXguXc25ZFCwzLXHCFCLS9yhGLeP+mUvpHk1PkXArqmzKnQz/kr2i2gDazPe37dqx3H5tYY+cgbm/Suq87W05hiSNMZ/d09p/STp3tnnTnnrS7VzZe6ahqOuZ497/qYvvZmeXZLJwUODhsVvaEwCmHxLJdSklW3nRpKq2csJ5zo788+Yxws55TinBrcb4YgSyPIAo5Znz04NyJl6E6RJ28/Rg+hAl2ysVEN5a7hZfgADUA7Zu3qpUE6ah4LO/gIdgKxMaTjEbW0UlY/1jbg7h/+/qyq5dgJVdfVqrw6qFqc1geNz+cQHJfmdbPbpbJAsFIp5qbreLyqLqaGkrT6egeslJq+RoYGxClTRyzw7O7bXAPbdKh9WH/wnQGNTM4Ot7/pohr90VtzOi6zjdDASEof/5ejOnZ65rm+pbVIf/vuhryaOL4ZMffdPzCsZUuappR3s3k6Vfagw/iqoPeeh3VDN8dnOd/hIx0mpue5R/N/w1M/yfkMwXnpsAlZktrx94ONRLWY1COpRlJXIDJwWuATMd58F+E90mVo2VABZd3eo1FLOUJSXrak0eaha86ZS+V6pwEUxcrL4WVtWjVFq4dn5X8+68rA4bq5AIaf48zjHEE5IF135eVbbF2RuiTt1tBQZeRoJu6+fcezAocQ8devbTWnM5FIaIwKwxNd1mbj/C1rppSqcx0cN/Y8AmJ4U/Y8BXEjYqMlxPtYt2bpjNo/EO33dCU1mYkHBQUh3uMr2Nvn8htM2DQjLa6gaspJY9BvblmVa6a5EASHgad6s39wSPf87F4dOLBfH/3oR//jWzUYg9scHE9IpeQ0omXVdCxeeP8kJteLuw7bZEY5dRYe3KzrzqoLkmntaRsw2IyqnnLKEsuLZlRifbkLOfw98rlEUQ2N1Vb+CHSZT3uBzsjH+lz6kD48tLTI15ogu9kGG4DLTgYbgd8MApKoJ+9CdrONIpMKGlc6CPFYX8qEBCMR+ltF5l0lNdO4sPeRDqouiVlHaCuJDsjOCxlLTxDlu/CH6Cr+9Qd7TCl2tmN1S7H+7neXq6ps7hb1pKs+eedx9Y/MfM6VLUV657V1r6iz74Kfm/4wBs+nVVec0aaWgrMqf2yDtUqsqHXUPjPiS/19ysn96UqknWMz33Vj6xc+VpL5l1E0Oa7JgR6dt6ZBhZFJS2GCBpSVOfTUV0cBHzc1Vmcj4jAB1Vcq+fSBT4tRUopjg0N/csj185rpoAKSzaHj+AlTGa5tqFMsXhBIhfqMYZBKDHMJQSGVtpQb1+0dzYh4BjmEhlKpvnBCfb3wakYNCSAVYIrm5ZBFY1aeTColnJLhPNzL8wf69af3TGR7fM107598c4tuuzQ/4jL9O4z///rGCf1q98y8HiT3//59jSZUCMkax88f1im9q88pozfW2AY5nQxsbQiOdljgtWxZs3FMaGqJYrRxYiyl7LgjkHJxHAjQLO0yD97IbHOec+7YedAE79i4Iap7uYGmphqjHFCR5NFQz9Gh7QPBIu+GvlS8k7ADA7cGfhTkY1o4EABDB/AtT0CEeF7XWbzaKql8s02cGX7PmKHxRBoWRMhSaAHnBsSFSjo4pIw3UgmIVzIvQJpIl1Ele955a8whwxnzInovvHjQpEDIHnAtxmDnrkM2x2gCyvWYU2QsuD/QIJwh0ox83pehc4/M0wOH2u0ZIcOH5UWs1100ov7xtI70pIwiYny2GWQRFmKb5vNZyMbsNQiYeqQaaQ+qHJmrC67gikTMCfzRj36qgwcP6mMf/5hzcDwhbzpakO/nlusMRT3ZDTQEaYUfLv85XKToIGIXeZs2hUH1aUuRECm93AMWOv1RgPnCk3oh5wOubutLWLPHkZFRdXf1qLGqyASkZhN7Wsg18n3WN97ESNBmAhJaPi0NovGDPRBrcw6OV5qdXi3liZo+hWSL0AsBBk04+berjnE8FtuMgFoh2mQyhuaA3BCl+uadOW3pqVVAPvcd1kcy/2ra3CH1hXLxyEQqm/OlGaTPysx3/vF5ax8QlDUOjyT0b7/oVf/I7ASc2y+rs/TUfA4W4B9+rU3PHnQN/PIdtG547xvqFI+f3TdmpnWT9xl9Jda06qp85wB54RXh2JXF0bGh/UJ+3gboBG0PTg2jTuzSV66vlPuTI9/ccSXKOXNjTnLAY+PnjuDuiMeN5RHVRIe1+/mndPDgAfMkFi9erNtvf6tilnJLmZNz7NgpM6akCdj8Ke31axV5/vGxCTPaXqm7ZzStfafGTUagEc2hWIGG6Y2Tcs6di8ztTl212WRCPae7LKrD2SkuLVHDYqe/45JaTqvJ4UDu36CgiPohedBcEbVrvdCBqmtUzWVSY8GYOts7VFdbabo+HPv2H7dO2cD/lCTj9Kxa5ap93Jx35eRsdgc7JvTFJ4s1MQdxHfQGFGe+x6fvbtfDOwZm/Dh6OP/w/kZrGrr/4EF1d/dkOZagDvX1DYpHC7RohpQNG+zhw67/HuM0ODSoe+/9uX7v935PlWXFloYhJQNKYeTq8UlDtlBzZjOeckyrbJvtGbOaQvuOW9qMuYDTwvlblzbNmF7CISOlhMNCxR7zLV9TZZygAwfbtXRpoxF+cdpInTJHQHgINM3RqK8yh2b33mNa3FJv1Vg8L6mzBq5RWaaB/mENDI3YXGIueHLyha9Zb/d9lv5NOqNtz+210nEah6LnAwLlGp12m/NE7yukQZg/OEQ806ZzVhqSRYaBJqdcBxI4ztD0/Rv0aM8+1/QZZWecHP8ZgoWOwaRaa+LWp44CkpTiJgo7XV14QbYr0Pmay/bz3k2zKuFKxhNBgQN7zxYTMnXl4Qs7AgfnxyEH5/5dPRlPvnOEOXdKX21h/IYsydjlZB1f0gmycfhqKTOQoeoRz6jm5wbdBobE8vmhJmIgOPAIsAa84MVVUW1qnifxJs8I4MXt3XvcvHEm6EzErNkGDweHF49C6+muHu3b32b9QSC7Tc+BLuwlzP5pT5RjsVn35VZXhTD9QIJ/9+mkRqyiyUXovu9UmMHuSotRJHaIi00aS8GhV+M2NTohmzFGYyXpSsVdJZYz0I7MnTI4mP9dy/qp+VRfHeRJstn3m1W2zHnp/v5qyuLm3FQUxayX1FgC/s20+RdqIeK5Ow5tyM0/FgqbfGGUjS6i4ZGkvnJf95yluJ+4uVlvu6xu3q/vb3/UoZ892zfj52vKY3rvDXVGDA3fnxHpgrGecX0E1VWO4O/XR666aso5QhVQnNfI3lS+xdM6b5FropnPNDAPXjg5qYEJ5oBrY+BefS5f/nLuzw8Ij9haNqr7f/xdPfP0U7ryqitVU1NrjWzf8Y63a2hoyEj6VANSXsu7xuaMjg4bIbCmGt2PuBN1GwfeH9GSxYvN/sCvGhoc0ujIsBGDq2sbrN9UJDWhwf5eVVRUKFNYrs7hqIbGEuo706OJsTE1L11s9qn39BlVcH6rBgrKliHhh9qQVBRFtbSKMta06QC1VBaod5y+XBmNjQyrYLBTl567RJUVuXPs3n1UdfVVhn70D4zo9OkeO+eaVU4Ggg0IVPZUV6/K6lr0v380Nme7kHdfXa//fEPTvOYlyNkn7zymncdGZ/z82pZCff69DeZcoh+2c+dOdXZ2GKqGcOo111yj9evOUW1tlepJA9mZHOnTVaekjAOSnEyosqpc2557Tp/77Od05513qr6u2hyOUx1nVF1TYTo1NBSlaogO3NiF8nJSJgXGBcQZKCoiJYQm/cwBiBfpYy7AIzlnw3K7K5SuQYdm09PB+SANCtJE01BSOFdcvvksu40DAMGa81HNR2EHjgVzErSmtbXZSs89CoWTytrE6aAqi15e6O3gnGM7ITL7A6cQ57emptKCYhyc6agoDtaOnYesMo+KQxwQ9kmeHWeGP3Hs+D3tKUi3XXDBOnOiUUxmkdPGwldl+cIg78T49CPBMufB2fNH11BSO9rHzRkrLohpKMEeAv8GFNcpd5tlmI/tmmVv93t+tqFpyHaB4GD3SQmDXnHNyURKhdGkllXHtLphbg7a1Emfx8GhVYOvmnDT2qcwXIY7p2E8+8/DufCzz+FuY6ZzT2LojHzsQp7l1dLKuvkTjKavbCvd6x8ysSq8baC5+ZDJwucxMTPKlJMJWyw4GeSUgSFn6647L6s0x4esD8rAiHp7BizC9bBp2EOnoulIT1IdQ64k25XzulQfuVeal2LM+bmpQwZdX4H+iFBpXsgEY+yz6cEAYcEZSgeVUGycgbaZ8T24BzZFq4cL/u2WdXi+5KJj996nzyNXXYXWDQ4ODktteYF6hxPmjNmcy57bm1t/juB8AQTFuU32xkrEXTQ/NprQnQ/0a2R8dgTnw9c36T3XzM6/Cb+qP//uST34Qv+Mb4/+VO+9vtZ4RBgGx19xjqAR0r0WUECMnXH88j17ULlkxM9AYdrn+10DOymaSWpDY9wg3nzBD+O0+1RCfRO0gXCE8Cyh8BXeH/dSXhzTROcefetr/6KLL75EV199lZH2MVygOA88cL+eeOLXWrRokZUdX33NNSbQyY2A4ixZslRvvuUWPbNtm3756KOqq69TMpHQdde9QU3NzdZWpae7x5yZ6994oyYmJvTA/feqsrLS2q9cfMnlWr75Mh1s69bgwLCq62tVVFLiXPeg+tME1kJcHf5u1Ss494mUqTnTXbypIq7aspjODKfVNSoNjyVVHE3qyjVlTgohcAoh6BJho9BrbV0mE7bx8c5BpAyhC3K/w2Mpff6XcZ3sDxGr8symc5aV6LMfWK6yeWh/7Gkb0+9/9biGx2dW6r5sTYF+93Ke0a1ThE//95/8L+uVd8ONN6upZZH27X5RA/19uvrqqy2l+Jsnn1Rdfb1WrVqpZ5/dpvLych0+fNja1AyPjOgz/+dvddddd5mjiljq+vUb1Nq6zBTd9+3bb+9z+fIV2rxlix584H41NDRqy+YtSqQSenHHDi1vbdWmc9abZWA++yacDgGaMKcEgVVfjACPBYe4d3hSF567XGWlhXm7a/vGxTgDOCc4LnClNp+76izk3QfC69Yutf3ByMHjExZk828TNwz0dLArZAZIC7EHkLLiM6TsogUFts5Zc9Z4kgAymbLu6OwdcHfgg04/KC03EcDTvZZqWrt6SVASHjOk6tTpHm3etNqCNgjELkXYZE6bJ1WTlgK94Vo4lVRmedFJ5yROiJ5hlOuTJvNH93DKgh2rxAyqAVEsp9Anh2/6v7lveQrDVHs/+96e2/P9/u/P4hAc9pKc4rHjArKGaoojWl5boMaKqPFz55syR9H8scee0JGjR/SuO96lCAhOrvQrVGUTCDNZ1Bx6OmJDb1i9w5qrrsp1GzeD688RKuOb8vOA8AeCQ6rWiLKRjDY2xlWDXXoFB4NEHxFgY1JVePMLPVhsRC4QwBBn8j2hFnqehX6eBQ9zHqGw+rpKq9oyCNOzsANS6OC4tPMUTgH7J1Rox5/IJCZ0+sRJNbUuFX128I4hjhYXSCtr4xqbTBp/B/0Bxp4xty0yJOWPM4Oz4QTlXNM147iEVJLD731K887w3AnZ8rAWkvU7klRKCnAipdKimAZDysXZuRNq0unmztnzz1CmAHUCbRoZS+gbv+jTwBwpqms3V+n/vWPJvHK9yIh/4ivHtL99ZgXaxfWFes91tUb8dmhT7s1PXWNukTPn/c/nGj9DxgwtDdo4oBtDVBD0BbMy+lRKRZGkLlpWbDlsX1qfTVGmXVuDo/2ucg4n2Tm3OU0cr9dj0yE0H+a6P6ZmQ0Wh9vzmfv3q0YdMRPNM9xlt37bdSLqf/OSnrMfbj3/8Y73t9tt1+WWXWy+5L/3zl0yl/OjRYybP8L/+5/+0BrigPLRh+au//mtd+rpLtXHDRhPufOc736n1GzaqpqZGX73zTu3c+aI+8YlP6L777rNqlf/8yT/W/o5hZWKozDrk09cDuLEOVIgDlMyVCrsxBamgmWcylTBeGI4MaM54CvHKiFbVRrTYyledQSQtQaQNgdX0qgI7xyZLNU9hUdw4GETvzAdSGJ/+fq92n5o9/c5t/rdb5ubhsD4/86MO3ffczE439/SGtRN68/kFxg+qqqowRPbd73mPrn39G3T51jepqqFB373rCzp86IA+9d//UKXFRfriF7+oVatXa+vWa3TXnXeZc4Po6W23vtWcwc9+9jOG4tx3373q7OzUH/7hH+rEiRP6yle+ouZm5AEK1N5+Qh/68If1kx//2Dbkj3zkI6Yx9pOf/lQf+tCHtXnThoCXldLx450WlDJOOBA1QWk0mkMEVUePn9bze05qTEU6f/NyrWosdbSG4P1ZqhTh0fFxHTnSYZs5jT9xdHivcIuma+iQCrXy7/VnV2gZchHAyY7YPGGCfpyDoHlkeFSxgkJV1NWrY8gFi3ScX1ZboBLr5Yb2zbBA+HCusN/5Dk9IBqGBm0NaipQYCxveU3Njrb03HCCqr0i5gtiQAiQlyHlBuXDGIPCTOuVZ/Xm72AOpQlu7zIJlDuwSjvvurqRRHCwFlQGdd4Gwq0oMHJcZmwPndLHc993nc3Z76jmyqeHALjpenZOXgKLC162PYaBrxt5bFM1obUNMS6qpEp5fugpOz9DIuAU05RVl//EkYwaFTZYDeKyiMKKNjVErFXslB9AwDgJQIRDkfMr7pl+PF0dkASwKfAvU+O91cG0W/KnOXvPMN29eNaVDLfeBB3xyMKPjA4HRDjpRo+Lb09GpitoaFZXiGLnNrqUiqqJoWntOTToyGpBgOqJiE3Gb+mSWKvGVNRblEp2E2PWvYCBIiSEkSLRDWTj/RtRvHMRs9uB2BiPhqok8yZjU23ce6dGJrtn1RmrK4/rMB1pNJXauAxLn//ftdidsOMOxeWWp3nxZrorKf8ylnXL3yFB7QcK5lq2/mi1+a5ng3gE5a9xSHFdkFqA6sKhpZLeixrVb4P3SkPPMcMqasfq+72nYMIEY2kKio9nGiGvRT+zojsf0wM9+rNtvf7shLfR627btWf393/+DaUbhxHzuc59TVWWFHvrFI/rHf/yiNp9L+gCyaFQ3velN1t6kp6dbra2ttmkta12m0pJSQwp+/w/+QEsWL1IqmdTnP/d5E//ctGmTpc5blizVjW99l06NFpjDy4EaMQ0NIbC75/daXmfzlGysA4kFFKJJ4zrxOBA50uhJOw8l5C1lGZPVp5Chiq7hITKtM/gByydw9jk1tuif7+vUz3fPzS+sq4jrE7e06Jpz8/esg8fznV9162uPnJlVo4nb+vTttbp4lRPbs3TfZELvfs/v6Jqt1+mSq25UQ0uz7v7qF3Tk0EH90R/9D0M6vvjFL5iDA8r21bvu0tjoqP78z//CNtInf/OU/vIv/8J68TEw//kjH9EGWth893v69re/pauvvkbxWFzPPf+c9eYDifvZPT/TTTfdpMcff1xlZaX66Ec+4sTwIhFL45EqgotC+oUDe+QQaxfQUDG1+9BpU7TORGJWLVldFldTfaWWNJRbH7b2nnGlRwY1MjigzZtWWlUTUh84Muj4THdwcEDggqFv4zlTbgqQWqRyrNeQEa+2jeOAQ8Gc4J6ffLFNnZMlqqqrU3FB1HrfrW2Iq9xS1I5Qv+PFg2qorzbkJR/hmoCCa+3ec0zVAcqD3afUnjlNJRaIDFo8ruVEVdD7MWKq36QH2aPWrF5qPC8O0Bob00MnNDY6bnM0rCiOTdjRkdBwAhvs1gFIjmvHkmvzM5dNfCW/Z3kYNcVQ9yADgchsUKJuzXyTKbVWSeuaChbUlNOJDgdq25CMX8mNvhrfxUD7zam+RFpR60rEXq7x9Ux7UBCQF3KPC00rMTmZOAhfsdCI0l6Ok7TQ8XEcHEh7kxocciql3IPPO4fPZ5MkLfWNR62Eu2MwZU4PrQomhvo1PjamqsYmReMFthES4WPiQXpM2j6DWBwcnJkdF2f03VXnCxPO9sw4ShgDW0xswLjv5uTmooCFjhmfd0TjXLrtF9sH9Oy+ubs1X7ulSv/91hZLr8x0dPYl9Gd3t2vX8Zl5Dnz3ugsrdcmGs6XVuTdDyoLeXI7Q7RSnw4EJw+wjG0fUDsY9eD4+7x0iM4zo/liE5SUCKPHOaFUNKZaYVRzt7oRz4xKIHjUibcTf7XxzeVjzfBmcpzgeVVXqjL725S/YmrnyyqusNxyb2hf/8Z/00IMP6pFHHtYXv/AFlZeX6rnnXtD/+cxnzBmi7cno2Khec8EF+spX/kW9Pb265eabrcqisqpSQ4OD+ta3vq03vvFGrVwF0bLGFMNREr/jjneZg1RQVKLl516SXQcm4JlxDVzh8DAEiYlJDXT3qGHx4hmf3b0Dx5tykaxrAEj/qqpiaUmFNDE0YDISK5Y3T9kcZxsubMqjL3Trc79w6Za5DjSabr64Rls3V2pJXZFoCTI2kdaBjjH9fFu/Hts1MAUlzHc+Gm3+3fsbsw03eS+jEwm95z2/o63XvkGvvfomFZVV6N7v3aUjh/brv//+H9iC/4d/+HtLL229Zqu++rWvGj/q9z/5SXMQn/j1k/qTP/kTcyxBOd70ppt1/fXX6Vvf/rZ+EjW6mgAAIABJREFU9MMf6tbbblNVJRVAhSaWivr717/+NdvIX3xxh97xjnfotlvf4tIT6bS1u4CvsnHjcqscDR/2+7FJ48a0d/Ro0coVytAaJuL4miDs/cOTysAbEShigZa2VJuzgKMC8kHj4nM24vDk1rhH5+nBRTNj0k2eAsAzUWHV2dGjxUsaVFxSbOv1zIg0BLGdlNr4hDo7zyhWVqmNrXWqLo1aixMUd805A5FIpc3BwkmCJgEqOX29OTrFoLpO9xnnB+eS58JBAZFhD6J6jDlJtRQOD1VdEPB5BnhDfA/+DiXtpM7YK0gdEphzLpyf4mKqq9zzj0ymtasT/ia8F8eEwj7lC3TnmqOv5Pdc0zVmdvYLjpbLDrmiBf5yweKYKotyciQLvZ51EzdyVAiKsj0tSA14yMmf2EPvPlXgf+6JysBcWT5OcI4w1O3O7QyHP7d3cCLplMoKUmZ4q4tjWlHnGjD6+/GaHHM9JLoFENPIfZaX0Xl27ogp/HxMCohZQJ3cO8hNQ0ONTb6wXPVc9zH99554O9v3uDa6DUDfFm1NTNrCg9xMxDO9moVxHxh3GicdwzgJTugvlk6o7eARLV61Qpl4kSv9M24LDQnpW+U2Wdd3JKRHOO3dvBrv120RLj+NIwFaU1Ec14Bp30SMXGzpsHClzgz3MX3uhO/P5lGwGe09Nqqf/Hp26N5/98YLq/U71zRocd3ZIl4HTo7rzodO66n9M1dPcR6e445ra9XaVDhlbvM7T4KmVxYVSxw4pr77uV8fzhHKRf5ufbixCyh/QTk3aE5EFONYChHuVSyjyqKo8UdIpfC+Tw+ltO2E603lSj9dmpHoCMTHC0ByP5YHD0nQh23AXOs3vHaWVWbUeWS3vvGvX7Mfw8VAI+bTn/4za1Xym18/oT/7sz+13kI9vf3WTuX48eM21xHk/NjHP67t27eLHm5wQUpKSnTDDTdYiurzf/d5dXV1qaKiUre+7XYVF5Xou3d/W5MT4/b9zedfoCtveoc6+yeNvGjpuyRVeU49lbU7NDBoDs7ytauyy9A/e7i0mw7j/Nw7/258I1paSSPAtJGJWZukpkA1ZlOK9Rdis9p7+Iz+6v6kukfmlt3332PNNFYXqKggIng8p/sTVpY/n+OSNcX603fUZx1p5gApapoIX731Ol3++pvV1TOi/S/8UtufeVK33PJm9fX12bu6/PIrrGnxv33j31RbU6uPf+yjZruf/M3T+uu//iv95V/+lTmYkJY//ad/atwaEJw3XH+DLrrwQttc6+trVVlRoYceftiQoNLSUn3iE/9N528519BGnD6KKeDKLF/eYlWa4QPS6e4DJzU5NqamhirjvPg1wftBFO/oqREdPj2izcurVV1eaI4M2lpcn32AzR5UgzngwwZ+BypExRKVqnW1VS5VGWjYkNrCkQElUTSmw90J7e9KmDwG62S4r0/p5KRWL2/WBctKgs7bU98IDgiVsFAluH4+4VbK9nt7Bs0J4tn4TL7DOV0Dxu+qCBqWDo2MqaWp1qrFeGYQHJAfhP0wFOwjIGOkSRctrs+mSxHnRPeGYgMjNQd7AVIjnpMWdsReyd6etc9BGivsN1gbIfi3AXfUX9PZKNabTFHc94ebz3yf/hlr1eDg1FwFlIPUc+mCcAWUz0s6uDOQyvfS+qGKFzOaQZ7bNoAQ09qfw//cygHhkWTSBp9GMhktqS7Q5kUFFulze7wUzyuY60H37jum/v4RXXrJOXN99KzfQxhsa3OiSjg2OEcQvFiINKOjD9ZC0SAuwnl5zrlKzFGypHTRE6MhmrFInDBaLspwm5IsxfPooQnbvAotf0G+UiqIZHT8wCHVtjSpuLxcqXQ0G7H79+3Iya5jsvX3CTHm2VC9MxeuhrP3HniwYb6Gr74Jn8Nv/P47kIqHIGsWOicHJAetIVAc5/C6OWVOTEjZN1ehlatGmun+DAVRRD2DSX37Fz0anZhHqCyZauwV51Rq3eJildHJfCSp3W1jenzXoM4Mzi2tX1sBwbhOxYVucML3RzTChktayhwcSysFrTECnMa1DYAw7Vpc+CDBdGmCFgqeB8MzUuKNpXcOTlq1JRGtbSgwgUx/dBmRMJlVn/Xl9L51hx/Xmd9vSHU5uI+Z3q+vpAQtoc1KcWRSQwO91ryvqKxaihZotL9XRfG0VqG1IqcEDsvrTHd3UMpbocmJpPEvaODa092r6qpKlYHARqMmmNbT22dzo6iyXiiwFiipzFifSovjqq2tM42cQ90J6y5urmLQP8v4SAQDPT0aHRrWklUrbIxdmb5T/gauBzlmnBFGhB+AbHznIGs3rUUVGa2odUEXaARibWwspBDoJzSbyi/jhmYOm9BTpxv0k+0L6ya+YEMWfOEPbqnR9Vty/A/GA+cIbtP5F1ykNVsu0/5DJ7W0Nqpf/uJeHTp0UMtbV6i8olwrV640lObhRx5RZUW5oS6QbV/as1/f/ta39Md//Mf/P3tvFitZlp3nrbhx53nKO+U8VNY8d7O6OTQ1UBYgAYIhUZYBAvaTIcvys18MSC9+MAzY4Iv8aMCQDMECRRAiQVKgRVmkySbVXd01V+VclTeHO89jjMb3r70iTsSNuENmstkSFUBVZt4bcWKfffZee61//etftra2Zr/+6/9S7/32tz+wDz/8oZyjvb099QH8lV/5FTs/O22fffGV/eqv/qre93d/+b+UkDskW9J2cBupdm1O4TBnu3sF+90/umW/+O3rdm7sKI+F5/dwvWRbB3DS4BRWtP6mhvIq5Ya3Aqdle2vXNrf25BzFuQTxF24mPBx4LqyHXSkQl9UB/qUb55XKpwH0J08KtnHI/u2wUuHQFuaf2LnZKZudHLBXp9h3R4mwfA/ppuVlR2dIvzWXckcwvbG+LQevnYMTjhe9rvg79oLrheYSZyrODC9vcOp2FCf8s88eSKgRDs5779yU7AEVuGiaod3kPQzd7sh2ZSqnmyukY/zZs108KPf7aryl7JmP3YleleE38Puw882+B8U9vK6OQjT28+xZXzmqqKJ5HUhODRZv6o0TX9DcWygmJEhEjSRFPwzdYaob3jjwHIXyn+ueKP3NObmrq6Nir0932ZPNkjYkzs0r093HqhtGegfCFouaEuuzvIAF5x+5M3PpIr1XvFUCTHdKChGFGhruT/oO7mkHpBZNvphDNi6S2TxUHBo2CV48G4fyRnKi7RYyMCNsefQYmAfY9GhJTE1BXnUkivukuzcdVxFp2iuzCLzLpHpHKRqvKOrJ06Czp1vz6/p99ecgDkdURKWJavl8uc+mvk+1jZAOkFbP14uHqqoq4tAY6aNDOGkyn7cDFHBTNws5Js+4/mKDCBZO12Bt/ct/t273npysZpxdIxobzkaWIXyKRfTWtT77m98ZOdJ7K2Yc58V1iPxAjRYaOBmxP+S0iIvm6GZ2f+genZigRqdSHa6UlSpRn5reLnt9utPG++vWYHm3Yh89Ldf6j+FUgfYkbbba3svOXyuScbv9Gyhv1jY4CuJokFcQlRX14ootzj9StPmLr3pbDDm0avRaVuRJg1myZ3NziM112EHRyedaa6kazRE8xP46pGiMgzzYWRHaC0LIWDf2q3ZnrWJ7BRcS87WKbcmpESGHCmmHeDZho/o7c3Z1olPR490VFGpz9vI5kLCqreyW5Ei+f7FHBymOZblY0B5FM4WDmiid4Ed8nRaKxpSLgy5XB2bsH/3axonl4qdYdse+5dpUl/3PvzJp44NZBNsVY1fX1izX0WlLK9u2dthhNy+MWleuZLt7e9bX66XRzBlpuM6uDkltjA4Pau4okd7Y2LSLF+fk8Ozs7llXZ5dsHZpDm9s7Qu7gwAwNDtnB4aF9//vft3/2z/6p/Xf/8B/a+++8o89xqIOUo5eDswEFoBlt3z8s2m//4S0b6Ou2N29MS0agv69bf8beQdqCp8zK39k7sEcPF7Q3GD8HvJqqVip27SoOC+0IXJ7AbTvdwB/oe3GIXn31isZBSwXeyx58sFq0pV0/GzfXt21tadkGp2ZUoccYEKW9PtF5RD8GG4IeG/2mQIKyabB4cPCDbt+eF0cnysTbPdR64OcVq+5suBQBSsasu8nJYaGKdUfEBRjh8KDrQzXw2MSYPdzJ21qx21NpqQ9hCPxl7U7YwwgGgiMZ+/c0Z/tp7EvW9qvqN2/28kROncWfy8H53U/Xar2odC7qxHGDkM33R41YpBGcL9Aa1q5dIxF9uMGAgbOpsLhG4uM50Umko6qRrjoswilxPs7lMZehP66rqHJ3pZLK4iidgzdzlpQSECBODDlMFnc2osA5IVeMw8H4tBnxXFMODb4Pc8bmJxJEnRIjR+sI3k+UgqPzzcNFm5udUOTA9dlg2d4lfJ7oENjUVV+fylnj/YhCcY909v5qsWiLO/S3yqm5qKVF4WkHhxrZknEoBu8je25H3jOczFiI4UTVfp5JX/Kz7CKvbaQMaSSgfjYBonM4OGx20In9Iv1jqiI+I/Efh0/DGkkHUg2yzAw6rl1bq376ZTrb18f3yf09+83vtxdAe94DJD6Pkfs73xuzl85776XgLXl/Lvfm0rGfSu5dSJGlI4cytKQSN0dOanJF2TccpnXkLCdCtZAUSlGXcboHbGZ8wF6e6rT+bkc8EdB6ul2xrylJTt3iGS+Hc0LZ67odZ3y+2TR0zRFsqLgiBQdilRWNNNvaoAFgl717sdcOSt6DBs0eIZHbe3b360W7dnXWhvq7RRJ+imz7mB9IoH2ONEbFBXNLlVPVnqztS3tIhMlch1KwXyxXhApHCWo4U1q/8eA8G5gcKJyhso325FRmf2vF0cKxHj8o6bNFoDXSQ9qKyNL1hiJKfvDgqTRg2PM4AezXUJWtqetu7eqQwb78k9/bsd/+8ckcsedZo3//l0bs7363TfWonJcdVQa98eZL1teLyJtqZN1+sCZTgEWZdYjE4TDiqIE2tFQqTnPK86Sj9fjEqP2rf/UbEn1EUPAf/IO/b/2pqoygUc08Dw6FhMEr4XuyjgB8wrWtPXvwZFNINmsFiYGbl8bqiH5ypnFiVlY25GiBtHMWSL8rl1N6P1oyxJxKoVltJahS7beH80t28cI5G86g9N7Xz3W2Dgol++yreZubGbPF0oBLIOSqIvW3OohZG8wDa2N4ZEDVTVnHFztP4IvzQc8u7HszwnPS8+eMePRk2YqFkp2fm7Tuni45Z80vzhjmm95XoOf50Wnb759KtikntW5xYJLded6zve2Zn86lVunw8BuISbBRr0zmbHoQntBJs9D+9w29qJ79Ms//ScFbqUxMPZES6VQHQa5q37qAQms9PXLcN0LK/WZ+QeQqWjbEomq3eOIgx8EBPSE91My4j+9TznRtS5sceNA9z6pIkzwUIgEOORqj4cBwAHjg7TLpkMmU/qJsMZ+X7DhsfnEFqJLpygvuxkGjbJD8NJ8HwhUBDQXMh4e2dZgT/B+VMUp/PMdCeP4nWL8CmwRCJActuXAUYUf687a1X1Lp7c5hXd/iRX5v87X2Dir2z39/1Z6snpxiep5x0KLhv/hLIGx+WuK2RdVTkIDDWYugQYhaItgBvgXHBoc+/DlFmolfE58Lh4gP0PB16cmCUjjvXhu1c4Ouf4MDfGepaCt7VfFfXNTPCdhxnee535M+yxrlHqb6O8QHo4rJuUUOVU/2VWxpmzWATABCchWlVLf3yyqtFim4WNHn6OhNeu/8SKddn4RL5N8OYZ59yzx+fOuprRU6rWtwWHyJV6a67emO2b746/WUYbtxx/xTEt5pFbsw2ikZhdG+nI32VOSkS8UbZM0q4uVQKVPnB0YUPa80FX2AKM8d6O8RaVZaKXCiFtdseWVDHIlHGzn7R/9izVa32+vXnDTPx/3+lfPd9j/9vUkbHTimG3nibNy4DuH66MrgWYFEQ5TFecMQcaBube2oUaQ7InVxWMbjKENFwqggi5cuz9kXX95ygbzLl9TuJoUAteFz+IICMT84lQR32MZ4RTqEFOXuQcl++OVT29vdt/Heik2MDeq9kSLHkaB79klUAK4tNeK7j4SWSyX5yYoCVoJR0CcluzUvHhTwfhC4iYkxWyn1iuQ/3p+zmcHW51KklSj3xpH6uZ99U72nIkh7/HTFVte2JRzIWskK7Z722VNZBZmYFFi9mKYu+5C9Ds9OvKPHKzZ24aI9PuiTjAg7M1vAcNrv/rN6X6S0QHBmhs+eosrELT8dZeIxUYo8kZ2PxpE1b69i789BHPNc30kvUkrkPX/8sUvF37hxQWhOOB3Zz4cYEux04Ex6d9A1tp2DEzBhqEbGteoERXeDs4TZeE8IEJKLR6AJ7x1nB88bREioWSrllER9pWp7+wciHL/MmLq7VBnzg/mSDq2K8qxUQZ1sxE+asxf1e54PCAQRN9oxw30u5kdZeKlS0c/OmP15rqF9eHvXfuffbz5T+flpvhj0htLwly8hquhOi0cn3h+shngmUr1ABpVlJiJ/coYczfTPiYMjfo2fz1FdIOVfoWI5VWyUD/fs/sMVe/3GjM2N0UwWx6BqHz0pGBpJEDdZJ4yLTM9p9s5p7vm494ggSMPKnNlUX8UujuZtdc+kFSLDhcNzWNZ9RIoB/sKNybyN9JicmlvLRXU+V3ZJQmsI9VV0zxN9Zv25gu1urCvFAZJACuDa9Ysi099dLUn0DpXsnYJXiATi2GrcDRB7tWJTA2iElO2g0qnnd663YlPDnSq3p3koCHKW/F23XUT6SdADxKxE2q3oyrj5vE1MDEs35+EjD1hASn7/fr/923snd6c+6zNhjf0Pf2vc/uqbdeXaVtdARwVkGhn/ZgcnDmcQntkZJ7LywoZxT6A/cDpAqrPtGECvllfWbWtrTwc3iAKCq6DQpE5alUo7GktzY/pHecVo2F9QGNoU4BhSok3wubt3qNTWwtMVu3ZtVohLpO+zujgnzRvOAbaVQJi9Q2DMWlKT5kpFaVN4lzgOoHGuDLyo5zc0MiTntU9Ifvtv4jrwgJjr737weq0hJ5/4tT/8RtpNo7OzNjnUZe+c79EZd5YXKBDOJCiYEONSWWXpnHnNZxjrkbHgqA1NzdndjbzOEGUBzva1Zxnimd/rNrRqNxOCc5YUlYIeIDfZl7zlfpdWDSlHlBViCwlzZc8zltHJn264Y1N4Lt7TDR0Zjz7y5coXZqqratdOOXg+F4YGIx6VMJ7O9zz+B5fg35wuAmUTIn70+ef3JZgn/kpXXhvEEZ289UHYReguNZLD0eCeIJvhfDwLkfikJ4kB/Eb9WqraGOjbwBPy3HPrFQY8/OCbp9r0+5VO++xp0fZV8srBRbm38yrqfIjmZ+OcBZUIZzQ5Tnq+nhJJuEJNtK71tWONcGCRKmD+KUPnoOlRSbg7pht7Re9W3rB2Ynwh4pdQkKQl0m79NY4vUhFHxwd69Ot/sGEPFs7GxTnpWcbvX73Ua3/zZ0ddcCx1EhbHJrWSGOmF+FjVAUmK5dJYXuWsT3e8cWRo/9TbBwQvzRtfjvTSjNQNEE1VlWfvp+1Gxf7gs0Xrrhbtu29d0LVBTuY3SnZruSLjpjWRysFr3Kq0f087f/W1UydRttu/0uEhdSYxwpzlrWRTAzkZ7Sdb3gKEF+NExOvaRJf0fOhzhnIp/hhODTytpc1DW9/ctY6hCXGOiNzhVeSrZSttr9vNSeeFLK9s2uT4kNK+RcvbnZWSeHsT/XkbHejSWJ6u7St1PDjimjLNtit4Okr7pXtAAE06OFaxoR5vKErfnvEBUmA5zbcctCDEZ1o+iLQNsZyS9K1dKdKiqstBQuECKA+/X1gv2v/y2/v2YPn4prCnXYvxvp97uc/+x789Lttw3AvuED2m3nn7pVofsLgfeIQgGjzTi5fgvjjnkN9zXzgiVBqpunNkMP3c21JQ9owzA8IdKAmIT6uWM1kHkeaTaCFduUyllKNFtHtY39zWubK3e2Bj40NyylRGfVAQx+rN16+dWame+yCopZ8TnEjGCf0A5BynRPY4l1OKib0E8b1/oFdBKUrCnCdU1hKctnspfXlQEHqDVhJrNOvg/eDupj16umqFnmGl3d6c65Z671le2Frmg0Od/c45Rhr0zaQDFMCczsTtPXFMud+tUpd9uYJkiCMkXrLvZ3t721BH6+Jsd+mJRjqLKCYtznZO+dZ+QzRL9Tsn7YwFefUcKSqU0I+fkegcz/3t7uxLG4gxqD0GVVTB2cjyVZiQINAC29U4AZmf1zuTJil0xpFVRU0EPyY+DHjkduPacY3YWFyCiBPTAmyGZ0/k9t75zoay1uNu2YWjHiq/Sy725ksX5I0Dz+G1852XL8+q3I60FE6Qw5L5Wp72rLnQ0yxKFuLCIh1o16xULtmlC9PqVRLl583XYN7Im6IRgYFYL3bZJ4tlV8pNCpQ4EJCKw8FJvLOaUxrcJ6eC1KFUdzT8wIzDL3sNf2bBD3HDFpslRM0wLtFUDdQmnBkcmb4ur5TCG4f8KYNf8jWFNxtO8/OMr94LLY1P66+OnokfkjO7PX9ov/FHG6qUeZEvnLm/871Rm5nsTRCvH/ACtXNmI0gdjDmBHj7M7FBeCt2gF+qIvVVRhQ5zne9kvScnVHNdFUflyliXRM3iWYVQ3fJOyf7th49sbLjHfvb1GaV6SOV8sVC0zYIL5lBKns9VxK1w5ysRf+O5t3m+4djG/Dmy1FgwUFs76Rp1Bzt1Lq+6o1spUxVZUYTNwe6VW2Yj3VW1laD0OSCWMIzsVSJNntb4zKwt7lZV8k5VU1dp1yqFA7t5edK29iv29eqhXR7vsnPD3eLcfLZQsPU95y1xWHDfn9xZMMQNJ6YnPV3H7knCfNlqkODnaD+h3G2ePoMgju4KPXPQqJrsz9tLU92ySyLZ7jhvrlQsqQ8TQVPhsChEB34HDgDIMCkWDuOsbfm9T/bsf/2t9Re2NscG8vaP/+6EvXHxZGSIQx0xuAtz55Q6YWq4B7iGVP9AMH79tSvSs8kGueHo0IaAgBEkxxuKLmoeSKcrfU+F0/yikHMCx3ZpIzmW5YqaT4Kew8PhZ9Hwkj5KvMKpAU3BAaNkGicIVAchu2g5cBrbjUOAHYb/ArpEGmluhkaaow1EZ+YCovCThVWdEbV+T6lwhtRQq1cgCTiBUBquXTt/pAoWOYMPby9Jj2ZkfNRen+m2i6PPp3CLQ3Xn7rxdvDjdoP/G3D2cX5AjxX2s7qOCX1KDTRxh9iScq3bnslzltmd7HezI+g3NZ3ucH9m9x95nn2d9D7iZcHFfO5cTatrOwfGAxHWUEPXFAR4dHbQByujhmG3tuoPTsuw3JPGbKqDqTbgyPSTayjnXo74GqfcwiplrBytbDg4lhOpT4WI/QNfvX/Bmbad5Iex06868oiWIXbGxZMBSm/kHXy9oMzIhdGPt7qLvSD3feprveZb3sEFcAGpdERCy3xDgon9I8zXZiLxveXXLygMTtlDo1UFBLZJ0VDL4e/OBn9ZkDYnJll7XnJqm5xtODZeFP5F8Bh1MqlJJPoK4JSptNjXLxMHZJvVAs0upE7tnv0POMT6TFloDS7/JIQkX5DTjCwIpTy3rMMUY41Dm+37r+xv2yf0XW5r7wasD9lfeHVZpqmTjM9IJIC5vTOdtsLteaZfQYA8WUok+5cgHRbPhPi9RrlEhtFbBEeoaRbE2tg8q9tHjA3v4aMX6BgZsdLjPxvrpe+R6SHmqWcwr6kh3ZSvCss+39fzVKxubHeL4/nbPJrv+MDyMh70M6VdrKVWQjfbn7eXJDhvIlNYKVkYrqTMv54Y1/8brV0VKxkGkxQQdxavFA7v3cNVscEychckBBA0rDu/3dti9lZIt7zshGGO/v7Njhd0de+n6nHV09cgJwtGt3Xtm/RH5ba+vKx02Njlh3SLDOuKE/YpKRKHVpYJN5Tasu7Svqh5QWA5eHDnsTVd3p3eQTo6USNT3H9v7795scHCYn1/9rRX7nY8PnsWcNHyGtfP3f2nUfvk7R8UmW10cO7SxiZrv01qTR9ZHkHxBj+ELtRJKxY6h5IyTxDNiTZPGAqUAIWfthAo8nJpIwbceR1lcHwLS2dkJoUY4Hnw/CAlBYM3BB0FSv69lNfEEWSJw5V4gdjMGHKqTnByQJg5FAscoJ4fG0FzJlEW0QEZYp5wp7rCWhTa1enFNuEugYDi5zAF/Zsf1/3y1a0srm9aTz9n0zLgaTI/2PV+uSFV9a1vaQ3S1J4XIi/UHVyd6crGfPl0oiVvmtqse0GaDley53Gi3G4Plmm1ocbbzu9ZnU2vJEfYZel6vnetQVWg7B4f05eLiup7j7Myk1k5jI+yqSegv/Aav/vB0RpZz5gdGq5+n4yhTcVW/Rr16pHbZltdI126o2koyztID8VjqF691n+jgOHxaTF1ch0TWDQJadhEGpIWdwqACN560IZ7b+mQuEN49URLRAdNCs75Wr3jvVw/X7Ol+t+V6B528nOT+ayU7CaGJJ1V3fOrPsv4cPSKPV5Cs3SGq/7x+APo1BlLFi+C/Tq9+gQw6PtClQ373wMt6NyFSpEVNCWd4OLWUZn1BNKy1s46vPu7W9xiLmOuubJTs1/5gTfo4L+JF36lf/sUxQ22WPodZbRnGhWPz7pyTftv55cG7cRQtHJmG3XhkqMC3X6+XvYw5pR21S5QiJm3SIVVXdXyvKYPWkavWz73N/GXswFmejfsypKTcnMwMsl5RlfWy4CuXp4XeBKeOgxDBNZAQEAEid1IFEPEZbziDAHBUVt1fLUqZWPcqonHVpgdyaswH6fXBWsUoL97a3LadjQ0bGRu1MVqtjHXZyl69NYwmN2N3MJh7O7veYbmfiqggutZROUjg8JxylaLdHDqwyWGaMmI/UofylH71NGx9P3Fv6JRA6CXCzLZ2mF85sH/0z5dtfuOUEVybBfy91/rEvUFS4zQvP7w9Aubv2ELwB2TwAAAgAElEQVRQENJB/BsldYJFUhoEYP4snOMAJ4ZnefG8B5DcK3/qGsmGePnyvJwAEJ12Npb30S9J3JDBfklo4CDiEEBuVvl5EsFkvH/yo3s6Fz54+0pN+RekmzmGmoCjA80ga99A02jeKVSx6grArLvXXr0q9Al9GbiR8G9YexyUjDf04JQyKxGsOfpHtRYl3jhFMmfi1FUUTKjSbG1L8wQPjkIRHDw6j3MQB2fp9nLJHjxet+39os3NTNirM11Kfaq6Vc/hNE+x8T3xfCheAUEBTWPs4eC88cY13dt+0ez2SkX7gccVJeL1OTt6Lrc920/yG07jH2SuAYeP4J0U1bmBow5O9h7hbbljOqS114w0/tRUUWUfky/mTGPHasV+4Vp3Tfm13WMP2BHHAeIcG+Sn/QVMiqF49ZUrDU5lbaEln/NPvz6wrYKXhAdJ1zVsnv8VaSNBhakMN1AXT205OqH2GXlHBlAf5ndEw/QgWt9DN8TLeUFwXmwy6NnuMRwIlHs5om493LPf/pPnT1X1dnfY3/6FMbs+16OBBbGWZ8EzkQOYr0qFU0jWi3hIaQpoyfHho6IVqjgNruURmjn+Fk+ndKe2EM82cy/mUzgeUk3OldW/aX71wD778qGNzsza1aleu3nOeXUH+w4xDw712+FBQQ1mORCjP1A8R+4Twc+vlsvaC6y3oZ6cre/RILOsEm6E+W4vHNrjh49k4IfHx4VyQVYe7KIfWEfS5Wmu5YnZqyNmNeI3LQAG/CFCfoYLxZ74uUsdNQJ484xlgwb+Djq0urKpQgZsU5YAykH7B5/v2K/+6x07KD7bYpkczts//uUJe2WOYoWzPT/GRzk1yElnJ4rPvq6wp48eL6k559XLszo8cEJAfUDYqD7qSXIZrb4xHBeQdPiPrRwcHALxDBMXBlIyQWk4Suwtb+NSUTPe1c19+5MP74hY/8GbFzI8UE9z0aoA4vDPfPvVmoNC0YnaISxtKADGkQWR6+3pshvXL8h5izLqW3ceCsXBuWb9wOlgfmh4HNW4kT7DSQLtYu0xdzhQh8Wi5olrXLww7c7E/oH96KPbug58J6q8eIEmfvNkwz59uG3Dk5NqdUIwT8POuZHTN5hsnnsvl98U7wznMhTxQaC4V0jI9KJ7tFmxrzfRoUqtXjLr5oxL6GwL7oR3YzfY2y+Nm53XPDR+AIcU5Obho0WtwdHRoZZFPbKG9KKKzdi8AP3nzWhOSls07aLjr9GIDLizFiV49cHHNTiMMIxS7RbJuGI/f/VkB4eU0w9/dEs5WfKMP0lU5lmfMBUJK8sb9vLLl1q2lGAjQlBd2DGJTdEcM6p1pGmS+eJnfQYgM0SlIDakE3i0kHPD2cG5oQoK4jAvKb0eluXMHECeTZ/B2SFdcNLzbb3OWq8RLdIGtElXb1n10fxe1hAoQlQIkAX5/R9tGpVVz/P63ltD9otvD9WE8gJl4Lu8xxBkl7KNdFdEHKTM+EW9Pn5StKfbXv7N9hQxN53EgQJlyeHPM3/xHJuvUft5JjJr9154QaylvCH457wcDC4k6enBnF2f7DQrFmxhYdUunKea0LWEsi/mdL9UsQFajJQr9mD50J7uU95KZZ7zk5TWLpatM1e25fknOlBnzk+rlDcKGA6KJSGPpFR5VqwHn7q6TeOrB5McBeX27DVQSIkDdlZtp5gXb+jCcM5eOQdacdSWKa1VKukzoA+QWVfXvHcV6Q0Qhhp/EbLxwqrSMx8uDtuvfXi6PlXZ+enrztnf+96I/efv9WutncXB4d5xsEjZc3BgN0kJeRWnpzuI/jnweX3449tqfzM7M6GD5bhiDFAVqAIQkWkX0OrFd8PT4bsouMimGFjXG/tofhVsMF8UErKyvG4zk4P27uuXbGrsaJVYIGWkN5l7OJd8DtsGgkLQGzox6+tbqm66efNiTYwVpwWiLqRwPg8CAyWAccZ5yH0UC0XRC3DEeXa8n38z/lbaazhWH/74lg5kEKJ4PV3asD/9csl6py9K10m6OuMdEq7Evj/LK+vgeIsKbzsC2kE6krRcT2+PHPW7a6R+nY4QXxccQiGQTfsjO57jzpvnsfHac2QG+qr29hzVjI3zQIqSHmIQzqfPjbeteJbd+h2qqBIkkK3DD/l2RYgNeTVXnw2+QRi24NiE/Ds/D5lnIQBEBWl2pDabHJwapycJS8nUED1I4C8pIFdK9r3rvcciOFyPB/j5l18rzwjU+R/CC6eMDT440K8majD98Ow/fXKoKhuiccTxcrm85fNAwP57lWMnKDOeQXBsQhMi+wz4e8OzSdUiPMe5sR7bPijpIAKNgQzMd9IvCsh0C0RGhC5TCorfe28rHwdVL1ANPEeb1ISbn2+m/cJZxufokRvtOKgYS7v1F8YlUEDhHCm/zPi39ir2m3+8bvNLhWdaHjcv9KosHGKeCMVpfEGsIX9MxCkqa6Wsg5z34Ru+Pdej9AGoTqz70w6CucV5/OHDQysYIpSkvzx1EoYm7p2f1ffv2eevRjJOzyw4TmG0Wu7fVEnZbBt4L+tFhOe8p82YNIiEEJBBXd6d67KnjxetUDi0l65fOEJq5ZD75PGBDu/JfrONlRXbLXdbpXfIDipe/660Ci0XShV7dPeeTV+8ICNeS5nIoanI6YBM292ZlHBTiovnwPwRifd1VsUng1xM+5NEH1LqAaeZ5znVX7VvXey2hw8XpHkzMtyvwy74KlTkhPgnET5R+8w0B6zrY4VTjOIv/ZImxoetf2jA/o9/u2u/8YPj+55l1wz8hP/qe0P2d747XCOpH7emJLhZLqt1AekcmvqCymB7QE5AZwgQSaPgjHJ44/hEyueTz+6J28j9tDrI47v5Hpw60j4gVo3ciPoIOYwRQ71375GeFZ9jHuHy0DUc5+bB0q4dbqzaxelhe+3SqPX3upIxtrD5paqlB090Pzgojx8te9pJJGdSGDH3ID7ec5B0DuuHopPJc6NKy3F/aJtF2sPXgKeg2G/8m1Qa/6YyiedOVVWzcx7jw0FCYR8HBwc3Xtt7Bfujj+et2DtqvYNDWhfn+k1dyY8TtT3uGTO+6GcIgXpmGl6UBxfcKy+q3OCY4eQQMBE8g45iIyO1qntOSmvY0Ggb03C2s29SERI/P+lsb2/76445QQscOtqw/MK1npoMCvfF8w3H+bVXrohD2w7IgICeqqjq0xXevwvUeYUDeVkdon6SeqlK9udN+Yi4Rt3jdYGPGrtA1S2ez40Fkb02BiTr4OStYj9/redEB4fqix9/dFtdaYNclYKzM0U1pz10XsT7HKLdsUePV2x0fMQq3QN2Dw5BCRQrrbZUitcFeS89C+3t7PzFjcazSe63N1Kt8zr8mUY1jT+TudEe2yuUbbdQtnODXXJo9FxSBRQ8GwwpkWxfT4e4NqA5++QRDWe0rkgc/ItYO3ruKcr1+Upr55jxtb9GPVoOJ8cvl9ZkWp86PBIE7OJ2Xk2F9D4OyJPVgv3un2za2vbZ+Dgz4132t747audGkXCv74/6PfpY+O4ipfzI+ZPzr6DITdrKVHlzc7pHAnaQtk8bpLEUlnZK9tVSWb1kKKfleyT1eMzzzXLnNE38L/ZePIMW8xdOs6+dDGqbWTtxrWQmajw92YZ07Xollj+TAGcwhDgLGP5Xxis2YPv25NGiSK2U5GYPCoQh6QVE7yno9Rd6DyRWVunut67xGUXZwYFRfr7o/CSq+nSvyfIwY3CYqIzCKI/0dNieOGL1/cF4C7QQsaoIw+5Iu24N7wwnpzdXUpXHwqOndn5mTFU9oAUYYN7LmEA5aFMAIRZkhAMQLka8gktASoX3gjptH1Ttf/utdfv/vjodIf4vv1S2//5vTFlvjzcCFsE3U7abtVHcG+gEpFycGlAHxkNPIw5z7uHe3cd2+cqMWsrwDBEm5bA8NzVqpWJZpdTXrs2dGEDyXXTkxsHhgMWxEFcnzaW3tHBkjPQd18Vp4XtXVra0LkbHh21rr2yP1/ZtYGjI3rsxoWaax728t9OmSrl5VtNT4+7sZLhB2flnnBsqQ88pJQrPBhSH58GcRCDusgtOfqZah9QU6UYWBbo/NOsEwYkX48CBcn4S6tYl+/yLB0oRMR9RMr93WLKP767a/HrRRs5Nat2UiyV7Y7bL5oad23TWl4LMcllEaBwailjgo7I2eMZ37jyy8fEhjQM7QgeBrcOqrUHir4mP5lToQ3BByxOqOoOqULMNUVud5c8mv6Hd2Z5F32tHVrrBrO+hRpzFsn3ngllfp9n+3oEq5gADSL1NnRtNXdJbrwfmH2ddCA4PlwEFSzpuJEhl9Z/XtVSEzriL11jbbqlqI9NrpvHa9Wv4z90bDi6Bcr+K+hAnc0l78uwQNk86DHBwPvn0rkhxlA3yIr1DtB2y+GddLD+J9yui2j6wLx5t2lq5z4q5Hhvq76qpFNecNPUw8nsJB6LVMwvkjLGr4iXVCGdZ8FlPenKwy+W7U5sBUk1yYIo0wiwJrRkZ6NSz9p95c8xYJ9nnyHe2bI6Z1kPApYEa1nUR6uuPyLn+vOoNNrWx6Aqd3O3m1IJcmViX8IMSfZ7xS1/Y4UFdm9Lx3/qTjVM34xzuz9vf+O6oXZ12nYqYP31f6n8VSAcTo7J4/L80T+4nVJRG6cpVlFumvPm04pU4OCt7FbuzWrFC2fPmnM1IKUSH8tCnOWl8sa8Ddc3uvUB+Yu0I1cjYhmd9vuFwcn38DuluoCZbYFFt2MWeXZscoeR4/EiqFkcIvgC9pxC+HLQD+/qxq97OXb5o3b09CWWpG2GmuzdP00yChMRVqsWjvqYghnJ/OJqsi7Bp7DdFq2nfkDZgDNhz5qpQIgNZso5KwW5MdNqlCZAiR6ijSjKQIxxclMqfPFnVoRYaL3FIkLogTeIOjqPOCxslOTk//vp4lPEXbpj9jVcOlf7jwAUdQlAQAbpWgnqUqX/zzVPdAyJ8zWXbHAqkpFDrpawZgi+HJGq/fIYDEsTp5Zcviwx+0ouD6PbthymFwHx6R3fm6ML5KVtaXrP9vUM5m6BHV67OqlT53v0n+m74PaAkQ0ODVsm5jMJJmiiMiTF/+vl98WtAYk6jaSbEt1C0jz+9q8+AIHGe4HiBrqGlhpPCXMAXg2ND6jGCqVdfvqRy+TikvfP3skjlODWse/iWlNaPTwzbO2/d0HwQJH50b83uP9myiblZVaSB/L4yhYNzsgZM8zPws8IDEolq7h3YV7cfSijWnSpv0YE2E+lSysZrwURGn4zPs0fo6za/VbGlHc6SetVug/1LRQVZO9LuzG84myQZ4QEv45Y/IWFTt2+cPcPFVes62LCd7V2tI1BQkLa5OdowtU/Hco9ULf5UkoyVgyu7+ir18FfGOmx26GSyJhv4868e2ujYiHqgcFACcVJCSxM91fuftCv/HH5PVPloo2yfLxSUekATJQikEmHKDvqYqpxnGTrXH6Qmz5DN77Ct/XJqWFm1od68yN50AI9XgADZ78rGwM8yhtiSeO0gd8TKcc08bTvUpNKv7GdOQv9y7vBFrvjIZo9UDVLkOshMXX9782bwFr7/xa790/93Q1H9cS9Qq7/6/oi9chl9Ba51tHS71edjzJyN8D2kCUQz2YqnStRQdqZbvY8iDdxuHErPVc2+Xq/Yk21HOAkCulMPmWed95/U5zBYrnDsoDdzqD4/FbPJ7pK9Op1PgYg7I9kX9w2K8/GCpzNWF5bk6E7OTinqzsr6x+eEAienXWhBLZVX5xTWsZ064TjOh1o0WQvA6vpKzLvEyKolG+pyAUcaAcNlC72hLIodkT9luq595RUfoQoMKnBJpNa8DmcO1QdP9+23bg3YraXWFus/e6vP/pu/MqTSeFVC7R8KaeGzcFk4lLMODO8h+gVhImXkyELjtcNZ5xpUd8LFefJkWVUqkxOjCpQQKuUARf33pFekw/gWCf7dmVfgyb2DLODUObLgIQv3v7S0lgRQZ2rl5jVn7ZS2j+9irnEu4Ny0cvZajZ09+eln98QXmpgckQgiKADX+M4Hr9vCwoqIypR8g96QJWA+0SkLJXyuQbkyz4L+UJ1deXv91as2PT0uhA9tlrt3H9kHP/NaIii7OOeffvpIh/v1S9N2+VxvQnjPVkQiu1J05CjWO/+ef7yklCQIE84WqVPGC6pI6q6dA+iIJchxxb5cdfDXU8xnG9dJ66TV7/leeKHnuvdtrq9ow4M94kKBhpHqbm7KWjufEiqII8rrp9bBwfBhBAe7q3ZtvEOwMnn73m60RRw2J/pXJVEuJ37CwmbRvlnakXPQ2durgxCSI/1CIG1RU080/yKrWp7l4TV/htznF4tFkb2qHZ7zr2kTpBTPi/ieVtfwthjuSTOrGO6Q1Mch1L9TW4FwAxJwp8s1ZMBafEE0igziWm0hZv6ijZSCg2gAynVBKPhTHBptKiecE5FzSKoDfYtXdpxAq9wfTs1Ef87OjyRBPRUum/3ff7Rt/9cfbrV1cnq6O+yvvT9s793oF+KA4825ECXYfH3WPWp1HIVTWG/lkNCqSllKuRdHOpKOTVU8E0T72q3ThZ2K3V9zsjkSQ4GG/Fmtjxd1XT1PraOEQuZcXwbw5O1Zb9PAORfZsuw8yrmj59RCRXwvoGuifnEGIwpsGmhEkDz3YkLy4jnxnSBf4pR1oRBdFUzfbi15msIdHManqrwqLTM8xTLSa/bqVJeqC90R9Yg0qy1C6oNWDUT2ICwcNhwsHI6kUXB6OPyoTuIQAiFY3Kra//572/YJrVkyr7/+9oD9t39txIaSZopzQtyho6cT1+BQ5gDDkREfZnVTuixXrzamlwLxBDmRfMZhUU0tKYPWNabHdJCHs8R1IO1CA6BfUyvOSfBUNGekQEoljYmDFdKrUmWkyAb6jpT2wvnBuQKFhwfUjl9x3Lp07bA129reE2IWbRYgp+Jk7O4cyPFAQ4f1QxqfKjIQHCq6mAPuHVQM1APUhcojdYy/6s6jDs+E1PI5xkwF19bOntYlZe6IPcJxunx5WnOI0N7a2rY+9zM/85r0etgXnFF3Fg/VAmOk48AmRvrE/RobHaxp5/CcQrWYwz1bhRepPlKCO9v7SnNFao3PgDwx59wvIAD3RbpHztjMhNZb+9ZEvm+19w499PxJODkqGiibTfWW7JVpuKC+lk56OW9s1Q72C0qrysGJPHm2f5KMcqZRZNZDEpLUlOcNzZQzXaPp8PaN6vLygt87kKU3KxeL9nizpEieAxCkgWMFZdPZEfQ08vbVUkkcBVAbDkCHM93VVOWGVezaeF4leKEYe9Jk/SR+zzxT5vrJ05JKWBHw8z49wWCvk76OPIOMzoYO2jCsTR5c22cjsm6dX5C9hqDXVJ3inJ1GZyZ4F5Q1Zp95HPh6Dno5FuMpp+g+nwjDCZkJqhG9f3i0iF1RjqsGjYkz5E5CxWx71YbHRu3AvFxerT1SCsWdKP9el9x3BwBHDS2WuSFE5xqfKsjKv/j+lv3TP9g+4uR0d+Xsl94btm/f7Lfh3px4UTijjIsDMmAm1iX3646Pp8KEKmUi5HgGGptE/lCgpry5IuEyp4u4vtDccIddn6SE+uihC/EcFGcZPRcpFad5TenI2ho5af827b1aurl57ciDbeytVudINVe4pXRzG9vgd5NUU0kJlHjeFfvgYqfuFeOJsWc9gYpkAQa+c3HP7N5qpcGxbWm7EmTujhGpV0+NxP7AgURkcL9UlX0BPcXVPIIcJftXX4NOFqcTOuO5Me78s4k+2lG4c8M9beyV1YIC5HiszyuteDEWDslbt+cFtYPUfv31gg5NDh0k/REdhYMUUfXT9ZL9k39NKbGnq/76O/32X//isNCidi8cidBBQWkX5wXUgL9nO2rHgYmeC+XQpJQ4IIeG+4W0kIYKPZj4LhwEOBz9Az1yQpoPRp6Hrre772mzvh79G9VhKrG45nEHFaTfW7e+UYk1zhWObKSxT+vshDPw+ZcPpI8CAZzWEjghXA+EhvOL9A1zhYpzH2KNfT1KjeFYcd/wk7jfjz66IweP6iN4Us3Ohav35iQcC2Fcfy8UJVJ4995jzQHXYU5x6kCXQNH4LywkaU9UsIuHB3awz7j2NIcoOweZeW1tU/wpEDU4P8ELCnkUHNO5uQlxqiQXkcoqWX9Ujon+USpZF+KZpbJRRUZvtOtX52piiq3WFCZg88Ds/npFgpuycykYyfJyGs+P1rYh6xCHj+GIUAYWUj87TyNP9Zm9Np0/tbYTjtsXXz5Qg1ucyoYqqlpeLUH7wXFQ/X+y5zxMmalMdVVzXk2RzjHXqIsn1aurRIxKZFUcHA4M0lMslIOCtycQrOqzKAIuUBwGhbJNUjsQyRTV53I6gDqTx4cROqB3SaFkl8a67I3Z7lo59E/CiTnuO5hOIEoQHEp/IX0RCSIXn+XMRIVbGO3EFa1Vp2lTp2o4z4WmgyRVSzGGet40okyPaZs5M3Jm9LzzSWgxqdC2YNKj+orzqGqDROgUVJq8FhqeqbqF9FM0Tk6IjDtGySEgMrCyzfaV7aXzw5Lm3yowTnROynIKrFKyjvXHduPyOevoG7KNg6qt7ZYVgTMfVN0xT8wDz5s5GR/qtumhTjvX79yPVqQ97vfX/mTb/s9/t2WHRZ8T0lJ/+Z0h++DlfpscyNnV8U67vVK2ZUr1k7AfXwrPJ3LP4WiRhpLjkdCF7P6IZ8O3cJizF1jUnXpeVLi4w0Pq6sbkUU2TJ1slCdkdVvKppQk9n1IfOKGTfvhm+Thn5UTJGUgOUs05rl07w5vLSKyfav1lcvwchKCDVFhN9Fa0Jx9tFO3WUsFeOtetVgg4OVmHDcTq1nLZ1g/c/kTvK1/DRyvtZKc66o0EmW+fnLLr4VQrNtxDdVrVOvKdcirEDarCAXBURNdOKRS+jzND0g1o4VSpDiMkcQE5nl2uA2PcYcO9HbonyOTZF/f95ClKzRs69Hj+aFsx4VT7XL82V9P/ic+t7pTtxw+8l9pfeq0vcYbaWxXGzRq6deuhInSEBe/ffyz7Gb3veA99lTiQieBBKnB+qAYK4VOhui3SWKQ3qFSiPx6Hb/bFIf3Dj+5ZLo9oXdUqJXRnynIMSBm1So1lP888crjfvvNIDg5fj1MQgn+ncXIC0SAl9+DBU/WQmp32hqGhjVZPIYZNqK+1CN5wWG7ffWSFw4LmgQaWEHazDlo0sISwzWr59NN7UiXmOUOE5arzj5bt0sUppYN43jgpcJ3efedmw/rWegvnvFrxCq/5JRsfG1JTTuYOVE4k6NkJOSVwokB+1td3lDrjebSao/hZIDvhBPJZnG44WcdxlbCRT5a37N6TbbPRWdkursF+qLWCSU780bOpfrZn/QZXB/c9BiIfBJKwXdjD8b6cvTmdP1VFGXPL2lRz6puX3Dn/7U9Wqk708ZKw7EtGJJLStV80V8X4L8IDC6MQb2997biG31rtvcmLU4VFxR0c9f5IzTrTTOgzaV5S1J16yyQCKmkXnzJ/BRcCp6hSLtvFkby9Ptv9XKkqz0+GwunRtFekenifFoEiSDzhii1ul3TYgiat7FTsq6WCDiyjFLwDCL8+LVHN1PhsWsxfImrXqoocOHE0IVVEaeFk5kQQa+q7Ew5sQOuaOw5pwTd1Gf1YvNwPkfBwV8XWFpdUXkkkpKoq+rwsrcpw9wwO2/q+N5ZUk1d6nqR+TeIX5XPixZAq6O8o2frCU5ubGrWhkUEdOox36zDxbspF215ZUqPSiclR290r2K1Hm9Y7Mm6Tw90q74U5urN7KFi5r6fT3n3zqg300uaj3kur1dHAff3mhzv2e5/u216hau/d7LeffaXfZoeotvE0120aOW47eTmcJQi/kIY9MvF1y9/0fWkOHdHxCMWr2nxN+rNwQh1/5zO6Ron+a1V7Y6ZbyIDWDjyGYtU+nD802jtg7HyPuBaO1nm6diBLtf2byHv+88z+za6RGF9sljRJtf3bcI3kYDisVl9n2Ws0r7/m8aUdCp+l04r2zlyXLe2UVUEIikcq8bUZyO9plpSOpn9XWZFksADa2S45dSkQU3m4nBO3CHK+0+bgQMU5x0gTFPE+nHG1yEj7JnaNfCME4lKpP9wEFafL0Ner2c4N5CUMCMcI55x2ElODrp8jXkqxZNvbu9onCMgRVX/x5df29ls3dJg3HzQMFy7hHiSmZDJBvAZ68jYx0KHu8s1KtBQuUElERRG6K2jwME5SRBwCu3v7UjCGG4KujROAHelqPiBDsBHnH/tUOjyw+YfeADjEGN1mm23uleyPP1+0XE+/qgUvj3Yo2KD0Gv6UWi+MDknvCEcq+2I+6IpNA1Ucr9ERkJUeOY/MPcRf+nqF4F72s0HuJoInzUTpPvdLGXF8X4gYttr/zdfCcblz97HQHIjv62vbNVSGMTEe0j2LC2uqTAM1AQHjc5SC8ydqz4x1YmJUxFj2LPcCiZvO5fBw2jls4aTBAcIRxgkltRn8Jfb6zOy40mI4qlS28fvTEKrjXqOtAykdHJxQq26eH8bi7SxWbGRs2Kq9Q7aw4wRk9m8gvN69zasOs36Dnxl1ZL2a/I04F0k/aSkIuTHb2y+IQJDv7LLBroq9NdvVEs1mjnFCI2XNnHAvIDesa5GQ6SYeXx65Yz/YmrsH16tmwmmI6C4LU0Xum/cEisDf69VSfrM6DpJTVfP40iR4mbjn/rjxxiovn36fo3q0yhEgefpEOo0oNt4b1yBPPdBVtm9f6q2lgU5a8Nnfq8wUAbmKGy/+PTHgDcFqB5qZLW5XbXO/qHtF/Xd22Pk/dANf2yvL6blxrkvlgYUqBpYn3GFdnalxaabqqO38ZdJSfHet5L7W/TvmKg7fEKKLsaZDQAiA6/qDPvhB4M4lqErX/obtW5eUP/t7uyTuN9rfKaG2Sqlg8w9dLAsolhcG7e7deRseGbSZmUkrWac92izbwrYf4Dx45muyv/W1aeEAACAASURBVMMmB/My0LlKSZUpe7sOr1MujNGIPD6f5GCghxeVNLPTE9Lo6OrpURlonyIXU7T1yWf3bXl5XRENG7edBker5/7V06J9vVG24f5Oe2myQxE4a4sSyi8WS3ZYcQJ4dGoGzekitQSnQxs05alTSsRdmNa9sjwb5M6Lr3dPgXC4ckD1dFTs4mhec8RbEZ67vVyxcuIgcfCpiiqllWr7NznVWaMS99qyl1ybteMItxumqBTL7utAaY9eux6AZG1D8/jYv8wfZN1yqSTUY6uYtxJtGKxk37rQZQ/XiypVHenL21tz3ULQQHFAOhvGl9Kzbrvccb4ylrfFrZLmjfmN1EItlZvskhwZnP2EwjiSUz/os+NWqtXMdg9JmXcoVYSBjmeIwwNS/PK5TvtqqagSWxzXdy9020hfh20dVLWmsGvxLOC70Kjy3XdeOpK+4bo4ef/mzoFHzalSUOXrVlWQcX2yy6aHOtTTCAKm21bnB3GYUlIPQoNDwp7GmQLJIE12nFgfNpQ1SQ+w20sF2zmEFlC1nsMN66oc2msvX7Te1GUcDuSd5YIt74Cous0b6cvZz1/t0Xd+882ikTLC2eCFE9CHJlBCiRgvrSHooYQisPegGhKfBKKs38eyK9eODXnZfpIq4WDjoNvZ27eNtW2hHaT6uD/2/mkPfV8X3u6HdCEoGAKs2CGyBSBCaAdhU8TzWVyXc/P6a9dke72rd0U9soJnBNLFXKMt5Fo0ZVXUffbFffv5n31Lc9CKJB97KgsYxF4EdYHszXVJscHVwV6eBt2K68b4SJdxv6TxcJLqvCq/H1VVJtSJsdD6gUxDodIh2ghNO2n7EPpQXrXrgbFAiABIpA/gBSQAs6DtQz3Y15woCaChXJ8WLPMLG7awuGFT56dtdqRbHFqyGjW/Az2qEp3mN4RmYUMZI8+EFCT93sLm/1SSjGseZuJYRDDono0fGIHOeJTm0VMdZDzGZalWlHe/NOoH61kJxwtbZfvkaUEckdor6X64Mff/nIzqhlMRnoyulzn3QAIz9DZoTgkrnIfPz18sOx2jHuRdFpZ0MoQSNHIq4j7wvDHs4q+wOosH1rmzYh2lfauWWTwY0E4ZIhZuT4/3iyE6oXstJLYwVCw88ugYVvx6vP3H25Rils2K+zY13CWBQcaFISFC4D+iFSIfShiJ8oBcgX+ZS76XyK4ssbacIrXr1y4o70yOme+maR8M+vPnJwXPt+tg3G6FcNsgJXwf+gu8qOD58FHBDiod1oHOiPqAuWNCxBFzynvh4+j33tD7TC9BtvL/kkNaglBbckSow5tWkgIJ7Qo4S838pzN94Z/zm90pgDwJodCbc0q7BoIukvXDZndWyioR7uyo2NsznUKvHm4iY1DntjTfBgdzf1dVrRkWtktWyTlCk93rRK+kwCjlDyQTR0aOQyYtE+kKN66envOqOye6zw55d/iVvbLtqX1E1fq7UsoKZdoO0uYV68qhhJyzzYOyzQx1qgw4eDSsaW6a9FHzIYUTS0D08VOUoElL+rrT/0mRlZENKNtEX4ddHsvbhdGuhlJqDgF4ILSCGRrq0/tBUyDgssdARNq9+O5v1op2b7Vse8h2dOatgELz4YFNDnXZ1ckecSCZL4K9T5+WbL+M/pAjMzhD8Ks4eCiFx84hEoizwh5lrtif7HMO04H+PqVeEKfzlGN9B1HZ9fHHd2UPoj3C1tae82lydBqHADynVBgpHTqgt0pHH7fkGQPzQnk3ejFUP2VTPtLM2dhWiokDlO9h/pp5SNwXaA6EbNoGwQOSY5BSnexpkAYcnTffuHbmlkIc7nClOEP2dr2pJ9c5Kf2XvXfGING/qilARMuHyq/JSa+04qxQt/W9Q80jKTVSdNjUWrpL9i9nGwfw0ryNCcHIQckFA6NXHsEfchg4MuxLuLP8W6FgldOh8QUypoq//YKcLhD7eqDl7Ti+mV9Q2hLBQkrds6/sc/+pdnCOZMeSg6ObyfgXZ1nIEuoqlpXOICI8rnsrBhdCabnsBw8P786yk4Gj9DRRkpKjGo4WAJsbwKj+qecl3T1TDjTdA+/BQ02c6Oc6diL1EWg23rJXc3i035d6Ix3s78trHkatM59TjhODS1SJR69+MwvLdvn8uA0IknVJ96cLa8r7YqhwRICdr15x8iJGCSNw78FjmxgbkbECJlxe3bD7DxasfxBEZ8JWl9dsb3dPC5zngWOE0YouxkjXe+69X04Pm5HcMzlpKhKIqCiLZSaJZrhnlFZp0giqQ+QGEc/LCs/mZsSai9Qi0fOdlaLNb8LToGO3R+yR/tOBlypwPL4m2oiqr7M9yvjuqDgixaF0XpCWpYPkvZSCc3S2uzvbeP6s3+3367PGPuJ+WaPMJw7O5ZEO+3KppKiMDZavFuzcYKftlx1Fa/diblhX/MfzUGoi8QLDdBD1K/AIblG6WHY+SZuSWvXI0x0c9hHHN3sXHk5A8SyzfgTJSspDJgJ4RLPKz2k8vJ+oFemLqYGcEAGCAVABgoHm9Yr9mV8v24ONapKOcORH5Po0Z3J2VOqIE2VC/K5NdKoYg5YCEHxZU6AivNjfn3x6T5o5r7RpEcP3EqHfXkI23ZuYhq6UKhnpdJ9zJxKytrKjHY5EM6fsgZmBnF0bzylowYkLxEhVVbQ3GECDxfPx/KmS/04U248Svglm0J+BXAtXiWdCGbYjJxU5cdgP7BLzeFrUlmdKhZeQ4b0DfTdkYMbaR4l5k/3wqiQXQm2V0uN6pAM5oBknDhJcGWxRoNCUmPPM4b5Qbh+if9n1LGdazn8QF7NpH9c2wxaoUe3jZb03umm7+vLxLTtAPKjag6ME+o4NJoDc3tqTTed7qfQTUTfHM9yXbcXOkvYLHpJQ3BSUKZUpOYicrSedStY6aHdHtZw545y70+4lfl7RERqcyUuX3OZjC3EaccQuXpwSXyzutd21cr/76Vo1OBHZyqhINWUhZi6SLYHMenIyGE1pqdo1MhB4PRKKDsoJeko5+qPXqHM2XsT4+DY3fFV7ayZv5wYb88AxUXihm/sVpVYoTYV4iBieBKe6XCofgxxkYPletc2QeAP+wxoHyK9dR1Aibx/Gk99m03pnmr9ELPXSaU8vwmGiYgyhRKDs0V7nu8BDunPnod4zPjoszN072LqsP8JklLNOnRur9WRhQ5AbJ0cOdIyXz6Zgk/BeDJvDnp4vxsHAEGCE0GGABwARjs0B/4CoDWOC4cIL96jBN+w3Dxf0bwS3iE6IJHg/BMwhSH4Zo4MhgWtAxQNRHGPAyAFRn6assNXGiNQLEQnNLe+uFK1owGsdtfYY2Wej9EbirsS+zaZP5HQm/lPjz9PBkPge8VknJdcKyJIOUP297hCn9RYCWe3WTlMF1Mn7t76Os/d4qr1XswHZayQBrxPGV3csncTNnEEMJ60JYsW22VpesIH+HhsZ6rdSLpX4Jmpi8/jEj0uNSMNBcRJ+Qr0SXM7zFx8+7d9YWnJcS14dIwcp2T7vRp32igjt6TmpjNedIclX5L2fnuT9qwjZ1dtqcMBfGqraZOe+HPTJ8RE7R0l3kKkyixL08NOnRdspETB5Z2VQVhUCpEpBWTPWl8qdQfwq0v26OeloDtU4CO6xbxkbETLpuIuXpuUUZDuba4aqJtVo0unFKt66GEmedsjQrryYwB8WCBnIDcUgOFlULU4PupaZKq/uzkvcD4TFkYxU5XOMFx00A+wVqRgcHJCoZiKtUKxCUXYCRwXbg01pVcKe/bropI6zB2pEaT6EZOz7WdCQuKaq5A4LduvWvHg7OGNUygU9AuQB2woqwvvQpoETBZ/QxRnrpz7OD4Eh6TpHEb2QIp4zThG2kLQ9TgC8KhqVgnbzTLGH4QC0tHFaP2VV9GFro4M6jo2rr1fkcMazgicGioO9pRoO9AqOZSsEOSpu+d7gwjUgEqeInHBwcLRwzkHTAqGPNh5w1056vjoJf/uT1VqzzSzBLKqlNMioIkj9otK5Xffikrepn6eISM5Qilh0cGc8ypbXzl4jVWj5NerVDC9kfIlkyQN7a6ZTDo4ySZlJZ5N/vVq0z58WrGQpogjHhBRFIjw6GfiU41NlkhuheNXm9VT3XvfIj8xfOuSC8BWOTbVwYLPjfYKuSX8xVj6LQzI/v6hhsAlJPUVFChuI36Ph4CWRnXJq2PDAkxg0nBIMzuuvOYSL4ifPiU379ddP7MqVOSsUCqoAwLgieU5FBJoQLFxv1DcoB+jh/JJSTtevn9fhQzknhuytN67rc4eFgj15vKKNjbpqSLy7o2xqzREwMaREUB5gZLr2thODOml/cWht7Jftx48g9DpywwZjs6o8vJmT0tCrLfN8k8FqxQfTNYI3kjn8m3ktIQAYqESggnXejRs935P1lGsDZ+YFjs8dgvo91saX5sTd6yzn6OzjU3Y0CSO6w+APu7C1ZtvrG0prIRUwMj7mzk+mmkvjC1j1BNvl2AHkd3c+oqw2rsF98t1qf5B6obFWHadzPZ/Igyili3RFd96mBxHIrNj8Bs06/RouI+Cd3nEwhnMH1rm9aDevzyl1JB6GZyZlaQIZYv19sVCwnVKnc7/k2B61rSGZoEIKKrsqJfU+mxnOW6ngpennzo0oKGEvR7l4FjEKxJr19NlCwZ5sVa23u9vVnqkuS1WuWrvSoeJ+HEvz1DyBlIn7NN7nEg3BaaHJIy0ZZqa9ZUU73ZWas0BbhENgqrKtLK3a+vq2ytdRJ2734rv+/Q++lI2Bz3TSIcj7sDVMOGXFzRVhJ9mJ5t9H41AcAxCgbHqc70JEcBxndtKrub689Y06zPPeK4gvJv0a5hnEi/kiyHSmQ12rjPUDsVhVxIWSkDgcJSrYsLeU/EMux14G56nVvTidYE8pS1Kp16/PtQ0KsdUgODjkWzSNvTilQJKScw8KGmUdzjp3ze9XGurhgpxydIeiCe9ZEXlVUYUXljVcYSzbGdxsCXOjQXNPM2twj1yjVslRj+54f2ujXeeLvKjxYYwOi2Wjrcmbs13iNlCVoKIJQc9VEQQXd9yIQSaEFqHILJEMWRyJYlPzYl/U+E47f27UKlaqurAT94AB7MmVbbzz0JafPLaXb1ywoUFn3wu9KleUysEbB+Vg4YRz51FC1T77/L6MOqTEmpZCclJ1IBTLkkKnYy858IBTgQ9v35m3gUGg3Q45HiEehkPU29uljaioMe9jxpmiouD1169qHolcvvzq61q0x3hDKIzxYhhwviAa4wyhGYE+RWwAHCbKTIn0TksuPGKoylW7t1JUOTacKSe0Og8k5uos+6NxbWf3R31te/WO1yFgcP0gq0uj1w7xGiRcRwkjksk6NW3HF/IBKRqMe29FVM6itw1OTZv9G85OW9uQEJ7T2AbAENKDqYuCVSo5G+urqmrv7sKu9fQ7EhDjfpbxxXyBOrgD6Vw559vX7UFWwygQVuepubOheepgfKRk8irb/9OHB7ZfpmEizlFKNyQSOlpJhwcF66oc2PR4n50fpeO8ByFU8IHagBqu7hSlMk41oeVRPk7VednxZZ3tJO8gDark5Lx3scd6rGDfPHgiDoXr2tQPzHj+8Ipw6j+c37fBnk7bLsA3A6GCEO1OWvb5hm6Sy3K448WB29dZsW9d6PZmtOWygo0QDiTdzP7FrkQrnVYHIc9lbevAfvDFE+su7dq1S+eUombs7QXpnBwMUgUiAbIMIRkkox2Sy/sh2eJghMLysx7MjBnezYMHT2rfmz2MRS5+CtKyLz6O7FihaCsrm3Ic4NDwflKWBJ/YR4jJrTiEYaexxSBxvJf3ZdNa2EHunbTkcU4B9hknh3l4/92XW6YH2RvQErDtbI7+vm45XwS6OGwEr5wDz+sgxtxL4XtpTQ4blXPtBCVP86xyv/vZWl2SLVMqnoWeAl5XuXay8B5lhJHN/DxzjSzxNyqmZKgzKYY6tP881w5p/1NeQ/wXz2/2dBB15ezlKS9Fwzh/vlAUccqUhvKqiej/VHMGakW+be49VcfI2CdKYkP66VnmDwckiSI5DFjv40W0NNBtdm6gwwbzRVt+smCFw0NtbjYUfW54HhFR0fgNA4AxyL74/e2784qY3n0bNvpRHgvePMjJG69fk7PCC6cCIiGl4mwGHA5gTBejchIgxMJrV2dVuRGbjk3y1a2H9v57vrl4H/l0iMdArEQ+RJ1sfPLBFbHt3VEj8iWNxRjZ5GxWqhYwzJcvHq/rcNzmcN5NyRZ2ySe7NoofpHXkIrsXmg9Arh37I+usRjI2rpK9BmRX5j66tDs5PB0scYimfZPdS5Fa0XdmZABOGh/vz6bVaunmNtfIXrvV/s3u6xcxvkC9HDnxdA/l+PBiqIoC8WhMSzkacxb7oiAlI0Ehe8YlwgFIi6SV7Wp4vkoHm702lbf+zqqt7kIKLqnMNQQL436c+C8IRuXhXAf+HXIAY72QossqvRXikyozlbqCXJ5Vkc02L26Q+IjUGFVUJen8jHcV7HBz1W4mHRqcadLvpOGTPyd+IWgRQm6Mh0MF516io6myspXtD5kD7gmZUtCjVybzNjeSt2q5JIFBDlAOdA5AgiCCj2xH7ea9SCXSD28t2u7unr1zc8aGqDQSr6Q9cYO9T9RP4AZ3BA4hzgScEZDgVp/1YOobadQofXcKpdxWdoN1Ayfw4cNFIdOoHh8VQHTOC8KOICXYMl6MGSTnrTevy+kFtYCnCPKCXXuWMTmdYENIzpUrs8deI7Rjbt15aNeuzDXwa7L3SiANbwrHierUUENe39iRzcZ28zPmmmrb53FKsPVU/vEcQeWfZQ5i7D/VJOPTeGjP8x61ZS+WJdNNFcJoH1Fczr5JhFJy73gUXq1ytm9yuDfByUm0UB3Az/iqH6mOLkHi4k8OJDc87nyR67461mGjPVXb3tpS7pIKIyBFDqQsJ4UNSako0Obc7DkH6tMX4fThiLBYkTlvtbiYLxycV1+5rNwxhg+HCeiUzU1Of2ycpn+uFxFVDsDkODhsgjiQyc/z2ddId3V3Kc11794TdRWOigmcLRwh7//i6qrk2SXalVAn6YuUyoJ2uS/G8awbA4Llw42KV32VXYDPdYzSgXjKtcCUOp/EnSPnT7SurqIKobPDv4domM85ac+1bmoyBGdcP/8xvJ15REOJrvaaR4xpk9Lxn8d9Mi5QFfwEUJsPLuZV8fRoo2SbhS6hGE1SL3Jo1JernDquyZGtSPCQ/UyTW48ik9ZS0hTBwTtts0lHv1i3TogtHh5atx3alekhlcszxv0iFWR8eQRoVEgif+DfD5Ionao267UhKAqZgzKClWXrz5fs9eku67SSffXVN9qrBDtZhyJ0Slo9N+zLv/nwkfV15+1br81K3Tt6zrV7zkqhLKzq13Ft/g1ajWIw9qzZHjAe7CCoMoTgZ7EX2ARPzS/IPjjqfZTgiyMBgkUjUaqCLl+ZFdcH++e2eKTmnGGrs7yos65tvgtUCISI1FszTyZoH4yXMVGRJMLz9Quyza2Qb96Lw/jZ5w/srbduiPQbTiOfjaox7DTOIo6lc6U8EZylmjSk3BJH1VEp1mtFCD4OHlyfk8jSJ82NHJxsDr9h4aby5+bFzKHSDHsdd41W+TlP8TSeFMdfI0vi9RG1vIb/4sRrY2hcz8YNTBCrtBhyHRLzIjURWiORvlI8eYpxy7lJ2jxKJaW2AWnkJ17DI74o83YvgZ8xDgK6VO0tW0jDxemBnF0Zzdn62qYa7gXsCqHt64cLCcrsUOUCnVYpsQTVAbaGCAxSwosogzkgx9quEoH3omkxMjwolAVUhQ0OSa+rm4aBBzIoODPMK+hKIDjh/XMvRJiUUariYHhQc4IzA+QpKfvgPggi9fGxmR49XpIDgxOEgaAqjogFI8c1kTcnPXYaElpLA0vlykbZ5rdoGVLveeWISuLhJF5IEFib9w1PX7200F/p8HTmYckPvKyjG2v+EO0XOVK+ziFqgurU9KBqB83p1l/sj3bjO80arl2jgUB/zN6Tk3zG8bXI3bezDfg3IBvsC9f/qZFVWu6no/f44sbH81UrkZS0pKP31bGc3V4uSdcKRyEr+5AdSxbN4X6co+N7HcTEU4P+s0ANcXIjRRRrzdfOUe6DUhUJ9XJUyh0dBA4hA9erlOr2VyykxBHy9h+NBQ+1kbSxrdg7pVdpjVHcs5fGK7a1sqpS5J//ubcUmDCWEOGDvxFVk817kPTf07U9++GXCzY0PmbXZwZtasirwtq9sA9ow4Cg4Cww39HCAF4eBQrNnBxsEugxhGBIts/C2fOg6ols8+VL00dUqBlvaLQwRmwVZfLY3DffvC5OI0094czAgxyfGLGbL12okWqDe3PSQZ79vVeVPZJ9xNGorxcfC84IxSC8D9QJiQ9SgKIxNJ1tYQNI51HazrkB9zLrBNVSZsmmU2nL/eAwcd5wPsAZAr3jTIEgTYk3AWqIH2LHGRfvg/vp/J6k03GWm296r4T+RJDTgq57niEvL12IIEtmSL9RXpn8Cd2E9CuaBLK4tvLZmf40zv5PmhMN1/b0Q+O1kyZLm/EJyTjj+LzqJXUEJiJM3BqM5mhfzja2Dmy70iVYGAMUCE6Qpk8zPsnwo/NA5J+cE4xUyFC3mz+H3XMJqYkWCT5/obFDSTcaLdsHjj5N02dp2CukWNjdXV1yUFiwgWygXEp5HRoPkNxwAOgRA0ktFEWBkkFRKFn1iMc5MbyHXi2+QUvi/ZBrJh3FQoeEPDw0qEoEPG5QlI3NbTk/Iih2onXRreqp69cvyEkAQmY8/McGIVUW38VnKHkEAaobJUdBuB+cIhCqILQzpzQshAAKp4eIjc19VkJa7A3WBlyIO2sV2y6YFSWw5gZfhTIq/3e+UnZtO9fM1zBrTLB9gvhV+kjvqCxROZHL62kYd4CA+Xm+fN9hhZSDR9OOtNVLm8P4OMH1jHsvUwygAzGlO6OtgwxzZnyeXvUDseX+zbSHaLk/zjq+rN3RtevzCleJeaJH3e7Org0Ne++m2vjSuE9tuxJ5Nhst1u/9qO3Sc+/AwXGUhXT3YQGyLSXVnaqgcmEyX6/usBy1rUoZJ7FS9w30L60R5lC+SaaIIdpRND6b1rY1Dkb1PSMtlqq/yMLoWYZjpOa1Pr7gTMd3nnb+0PlhLkCR4esMljZtf3XR9nZ2dcCyH9n/EdSQhoGIS7FBO1XitY1de/hk3SqD47ZxmFOLHQQNw9Y3n3nYJTgi0csrziXS5fBcOHBJ1Ue1Jr8PLRhQa5GMk2jhWc5TrkGAFs1NWUPwDUHOsV8EjOqFmPYPNlc2wszee+clOahcg2IKuI2k+dWbLjkbwa2Bj9NMJ2g3TtbR04UVlatfuHBOzkRUqGKbeQ7wIXGosPPwj9pVjTH2kDLgvTiCx9lW1g73g42mHQl2HCcQ5wYnin2Fs4RzyZ9+RlX0/fwH6gPt4Fmq2FrNh6qo9IsED7j8jhvq4Gxo46dYIvvzgNE8l1+PZgISk9MTypvp4G5/7VRhJCOK8+Peeo3f8DzjU2lCfXzy7qUjUdGmRFF3fMA7OqOwQVn4Z4uIVnl/pSB8evPRNuPjO6QumpRpIceij5ImDpQFmxcOnx9UPq9a7ml8mh964STYO7pru5aHH66XxvLW11G2hfV9e/x4ya6cg9Tr5aNIlIOS4AXXD+yqDn9SQaA3SMKzSPlK0ko8RzYl3Ju33oBXU5f8BlJls167Mus9Tza2tTBJA928cUkLkSiEfHEocpIHx/HqIYec7xD0Svnm1OSY8qrAohgFNjtpMCoFMHQ8Dz7H+4n8MDjkkNnYWeEv3gf8imIpxgkDRlRBFPDN/KIEzMK5Oouxyr6XuUEDhXQlrSJIj7jf4gdbnuqRxGkKQqqTvt0Zct6GPzM1GYWcXaXcODXqjKojrwH1gy5B/Tg43BfX70HePTVg1XEYwpEpYPD9UecHaUzp2vHeGF+d15LEJ2vXSANOY8mSllONaoru/b4kKxHjaCIttx5ffWbPPj7SJfVOr/p+payqtru1ZRuLi3bl5esJ7UvK5i1tVzgbfu9HbRdjrIv8SUqiNtfN9s+dBDRvsB/Mh6+PnHUjzYAgo/rppbzvibbL10zWNpxtfO6wtLOt0lNCU4X1SN84BYQp5RpIJE5Vu2uk4ot2tt81jOAhuXjiezNmS4srUi/u7umUYJ50slI1Ljboq9sPvUSaUur081gl0c6AMU/NnrNHWzmppsMx9LE3vpS6LxbFp2HvNxOY2Uto3ayu0aWcaikXjmMdULZ9//5TdUenxPosL8apBpsPntrM7ITScPzs40/upsCvIJIv5dzhnH51a17pMMrYm/Vvog/XH3//M1W2wlUE0WCtkcLHVp7mFekwSM2g+e+8dUPzj50mMOX+QcCx3cHzaRUMup0tqbcTn6G3VszdSW0vcGooXycQpXP79avna2lAnivnDgEvZxLnESRlxnNSdd1p7j/7ntzvfEKrBv9Rtvohi7iwQdL5XcvnxYaUWciWp2aqM7Kk2oaS2BZlq9mKjTCix147gwjF+LDzoDHy17Jlq03jk8YF0ZcUFnP2Ft1KkTlRVO4kxi+WvaGed6t2TZmWMvft7l1aFe5IsZFogYDPdtL4gHrdWHhFR3eubHOjXZKxJwcPTE9vpNXldXs4v6CSS5wXNiqOA/lRPPZYsHw3Dgl6MhBwWUQw0z1HStdZf7EQiTaoSMoanK9ufZPKwGkK2Cm1UUo+R0YH7VVVL9Wv0eAgpIfA42BBgyBF2Xg0/cPJUrTfRO7zyLUiZ40mgThA/f091kMUWKkKffLIxpSuQgPi5ZsXtWmQWCcHzGZ8lpx68wYChVney9n8Ztl2Jfnv1U44vWFro4KH50YcjyPL2PTztLdUSqtDJIKBplYmoJpJCTnzMa09HCTn4aS1ndG+adx7dS5Vdu9lK4ya0U7fY3Xif4MNyHQcb1V2zmdbXvvPIY6IjgAAIABJREFUcHw+r1QhHdrq4rKNTIzZyAjy/17VJKQtaxsSunVm+5K992w5f4d3OgehBeXzlgv1+cvarpPsX3b+GsZ3jO2KlGa7ax//fP1QD8frNONzpN1tYASuWdvqSKUXYrBOJ/rM3pzpNJrwEhDReZzIXxWXqSCBCJ+AhyAFngVclOxLTsKnd+WscBDXQ9PWx5sqgbYocniqlDv2r/nFex4/WVF1ztTUuJyZ3j53dCgtf/ON63JQTvtiHgn2IMPisL366hWl6LHDpH3UiqLPHaZs1gebhv389rdeaYswx7X/9N9/4fIc0xN248b5lumv5vHy2eAEcc+UgBPsQlwmfYfcBXOLQ4FNRT27VSooUln04ILPw4vPQ3nA5ktQEfvdIqUVY2Is7NVmVer4PSmpjz6+Y9/94PVnSg+e5lk1kIwzKd+Gh1L7ebNeTApQlL7NfFsELtl7f6HXaFo0Z7l2RNc4EqSeJnrN3pihUigJcSVCI8qhlIk7Yc8XKYdM3GvcY+1hRrY8kWojGnc5ao+ulEevS2fUiL1xzQa+BSqhnRXr3Fm20cEum0wVSQ6B7mrhssj62cxohCC9Pb8oZ4LeJAOD/TIcLCL63KAlQP4TaBKODChJVocH9ANv/R31w3FDiONACTdcGvV0Ua+JqtAenCU0KY4j5zEWrksaioUOv4ZIC8ia9FY2ndm8WCkNZ3MBqQKzsrGICsgdY5TYmECnRDiXL88IOuX7yMMjDMXYnrVMvNlR47lQXfJgvaK+K+Hg1KpKEqoApwu+TdaJFSyfuBWpnUrt8g37I4L9cM4TqBecDK+Wqo+stv4ye6/t/o19eopryC9N72+5f9td4xTXfnHjc0I5Ug+93Z3W15O33rxzltiv9GSi3UbNlUwnZCsblbVdJ9o/TxJKMJO+TLvF5Og2EXHPNH8pEGhnQ880vhdhn2sObxL/zIFkOprVzCOKodfWfYfZtfEOm6NHXbkk9IA0CQ4L5FsOVF46PHf2Ra7FfpCScD4GmmOuOQQqAvqLOGCUtrc70LAvBGLs+bqQ4NF3u3jcnr6bYBDSLOXOvEA54Iuc9MLhI6Dk3nCqsDs4cnAGOfAJ4kjnE0C2chzgCkITeOftG8em0CnioLz+W++/LGfkJMXerFOBQN6PfnxLvKfZ2UkRgnG84r6x7agDcw6A6lxgrFSiJqFVHBqeG+gOwSRIE44MATBIGHOIM0efLopMml8gZmtr23L8ELDEsW12YpnHne09++iTu/az33njhSM3Maa/cFVUfuA4lN2br4iYe3G0kbyGodstmC3s5GxljwoHV1flFbockRTwiK0uziWOcjqk1H+KjujVxKlJn4+GfbUDMqFnoDO0Vgjy5Nxg1XoLG7a8uCKHAKPOYmMTcaiT04xcJUYDz52FycJybk2nHRwe2uwMVQx04XWVOt6LUSAdFHwJjBCQZqBYzkdwsjERURY6xPnA8cGRuHJptu3iVN+bhVXlX+HhYMBwysiznkToQz+DNBbcGhAZngmGBZ4OxoXySjYfJZ5BVmPjkt+nhwnN516Eg6P5qpqt71fs9kpFbQJweOA7NjscBbpQ59zBiXUgrpf6VZ2tEioO22MCpJNs8X/Uv1d6tVK1ng6TkCUNLCl7psR/v1SxzQNaCARZ1tEHno3KtBPS0xykNE+YItAyBQhlNRhUmww4Mql4YKtA1VHS6vkPZLaFFIWMQca5CrE+R6OcxI02DuXkrgPVWshN+zKh3LRwgGz99lyn9XVU7PHjRVEN2MukcIKHAwqLjhV2jD5I7GsI0ARfHOYEUjgg8Ong6YygXp4qk/gzDntsVwR2/IzedyfteaXqpNaLLSmKIEzlEATh07R38BJsF0qFuIxdIyUFsTk4eVdIgyWBxOZlQWBJyue9pDnTbtmAuN++88i+/f7LtbTQaZYYY2AuP//ivhxHHC/mhuokCjCYL5yNsOdIcoiq0dstigF8Suw+yBmtKuACxXtVkVf0ju9QAS5dmNJ9N79A5giAyRzwvHBicbaYK++7aHq+oHiclaBdLwJtbzU/cnCUU29RKdHq5yKgtWjWGNBpcy6v9TU8ElJUkBlVu2u/yPFFB2Og5eHuqr021akGYEdfThJ9ul21J9tE7t5kTxoWtUjJjaZTBZMwmDg1bkH4Hakpov5yLpyLEM2qH5JRUg7fBpRHz6JaspsTHdZZ3DW0Boh+6M0BzIqhODc5pmojFnHzplYO9qCgHiUsyhtJ/+I40i2GHEN0/+sn9vJLl+TR8zOIcs2Lj59TmUDa6fzsZFvD4N2MV+TYZJu0aXpq0uPO02pGc+gqjJT5K69cboh0MExUPjhMSnRX1+nhvtmwbFR6Vp3kRJ3GYBxxcEo59RlSCjEavybei7qJZxxhnFvWCwcAf4/KlOz3ttwfUSHYVCHzYvZe+/3bal+/yL13OttwuvExVqqY+vJV++4lGj7WZxXHZWGnqv/QtiK9S1UkTiZd4dc4tOnJ5IV5zilK/JPss+GgIOrdWV+zsekZ6XsQAMC3QU5C7QlEBq9rEB0pyf2J29aj85clKlNyTXfmg2TPcL7JEPd1IpNB8QKk9rI92Sjb0m5F7RcgTQdnpdUaEcm65P3DcHLmhswuDlVtZXFFXD/sB0UF0QYA1BUUAJuAlhYBD7YC5AHEl7/zAu2lDUs0f3QueFUoDUEPaSYcBpAUAjFswnE2rnm/810IlpKW5wA+zWdDNwYpDfp48frwR7drlVikcY67DjYcfiG8k+MOdRyAO/ceCXknyDsLNwUnDlI1iDlIDVzGdmMCWcfuf/7F13KAQMGiC3s7+8hzhO9E2ovx8cpenyAU4UCC8EB+CLqd6B6+htnMdGqsmgLv09rjs7wv9ztRRSUxu0w7gNQiQR5/lmRcrpMts+qn2UqOGsk4VUsxILHlM9yYIxUoKbfOe7NVGFHNoGs84/g8F+hODMwWEJzujoqIazgRzVoVMYERnWwd5mx+g9bw3jqe2n7uJwQAietYHEN9XSIWE0nynZDuIDA/3ChbUf1oUs8YIT7O0Ul0P5c8z9Ex2sXCdh/dtTdfvWR9SintyZsPhjnVShgMUBTy1BB3a2OuVvW7L774Woc/FVFESSdt3mC/05cF9MPLOr31RtYJFUGsULA79x4rFeY9X1qXbwIJYwjY9FkHBwNGFEA5IZAnCAwEuiy8TD6dCABoO3tvfJa+Nufpa9NklLgHUB/KLt9//xV1OX8RkQHrAOf23lrVlnadg8PhynOP3kBOxnV+iPNYTH3L+BnOUJT7Nqzt7P5I1YfBb6jtj5pqcH0NZ6tbsvsje22RnZMxCefR0UavRmI91Dk9mWs3tFqp8zWiuqpxfPXqoOwee/Hj83nN2gbugUO604r22nSnNGeyaby4x4Fu79+U5RnmcmAwdLgviUhO9eFu0ezRRmrDkMqkcWR2D0q2dP+uzV67ZvmeXvWb8r1tTiZORq15fOE4hV08je2KFhOnmb+oZDvOtsbzpV/R3t6e5fOdNtTfZTfP5a16uK9JkQpuZ94LAjqYk4r9+PGhHHUI7t3e9MwdwWNsvwtT5gyV5uruuk3md6UNRNoHom0ol7N+ELRbWd0Qty70acIJi/ni+3BA4It8671XMihCKSkjb9ZKnanMfBbOHSg2JFdE9uDLnAYtFQes7Erul1NVFmhFVFEdhwJxb/cfPNZcQLA+7sV3gH5/8ul9+84HrwvFaodOxb72yjh/VpxH2FDQ9+lpmh4fJWf7eWi2tbkjLgzcJOzwcY5ioP/QHjh3cDJxvvgvUnJRso/tparNxV79/A3icvS5Oo6mcBZHpt171aohG73U6zEiqvEE9kk/j+lL6e6kKdoYGZ10DXmCKc8dx2p0aA6M5eRrtB53jI80Ai8cnFenOtXR9yQRPw40nJaVPbOni+tCY2C4D/c44ZBNfe/Bgr10dcpy+U7l5zl4MK4or95bOrCdcqccK6+yyWnz7xddl0KQcCdNMTtsor/DhrrKNv9gvqYOyUZk0YVnzcKBiwI/hQVz8SKCfDnlWkkfQXJjQaFvgKjUafUEpIsAj6dcEaQcIn7ZxcPi5Xv5k83Axm7nPJHCAr6loefkudEUAXu3ciq2iMxGhgbk6KDJEwJXQJxEAFevzDUonkbuHh0JHDcJ/WVe3DMN93Cq4BJlydbPs1lwWHhWt5ZKtnbgaJPrsbhYGyidVwfVV6lv6MhX1tHKcFw8BZWqkTS4zLpNDkhcz/dnZh/q9PZdGdfzy8X1oiigPqb6Neqfq12j6dqK1n+qxudPL2sbwukk2M9Vi6kI1N+BjSdNmO+o2tywN9Qd7PF2LPUXCK2Tsnm+91ZL4tRMDuTlEOE8EZiQnn50+5bNXblsPX3O0fAALvNM00VPbbuyz+nP0LZGoFnY37OVr+/pm/qHB212KGfry6uaI+wUAQhpAgK3B0+37NZqxQZHRryNS3RSb16jDeP2OST919NRsZ7qgc32Fqx0sCdeHJy7rA0K0bc43FSNVCiKE4MjiF3gewnU7t17ZN/+1qsNfQ/hjUS6mnQR9ymycmpDcdq9Dqrwo49uu9rxgAuL0mxTfecysgORqqRiyrW2nINDipyUezSFBNEIR6TZJkZVEWk37GarHlFOMyhKIwdqAejhp5/et/MXvNQe3kuz8J3LgJRsaWXDDvYPheyLM9ORE7pF2TkOXLuya+6NeYAPBaeG7zgO+cbxWlhct7U117Rx4MK7m4PWxRijbB8Uh5/Fq12m57TP7KzvE4JTL+vOVmF4lMeAEvjhegkJNs/+vLEKo9U1PCUVOW8n2jZeW5yF2EyZ7zz52l59ElT7duPTgkvqwiqVzJXt9em8jfW60VM1SkbDp/Hg9MODxfTl7Xnr6eu1ixdnrbfT4TYeJgf5a69eVt6ytriThDr8ncNyh9Jc/H2gp0OL+OunGzYwOGC5fN6mhrskq65ov1pRv6Wd3T2VQJOrhAQHwhHXhtdCCTeOARAtt0czuo2NXd0HXWghB5MjPS28yT16N29k0vftzTdvyAHLvryh3JKtr28JXcmWozcvPjYDRmpxcV2bCENKRAckitP21ps3lG//7LN7+jljBdkBWsUgvPbq1YZSSneuFpTyIipsjpYiRcX94xydlI8/7WYhxbS8U7YvFosq9faSfU9M8jxJRYp/niL/I2u7ofnk0V5UgYrEeFrtjzhYtYyz+yN77Uyvp/o1Gvu9tbv2cb2o/rzH184GxLZXmTLcCv3nXBFVbSa+RX9XxeaGO+2N2W7ZMK/S89nWvaly0vWF0JgiVfzFQtGWdnMq191eW7Pe/n7rpYNxG9vVyoaeynZlIrdnta0uM+H3E+PjBkPhvDdXsvE8PY4W7PHTVRtApfzStO4e8j6ViBQrgMBsbu/bWrHLBienbe7yhVPZfg44F7WsKnCcJUU13GGry6va56AVzUFW7BHGDHeQasl4Jjgc7F2CLQ5N9nIrBIJ9QLBENSlpnKx9PM3exjbRABMkBqdpe3tfASPKyzggYWtB50irUdiBgyG7UjWbmR3X9/KCMwN5mCAN4nGWFMw1mecffPil5CvQ48EWNtsvnLy7dx7Z1s6eUC5sLc4e88FY4QlF2wnGFs4NKS9S+qDktGdgDMMjA+JjUhaOoCBIS6tANJTr4TRGpVs7BydQfpwmnBbK8UMbDU4V6USQsIsXzmme4BqhKs18/Hm9/kKRjIFRiTLoadOxv2F9h2uSAWehQYRiUUcpY/aBsAjw0lnEOCZAooLx0psg9MJa58CnfLo5D68ERUpLyZmyqsiyoBR0Y507f85GhvtrnA4Z3iTwBZeGfi5o2wRiISGnRLS9eZPIC4XfYo3dHiQ94NfXX72iSOM0L74Tx+LW7W80rlaVSOEEIaoFqY+N2u7lB4mXZ+LUsNj3Dw4VLbHRQ8USZw1OD9eGAIfgIDl6iHikoXgF6/7f/eHHyn0TBWWNJt9Fzh64GF5SiA6e5r5Peg/pKfqTre5HZ2l/8n7wQ3ZNyrqtUeCTLv+ffv+cMxD7i3YXQlFIIaUyfvhvKOkMdJbt+kSnUo0ruxXbLZSFwBF0qPl4EuME1VHlWgewO80y6/j2SWne57yNF/5xml3STHi0F5TL1dpBeNljRNwsYA7VH/zgS9urdtp2x5CtLa3YuZlzNjIxYV29ICknD4v5R5eIF+Tka2M5G7B9u3vnoZwOiMOQW8lk40SAKoOAs8dVYVkq60Dm4KdyMxBiUNqpqdFjEQWeNe8nELtwYfpM6uXqg3f7G3v9tWtCv7kWgR3oDI5TBEgQdLe2d+3dt1/KVFqB4HXUvk/oy0FBiAm2CrSd88SFUP3nIYuxtrql633ngze8GCFNMhVWpN8JTiH9vvzSxdr34eBAyobAHKl5ziRsJ+0oXrl52Xp6u2xv90CORRFScbGkfn3cX/v2CwdCfx5+s6CzD9va6rxgbnBEeT4xjtEkz+Bnmzf+JK2mzu9D/RoXyGD03Tp5Jb34d/yFcXAc0vYomyjj8lDVxnuBOktSkNze2U0CdiN6INlSaYhhePE8NG/u6NBcvEKYig0zOzNp4+NDqmLC2roi5dHeJHwGrxcOClBkeLrNyp5sjtt3HtrVq3PywvGM8ZpxjiAAi8hFdYciqIpKK7XQnq5ISA+FTt53mhdjAplB3wECb29fvdN49vM4QThdGC9pK9RY+aBy3nOFiIUGdOiV4KSh14Oxcj2lOloWyBgRFL/DAGOw2LiQo/lclBiSk/+j738m44Fjh1GKF9dRX5WHi/r987RqyN4rB+LSdtk+Xyp5FUCGj+aOqDs4HIrP0mvsNM/lP73n5BnQc0j7m62J0wJPxnWLAEXFetO/PcRI0hbJseEzUI/DQWJPkdL6D7UHmAKRUsUuj+bs6nheGlrN6QEQr0KxYutoyGyaLWyVrVQ4tP6hQetV524I/Keb+1JK93XlqvbSRM5Geyq2vbGlvYxNg2/DoY2tINhRAUPibwSPg6CR4A07ykE6NT12KnVhFUeoW/pF2cjTIrd8D/3x3njjqpwwXoxLHMHDQ60ZJoB/c6hfuzars6Gdoxv8EpwXDnmKHbDrSHVgjxHrY+FhpwgQBwd7hQBhqzhfuAdViT5ZEZoCcpOtYOI+QYkgDnf3dElPJ2wwASMvAsgH95/KWUGMlWdIgUqrMTNeng/fSVDO39HzwdGMOcQxXYEUjuI8IqXdXUrlUWXVjEAJ4SmVhSLh6PBvbHhWb+3k1fRi36Fu4v4gG7t8e/Tt+ezs5DiykNJJmcUf5LAjHX4TXyCLatSv0XhtCVA1EVsVnT3n+AJiRycDQT9Ihe/O5pUOig1MJLO1uStiFqkSFggPao0SxwSz1XLSTZveD+mKUkYYRnqbsPhYnBzQkF3b6RjwvTg5EGPfefslIUnZ+a7JiZfKNjd3TikbECW8fUqiX3vlikrImx0Qfg/sePXqbIMj0Gr51HPMRcHVwI8Qk9sRdOUIbWzrHvksmxiyMS82Ag4Zix84lRQa6Sf+3ayF0Gos3BtVY0CrbDwiFhqCsuHUW2ZpTfcVDfTiGqw/lDFBiygd5zufN+Jm2W0dVOyjx4d2WMmLcMlBwfGIs+xtG3Bw6o0Jz7S2QxTzyN6LPdZmf2RKdmv7I5OqCsfr+P17ir330z6+jG2QcnBqbgonSj3kUkNO1oaa1CYl8qwwH3OlPkoJ9UEp15WaHaL7/9l7sxhJ0iS/z+LI+z6qKiuz7qy772uOJQRCWIk7ECDwgKSHfaIAYvUkUqAACpT4RpG74i70LD5o+UABXEB80hLa0ZISSM5yZnr7qu6u7q77yKvyvo/IOIWfmVuER2Qc7pFZXTWL8UFNV2V6eLh//n32mf3tb38Lp5lsXBvYvxOwXWX7V1OS3a5txYHpSBTk+qm08gXzuZwFQVw/3SEgXvObOVk/KAm90HA+wmKS5XRXsMgaPbumBl23SYpytr8ok30lWZhbVIcBHSuCLOPIWGsCfu4VkPXWaa0z1mzb43ogwPBbrl5hQ21cNRQOSkmbg6y8cftS001Y2zHMLMngkAW4raozHc0x5HpXU+qIq46PD2vgyx7DMxNAbm7saKEI757gjMAO1IM9JBzAufOFY4SDxIFzg61zR4MgcWV5Q9NVpKWwt41sOPdIyTeBMnIj0BtQUMapunbtnDpnzDucKkrCVXk56B3F89QL2n1sSa2RNgOpg7gclSJxsq5N0I2BVg0+mbwKwxyCoPdLTQWUM/3LUXioZw03WH0NqzjgCFdR+TXCP2cz4Ts5/Nr83QlpR6/d6v4q1V/AzkQzSrLrTGjX7cmBo+RiS7/kdaGsrm7od9++dam8MFu9ACYfThE5cSYNB54/E7GZJ4u3/+13T3VS4onXOpTApaTAILGxsftkd9gS0ajwwZBDPLvz1UOVyK6VLq89l9QOsOzGxq5Kj/PMzbg1FafCymgxEqTQtBP4kwW5Nm19U6yTbLVeTKsx9N/zLiDJeW+pcDqLiAhyXziCYE49m3kh+3uHei9RjFyze2HWoqny7WJWVYx7uzpUJl4NdME2QE9RlRKoTBsu4NV67I/O6QpXvOjcDhzkWuVw5fWEKv50fQTfGa6WKm+6nB+qxPLqG3W4Q+q75Qqo0LW/j/tznkBYOdeR0Vb31/jZK73xam0D36dimaz1AFGrRVp9PmrA5TxArTjDRlX324puu4J+eRFtVz37x1w6advKWB/QSDdfkIEOkeW5edlfX5WegQHpO3tBsqWkcmwoBe/ppBJNJ3H5PhrZ7Xq2n+pRbRxaKkgytyu9ByuysrCoQQmowOWLZ4+0JohqC6Kc56RWbJ23fmn2OdBzJCVGhwfUrjbbhJ0gzHyA5xK1aEMdhC0U5jMBLyetwR+oCnYc1AakI5/Ny8rapmYSsL9/6Tfermu/HKXGzmL7aiU8QLgRPCTghaOoTlSD0nkCUWwrRRlUzVIRi5CfX5fPshfSCgi0KE6pOsj9d5CWVdzRCM+v4sDR0ioqI0xahFPmvAWG2KoM/KcVefmwcQ4ThMOGy4157TX85+FruAPDUFRfw77zOPenPYK0aabISI/IzfGUdHdUqy/XbtqzcxDcetW7jlpqzARj0oD+wKZnEgE70k+pnl6NfyeaBZR1szGPjg5pZOOH91FhoQAdutqmlWvnFOqEJV97YCxBeDgg+dWLklzZEycMhwSnBiVgHJx6XKR6k9RSaPBxTiuqg+YCiI4rklYcFuPjkDfmHXtpIedVyphtnjkB0fUySLOR6sPQaOljf2+5LJTnJKLh58CzVy5P6WKN+s7qPRMl4Es7BXm0ktXyYZ6J1BQGyWqdAmFHCsW9DUewhl0QLe7cDpfHNlwf5b5PIaJy4EgdZ31EWXsnf3/Buo5iX5gTod5bbo7c0aslQZuukpOJ69muaqK3r4127V+U8Wv32nFta+38U+XdgjlgyDtkDg5U3qCrf0ARyY5AOTi8DhrZ7UZzm9ARxzKlrW4S0lHKylTXviSz+1ogQRD0ox+9UVVNc9IbnldYkmbB3rUK0EAYkNl4552rxklqkotj7ND8QvsFJGZkZFD3JLTCvP9eo+fBPmEjCFIhNGNXnU9p7SNW5NFjeIMDGmTikF+/dkHtab1Um61DS7DWOg7sFRCL0TLDWcKm813wKWsfD8fm7jdPlPoAqZoGzUhI2Ds2Y8b+wjOrzMfZ8XID0PCz8mxeWQa9AFtMoAwSZUrHXeXnwCZDofA+ayc9B8LXM2J3RhI//Xq93IvKIUgtHw2J8Dl0Gk5jObHIORU+gJ7a8hJU/3ndawSQb7kCKjg50rUj3p/qFgSpBNJToDeUSdZzKlUg74CqghV9futobR5olHSHjZ8ZVOXlBNcxLYDG+WzljjxfVNIdwlfuXOjCoGppZkmjHyITJgjTjwWzsrKhhFw+E3aIgB55uTwHB9VUtSkbJiVOEwsM73x4qE85My8W1mR6eqphj6naSYmThBMHgQ44VpVHtdSwuvrK5bv5Pg4iC3Kz+icQ62OBYDDI1bMIMI6MAWgNDhHfRTkj0Y8bMJ6BsVNtictn1RlpBxL1TRJdlOXdgjxazUmumNTotiNdaZ5ocLw1ZWQTtb5TVk3nGx3/La8D9djCvYrqb67l9RHazPlo2bGIe42aPlL+3twonvj9hVJkZTsSoHe+dqqesdX9efrpyPjZeLsjXM++vHLb9Rrdn9EJbE/UXmcBx8QUak2t3HlHetsxbT+bR75ggqcQu3s6RMa7SzLRL4rmoPhL6gUbSOqllmN4kpsc8wuuC4g4BRKgEZX5bqrU2BCCssdP57XHE5t7lMO4QbsyN7+qg8k14NTA3WnFU2K+Etjh4EAcRqTQdYFw/uDsUIGEE4/9hCIAAh03SFNe535Gq8+4Lg4OXcjDYqj+rOw1oCzsHdjiet/FHoEGG84ggTdaQ2H0it/D2YRjCfJ0cJAtS5swr/gstA7fC/gOvos/OJX28wq6o/CKLu0AaCn/0/8d/nmlcjCMtPIy4KDynmmh8ReeZMyGpMJ+KZHhzpJMj6WkP+Cmhp0yBlXzo89eaOt6vHQmIUQwnJy4C1Mdpbll1X9xqfFGC4lzgRYppwP98EkE1I6nvbSyLtevntcFS3oGrxinhwWN84KTYDwgy5kuAnsWiuoEMOEh/L7ztmkhuJoI6BITFzXJ4RGr/FLy24NZzcE6UhTerOpBjTgu5L+JhliU5F0R4at1MjAIPKOiUP09WgaPQ8X9Abk6qsM74N84OpCkSdldv3ZOFyAIEXwlFq3Jvpe0PJ+/W8WX9bFp54CzsXlgpeCbGdGqjO4OQ5f80EqtoqWiLF3Vzjf9+jO/HoFXNwK2f5iGz0kcrt6NonNPWmR6NCmjPZVGtKxRHBwQVjZT01kxx+plHAR+BFG4bXB/yiRd7Shupd7YLOw7tqhRs+BG98b1STkR1J2enJDTY4PSEYhMNvoMdhnb+vjJnKZtakm33M9Xd5/opvzj9Fx5AAAgAElEQVQmThPFHTHHB9uErMijR/PqWExOjsngYL9WctUL+HgOfYZTw1rR1lhEsKTIOHo8IPsEsn5gnwk4ccpwppws7gg8CBDOjwpEBv0S+QxjAYUC1MhS1kZPYZxU7VjFdC06Cgcr+nedNjZ3LFUaiKoqYT6nQIJqyyWTNo60angZE+11uab1kCpJhxTl6qjIWK9JilvO3RYaEwwngMEGEfnu3jMlhA0P9snm1p4OuJa7DVaTeZs9o/ZherGqn4Uc3AxVYGLjDLHhUxqp2hvb+9rFFUeEF8UEAn50R4y8MXoD1lXbIFDE8+jie/HC2fJExFkgcsABoBM498EEY3LjTEGgdvEo7uPR4zkZHxtWojWTifQZje8o44TPU/sc7lgtvFhRFj7po7feuHIkT61tG+ZXtErKO5k74uUeuI+nNtXMHKpDR7denoH7JBrEKBEBMceBQh88mJE33rishjOuUQi/v/1cST6dOZT9fMIWiarfVhthb6lBk9bwwntd5vqv7+PXI/B9j4A3CO5MluTKWErODQb9+oIb0Y13d18+/eye2lQaUbJ+KTGOWu0U55nMmcio8vu1q1Nqh7Cr2DBsMv2jCN5UiZ6USUx+iKZkCgUtClnNdsqFqXE5N9LRVCzW+i6t6x5Dt/MjjSeL1voGJBoHCCciji0ri/2tIMC3o5/n+wgEzcE5mj3AxkKnoJKMPYfgtNHBuFlvqazylThX95H9Q1lcohlzBSUK33c4oxHOyviegY3n3uEIlt9HGyksrk3VG3prqCsTZJszlCBFtaa9qMr9gIKnNB5M0GMpNAmU2EfDg1Cuzjg2gZR6qCTayY6udOjbRfnayvOxn1by6LXXdrn4oLQ4yv0FuKzqMxQT0pUqSjp3IOPJHesI7iqkKpZUNAXNlMlN41mS4iElRMm3ypdv7alyIymrVkqPPkmYFEygjfVtndTNHBzNFx4cKpGYqivy4mzgOAtEGDgv5M+1GqkjLd9890wnJfcCApLuSKkzhOfKPVfKtk2EkIjmMJvXCUqZIwtuZKS/XPJedc+rm+rkoSNDlQEigpS9k1Olgzf3VM8wcW0QIXgqVy5VK5dy/TBnCAI2zlWjwx0eXbgaeW2oo8eCAA3TN1gSfW9Ue9UrWYxjFDl397AoP3uSNW6QGr9gXgaEXY8aIFN20VRdhSsbrw/jMfg1nMfWZG6HUza+9mrWh/E4Gl3D+XHV96090uqs31+p+yun6mLahtD4+Rxsx3ZVjV+Dd+PciGq72MJ2ve7312Du+DMqMbpobUxQZr8+ntTGp36wPrxv3czMoiLPCKFiK+B0qJ5LILsQd702O9/TE2x42HHQY7S3dPPrsc7cxzmw16Q/vny+K6W+EfngYq+M9KYU1a09eH4qU7Fd5wPpjVoOCtejoIJmxyDy3KOnpt0Ja+TwcH2QEiq2+C9ZABxI0G6uybVwchS9T4jquHFt+EPo5Nx/OKsBaTPOJe+RMeSa7DeeBWAfAY1iXwjzRqOMrWcGTNefo4KIx3HubC8whIw90NtH+DUSVFGxWzBZw1wTBk4rRWgaGe4jFfq5b3SuGqq3GWicmEExp0evEfSRUkemzjXcq3MIyo2Kvuio9xeqxMopGcu0LIguzg+WpKe4LwlIoZS5oYsTdKcGGcBzZuKD5rDoQF/IGw/09+lzgJ48n12U61cR+bO8a9lLDG1kbH2+MZNGwpuk7UFrMlpBfvHxNzI2OqQMeBZmvXJE7kXFpIo26djkOXCEbt++pN9zFHkwVdcXi6uan7129bwMDaJfU32uTxSEorQdQbGkOjqUK25sbmt0QATUSNeABQASBdoFsa1edIR+DosLBy3qofBmNq8LGBiSHPuTpy/kg/euK9/nuAbLHJyS/OJ5VpKMX43ysE1ikULQPwwEh7Epr49yv6igcWOwbirqwCGeTohLo3M7ONccjoqjX752QK51or7zKcrrI1Qt5dfgdknNHrm/wFGovbYToh39Lavytnl/io4Gxr5ewUCs+wtVOtW1DYFCekvbFdgGB+Wcc1Blu6r6cJ2Q7TrJ+3uVtrWO3eY907BUGw4XKUfHwbECCUU68iZn8fDhrAY0VJIy7nDrINSSekb51vp0nUzKigAL4UBs0VdfPdZADa0w7N1JIUZqJzNZ+fnXC7JaGpDTI93yzlSPOjm1TV9NGX5RgzAkQOpxXdhz7n7zVBFrZDFw0LBxBNpwI0k1+fyu5YNubu/K4os1WVvb1mITR3+4R5yRxeV1WV2xtgrYSde8YQ8E2eF+IRo7zcH3tUa2mf3H2mpklH/DHKinVB3Vtp/EefqsB4eyHDg44fZB6uBUylbD7RTMo6qtUNABDpwWr67ivPpS5RUyr5fP8kDla4RIlNWbSjWRMOr9KaE4RFqC1d/fmdCS8ImBpKQS1kW4QmyyRQjBC6QAh8bhQ7xBUAs6zZrjA4y4pcRdKqIg6fX0Ui1V2WBdvC9zYEgAHvmFC6c1NdQKCuX70SFASZIUUaPzvfTw0aNZzZ2CaODw4LXjuDSzE0xM5Rgd5lRngYVDh2Q/PNVFXpVxgckPQuIaNF/ceSiXL00o1FzPIGmZ+ON5dQDJ7daDWulaCysfJy7O4agO/4XvQ17/Rz+83VSPIc710QS5t1KU7UMTh/PvY15TPqxOVsHEItFPYgMPOyT+XXXXR8NWDQ3WhztMYZJxUDKugYPr05TbQ9isDjsTXvESaf2+wvtzZ6fp+FXZl/ZsA9cPa7y0sl0+fr++vwqDoXb8aCCcLJW0IpU1cXU0Kaf6rbiATRolW9Y7qRKqjzxVgm3Bts4trGr1EByOuFyYemubzRfHALvL5k7RgakJV3Pp4tiFRudiD754uCpfPFqV/vHTMjHaIx9d6FEZkvCBXcfmcj83b146Uonkm/O//9kd06C5ek7tOfsLXEWeB6eEgFd79w31GXE3aHCMjg39q+hDdevmxXIfL3cyVaIiUFlm3Lkmd4iTiR19680rir5oNWrmUPmmrQJGc56scpWsxkk6j+28G78f+KpnzoxU9UdUoT9/JU5AC8NFNlD6/1Uwkg+g+QuVjtOVa9T8vOE1gmtHuUblZqyUOPioNXqzcgE2HRybVKko6fy+TJ/tV89am+LWGT0mAJApaR/QGefZgIyAZDDpcB6Mq1MMdA0O1aFbWd2QSxcndcNmkNERYDIzEZU8m8npRm5l0/U7buvGRN44cyiff35fyxabSVvzPRgPPFbNhaZS6v0jqIchaXao0mYur6knWPYgWKfhGoXKqvUZN3cUMeG5XU+G7wXyZGEwiTActdEI0RM9VIieSG1xTyBSwKNs/FyT9hG0WWimzdNqkjOR0dv56EPrMnwS0R9cgpW9kjzfNEdGnQUR6etIyJmBlHYPX9opykHeerN1qWaK3WmYQ1Sbg7Yzwuf6Wqr9eWUjqX+NCieoao01unZ4PXlddYCw+vhW7vs1v79YtqGa/F3PdjW0USH7UmXTTtR2tb6/V2tbW9+fFiqrw5+UdLIkg10luTiclOFuGg+bPWXzW17ZVIT5ow9uqaqu2wtPXbFxk75hwzY5jmjVqrX2gY2b4G1hYUWRBWwTtotI/mUSmtd38/Ll822ZmV+T4dEh+eByv5weMKTEhfB4Viqo7n7zWN5/90ZdfRvlay6uaiqeIHtxcSPoO9WjzgnPRtB8kMkocqQE2u4udXzg2kDWpSKOYLy2AbFbGxXLJR0UsHJpUsr3wVPimiDv2B2CZtI8OFi1h1bgFdDqyelewD4BcfxljnGrvcDXCu+dtCFczTBJ+1eWZGyLzErA2ZwghdIs2ODSnJzuFclvrcip0UEZGe5ruhEyCdEEoAzbuSG8RMT3KFEmDeLdWMP8EDgnaLtAfGXzhuQLFEkelElDNRM/x7NuxcHBU8eheuM2DSYrTPUoL/izz++rwwBUGPXACPGdq2v0C0ErobkWBNdVBeONbXUueKZGaTQWARPu2dMF6ejsUOMFJErjUL6Xzr+1Kp1R75vzcB5Bmc6fP61j3UpZNMq1fS4t7Yq82C1p93h+1pMuyalemqWKLO6anhLODorGMfmJUW7j1+f8egR+JUaABB7pKdbHRJ9odSo2WNu4PJ7TAEdR2oToGnUV49qHwwGi8oeNHa5f1LVsHA6CvYKWWUOCZVO+cmVK+TatUIiTGGT4R1sHRbnzdFNWFhbk4linTIwbqk7qDWoH90Tl0JdfPpIf/fCNhoEuthX6AE4Hz4U4Igi4IzVhpxDHAnQMriSfm5wYU/JvHH4RzgAig+cmT8nSyoYMDfTpO+LvNB9lP/BqXtX/QkIlk9Wmo+wb3BvvLNwp/CTGtJ1rMDYE7KRDHQ0sc3CoovJNuzYStp/XevQVDYrwzTS/xtGKFM6v/331z9V4NwiZDbExqJ5NBmcTfCQtReksZaW4vSq3rpwGG9GyZ0rmTN2ycRkxLH8WB5Aph6aultZleRnYy7rGhhcNqAtIBRs+MtY4O8Cs3j8Ex4bohFJviGPNHZySln9//fUjuTp9XhGSOMenn0FOHorFa+H6RABUPoHg4JhFMQqO8ACjOhLTmABnY4i3zzl8Hym447ZRcOIxiw0xqeM4S7XjrJ2lsyIL2yXpTCflxWZW1vdyMtidklISGDCpzg5E4wBDrJrHjhi0O7fD6MpJXCO8bizasZjuRK4dQlY8kqr9vrg/f+3vLxjEExm/l2BbG5WBt2OfG9l+fo79xRyjLUbvKapT0YQigIFLiFYVdrFVdM99UcmDqjC2IcyfaGYDsUMUHoAUgUSzsfGnXRQojr0Nn4u9IL2dyRYkWcjIXtBAFGcAEjVcQ3XAnizI++9db6ptw3nIXrBZ8yzwQmvJv7xfqtKgAlDpyr5mBN94shVwgyiCwVlC+RjkAy4QwSv/hbRLcUxHOq2OELYbhwcR1VEc1ggBcbtjGvdzjpKhC8ecC6s3J/6EKiptRFchAvMFmrsLnJBqzoyVWLssvBsw59i4LLxeI9BmUY5OiC3Pue7glPO6AYnNyc5hTo8zyoH98gGST3dc1XMoFSW3ty0j/Z0yNdIlmb1dSRXzcm4Kcb2kLgI2WR6aBpLcC84LXqn36mCxfPr5PXnz9pVyebWngshTcj5EtbADwO/dQYB7glgd5XI+uOsbO0LlABOctFezFJWiB4WClgmyecOlacXZCU+CTz79Ts5MjMqFc2dizQ3PzYKGRC2D10iiSBprV4nYoDGNSrQ5l+ex/lSGbrnUuZPOnagd58a5LlHR3btPtSldWJshznUanQsqSJqKCA1dnO2Dglwe65D9QlJW9yyFRRoUB8f4Z9ZM1fku3F/t+rDqw0ork6r1UUvwr7c+gkpFI+yHK7Qq7SGq1l55/b6C+wuRYW2+2KJt//6C1jFNx6/S0DZsu6rsS9B+JtL4tbBd1e+3/fura1ujvN84tjUgWDeff/XHr979aQPKommL9aZLWj011E3bEBNK/Xc/u6NcEicVt1qT2FcQBVLPOEZUarp9qP2s8i2omIFYu76tGzPpLyPRRmsO2up+4vzeK8kCrX1rnaKVuRl5+vyF9saC44k8Bg5LM4fPxVe/+eapUhZu3bio+07twTjNzq/IG0EboXbI044IaW+yZFLvi2eBy8O4clB9i4MDz4Y9jL9zXiunNc74Hfdcfw7K1REahHcVLuixKio9qtEaqxKxEg8UFv3wDqvhn4dS/HpaNTdBKclVPB2/tm4EXo5rnlK5BM0jJL+2IzZQWfhDOqqUy0jpYFdGukUKmT0pFvLaTwV1SuOIWBk4iwfIlMXDv4EzcWrINUKqwkHBubh582JV520mHAx4ogpIs7XwqXJasnkVWAKSBEnwyYbz46q9OFbOQ2m4qRbo7LqgAlVXrkzG4pV8/Mm3ihyRTot7MA5fff1Y00hUHEQ5XJgJoiDVEHS3hTfUCAEiVceYQ072EnbTPUgZWZfce5B/x+l0xn8zbg3vjPYWpKnGRiv5/Sj3H/Ucyl/X9m1OEqE+WC3I4q4pGfPudfMMeF9KOPa8aVD5Y/2OnKNTJuzYeio3sgzWhyOUQesCX3smdlXNgysLtdVe25GZZtdwCYXACavcn67cynp/re6vYp/C6JMjzI3sS5WNamFffE60sl1u/6LZroo9C0fY9WxrhRdk86HW/r2c+ytb9SoEoJXtx/EnRYWDQ/r26hhk44Ls7x1oIIPte/utq8rB85LiZoEMY8l6gt8H2otd9ipP5+14OTSBI9xHgoqpqXFNBxkyfzJVWFFtg5+H8769dyBdnV3S3WkZAq3QzeU1sAZlBtUCJYff0gwp96CaVBX7Ebbygw9uaiVumO/ogTUFIgS22koGaZETOOxdWBB7585DdW4ISl8np6Y89oWiji0Nsel4TkZhaHigimurCI43+StXZyhR1whf+sDlzuLGO+Dnis6Yek+giWMGkji1UsNvkWaja9jPK915q64dRH1GJjZIFEJbSkrSnU7IxGBKEod7srWyLLduXlDPeW1tU5/dN1IfCDxeiLWXLk0KTda+++65luNRWkfEwaSElMYmH27giIND6omJdnbC+ivFOUAZVP+ht1uhs2ZN2ljA8IBIkZ0/Hw+J+cUv72o5d9zKJJ4F5OjjT75TshiQapwjnK4iWgPqrIc8oWBMdIX2TiEPUa2o38sfUniudJkv8rOiOqcsqlbiiKTJgGdN++flG7n7KwWZ3y5pM1XkIkETtcEgpHZFdCooRRi58PJtXTftNscMKonKay9YHxXdlco65R06SuEGy7dah/C/r/uzZw9XeVk8Fb6/cIWlIS62yZcblwZO5JFnD5COavtS0QOKbrtqNI+CsT6u7ap6B2UbegL3V/t+69jnKLa1nftjlmfz7AEl6UoZegPfUUnFyxu6od+6dVHOnztjpeKFgr5/bCn2QXeJYA+ptTWcr+1j5lfU1tIpm8CRg15QpHlY8++8fVXtcSO5ijg27DjnMh9p4vzTP/3XcvXqDTk1eV4Gu0wFnaNYKKjTxt5D4QkplGvXLO1kDp/N9Ioza1kB7CX7EWku9jVa5+DEhN3RbNDY2IRk4cJQCHOU3tHO8ykCtZ9RTigK+vWIy+1c96Q/A5L35AlVu526v9ZTgH5tScZeuKBS4EWLFpACPz+UktP9CRUpWnyxLPlcThEPyFhhxyrs0ZPjpZwO58VRFzZ030A5VzsJo2wZigS4HiQ4nJyLFyqNLlu9KPWAC4VytRNRzbtvX206UdjYv777RAYGejStlYKJ3+qLgmoGIGGeBzJf3IPxoPyb74yK4JQXWiDkBekMtIo0V+1i4Lm+u/9c0SXaLnBUeo5UVyDxO8jd8IKuXp3SSoFGB+P7YnHdECTSZMMDVb1n4o5DlPPnt4rydMMg3QxdmosJJRLi5HA4stgsmCxH6jX8lSjf/xf1nMBXK3OaKlLsf1Gf+Ff3uQg01R4nS3KqLyHTwyXJHuxrkAShlk2Hg2DRgseE8gvZoCmEQKNm6pwh7PVQF9exoQJrdXVTN28qiOAzUuwBYg6arpU+2nrm1R1QJvYzWfknf/AH8pf/8n8sH37wgSzMz6kzx94yOTUpX3/1jT7nxUsXJN3RLZmDXZmfm5fhUbIHPXL61Jj2u+MgrcU+BWFYC1UODuWrrx/J++/dOJKGV+cxX9D+hVTu4giCpIezCO2ODPwcUCQcSFKAr3qcGz0H94hDePnSZKCEfHTHfK0dnEIxIYVSSdWHKT88N5SUqcGkILSmG+HTBdVpadZLg8FhM2Rh4EkDHaLqi2IxqaPe3q6GxC/jVBQFcTr6bMA3aXQ40QnSluZhA5Y/C7q7p0tJys3UHnGKuD9eGoua8upWPBy+k8n4+Z2HykVxByLOxOZ7cRJQuCTdE4VorE5K4Nx4J1mcOFJFQJo4Z44sMH5W8XSmrELc7P54rw8fzWplGlFPI+iZ8c1lcxoh4WABofL9tehdnLFodS7cm91DDHxJ7t9/Ll3DY5Lu6RfaPLhkPdcAhFA0MrigFWh6A86goaFHsqGUbhSHttU9/ir83oMXXV+KgvldO86kM0znEMRVjleUgfhVGM7v9R4h1Gp6rlSQscKa9CZzcrCfUfFOuHjIQDhB1dP6lCDzM0+hgw6wcVrLhKMaNdgkKiVR5yVwsh59I1odRYoK0VUQ45PQzjnO4OHg7O5n5B/9438sv/mb/6lcuXJZfv/3f1+uXp2Wjz76gYyOjsrPf/5zmZublYHBQfnt3/5t+aN/8UeqSg+inclk5L/+m39TUW3s7u7OgbayQOWZMaAh6ML8qvzwB7eDwoyjd4v9ZQ8AOYOkDJKvCtFB5kRLu/MF3cf4O0ZJaQKpVN20E++J/QBH9colVJWt2fTrdLhzR8aD58XuNzrUwXHRqzB6oQY5UEMNbzJcXNP4geCfX7jeNfidK77WvUZInt43TaMIJISg+DCfUAEpUlMDHcChKenvssF2eWpKlXEG4hCtvPcTqrjo2DTrw8F3wTV5NrMob785HbD0q3uYmKORlwcPZ6S3t0edJi+zI6pB5yHKJLGeH/M6Ia9fM0Jas4NJS6kg0DARUzO57WaOGZEDTHnSQoxnPaeCZyynLAOECsiVNhaMJ6RjxpEc89j4sF7H5xPl9jgsOKKtDn038yvqDNZWrtX7rJIO9w+12m1mblnfEfnul52TN2L3KRk9c1oWtgqynimpCKCKAaoILmwqVxO2lC6bNuXlbNbelVxTvIED75wd5+fUQs6+9mrnUlvrt2btxVu/gTJzDSTe9P58XQfFB8ZjsmcHndVsd+D5mL+TsIICVJED+QdzHqurRerbl+b3F8V2tWX/AgJ4eJ66WvXrYluPM3eYI5SGE2xKLiNdW7NyuL+n4nM3blxSh56+d9gjSqJpycJ6BpVgHJDAYE7z+9m5FXVaaPbr3a5NrduUiLFHILSnxoc0/eDpKByfL758oBwfb9vSyqa8rN/XOjiTk2flH/yD/0n+4T/8n+Xc1JQ8n5mRjz/+WO7c+UJWVlbk7/29/0H+5b/8P+Wv//W/IXPzc/LpJ5/I7/zOfyPpVFoO9jLS2wfXc0SdHxo+g8xgVyFsQ/LVlGID1WfWHo4JHCb6DuL8sZ/AAwIJI3D0d88+QQUWdAhzME1JmmvgUHINsiLeZPpljV+c65p9sOIk06OjgnlHMyvsrw0dHK+iUuPhOe3AMTESX9CUMohC1QsMtWRgUnu1VNRrsDG7IxNWfgWeVEdHQG4SAeRfku5USa6OpWSkx37mzhDcmt29jJKLoiIPfNZTT0wgSsCBO5sdOFPkmGFpw/AHNQrzVXBIaMvAs4C+VMrRgzxrxPCT6+AkoXwMWtTKweFdQKCG3T403F9XnCnKJOJ9oAzM9xFl1RPwI8qA54LBIoJiIRCB4T13dnVoRRrcGhYkDiHnschAvtBWoMUDjmirg3vhnUKy4zNR8r/u0T98NKeNSqlmw7F8WU4O3/eLX36juXEMErN2P5eUxd2irOwWJJMzlo6LxfnCLBXy0t1p+hIIU+byJUWDPMXl9+sVGWzsXnl0lDNjc6uK01PmpLiqcXX1UhUfpwmnh3nsG7w7PuH7KPPmQtVfze4vT/SoabyKkBvnw1sCnR3rT2swtZvJKW8hme6QbNF5OyYJkS+IJFIIyQUOD12EQ3wmk/uvrmTTytBQm5kTsV10Rq6xf1oFGdiucHVV2C5+b/fXwrY2ur96tj88ftpoNm92G4d0sLMot06Bppu93josSbKYk7lnczIH6vDRLRkc6td1zLs24jAcHDZSK87ApmJrPLUCX2djfUcLO/g5ul4QlcObOvP94z//RgMmikle5VHr4Jw7d05+93f/kfze7/0vkj3MyP/2T/+p3Lp1W9Y31uUXP/+5/P2//z/KH/3Rv5Df/E9+U168WJTvvv1W/s7f/m9lfNT2Hw9onKvHJg4ixoQjYKRPIXsP6b56to39AycHFAbRVy+/R0oDojL2nfGjqpVKKX7P+OJkEpQT6NKOiH+Dmr0s+9nOOyMLQ/k8AT2ZDvZknhGUv177C/+OxP/91WpJH0T5wmWsuOzEVJRAyx8JqjpqzlWDfpRTUf/aXhly9Br8hCgYVIzU5GCnyIWRlIx2W7RXhv1LJd3cSR+9+ea09Dfo3WQOjcFzTICwFwhSgGc7PW3eaiMnic/zWSYAOU+6qE5OjasjoijKNhv+qpaosaG3OzHUg55fUalxUk5ELc2cHCdBk2qzqqT2oUSEoyDxIeDHO4edTqUSOU6MEVGvI3o4cOTQ4QtZaWal0sfHCgcHktzO9p6sbWxrySOTsdXhFVpa2RUI+bX6jDu8LACQNsSryNcfZzwafSfvCN0NdJMYK8ZB55iKTiZk57Ao6wciW/uWEu0Pqsu6UyJby4tyamxAW31ki0lZ2c2rhgbX3DvISV7XEDR6czDom+ZzPqhxNKempmwxTFIM37eRZIM1WZ4aVihQ7xoerISv4evXJCM8uLBgyCqKKj9zA+2oio0L6FUlbYcYHE6NOsCpkkyNdsso06Iksr61JyvL63Lu/IQUkp0qoradBTWArErlTkKRL7+eIjsEPBFtl+qtN7JRNYrUtuHY+JnbdJL2L+a1g4H3gLN8J3XtdmPbGt0+H70/xgHOGTaZuXx+SGRy0MT9eCe/fLonHZktWZubVTSZilVS1eiQXbp4RlMd1TpiRbUtkIYJhFgTqPLyM7g6HjjV9vBjDO7dn9H5B+evXVsbxaa0OofvzuQK8r//4T+Tjz78gZw9e1b+8J/9ofytv/U7kjnIyL/9t/+vrK2tSm9vnywvL8nf/bv/vfzxH/9f8vTpM11L+/v78t/9nb8tp8frNx7GvjMevseQjscOX76I43dUesTQ7IwQ6OE0EmgSIJIODDuJ7IVO28CJosKY72BNMvYg599n+q8yryvorPNY2Z/pELC9vavzB7SGpq3dPZ0B36h54Y92E/dJUu5lg+EICQdVKp0qPamGRZ4AACAASURBVKcMTgzA5FCvGI0SA3sQhpPD19AN0ftZmXUKGOWJAN633ia9HQlVyBzuJtqrnm68IBwUxIo42EBrU0GeOlLVXhXlo4FZXl+2plySiUDy+lBRoL4+65TdrCQOzxGIlRwlC5nWB7DeafNAlUAcJKneAsL7ZgGDiKCBwERrdE2ehfJr9BWOe7CQ4L7gzDCpgI3Rl2FMcB65B7QcWBzkwsNiSo2+2yMKPkOFV7hCrdX9QjTmc6A4UY0Y3wfz3zvBt0LAWt1Dvd8zb0DyIP/dvnWp3NojfO5hrig7+1mZm12U6asXtKoimz2Ue98+kfPnTmmExBLhPDYNjNK9xy9k4Ox5KSRAd6znVQaGfXUMoBLwZUQo4Pvorh1Um6sjUsNZqXBczNHww3lBVrgUwB9Bc0i/ZNirCbqhaPLNF/CRawT+gHVbN4XxjhSpZgtYKLcf603K/s6uLC2uyFu3bHx4UHrqfPfdU1Vx7erqsnEopWQnU5TlvaIc5DwNWFKEBzSH67vT5yoTbrvs3rxKs7XtqtfLy5y0yjUa2S5PQVXbv7A4adDnL2Rbf5Xuj/fNnETg8kx/QvtOJaSoKUMcnI/vLcvG3IykpKBB3ltvTmvKfGYWAdQOTX+H17853jQx3tWO1tgdEB5QG+xOo6ic8UWxFg2u27cun1irlrZsgTZstnRJqrNHAxwkQ3LSqU2eT/WnZHNzS/eT/oF+GRoclK0txPW25Be//KV89dWXAYIz3PLr2RfgMmKXsc/Xrp3Xca7dq9gTcISQ5gCVodN3veoid9tJB7KncU34n3CAyg5O4FgrkhfsmRVNOvvZcfa7MPCA7TY1fQ0tdK+hypksDc9BupPsicuMtByw4ITXhmTMYif7xZ+utGiTzOnRpJbdUYZbe7ApzM4vy+lTo6omzIvCa3VJcHNucvL1N0+0Vwdld6SV+L15jKUgr2ss/7m5JTXIeLCWB23sGeIMUFnF9bkPFmQUzkyUl6IIQS6vipJUcJHywjjU2+Q577t7z7WL7HEPJhgRFJwanD285Ooj2EEjKmZaNHGo+XecFBCVOAcOKajYjevn63ZIb+R84BgBdU9fnmqZ4otzP2WnIBB4RHGU/C+EwNoDRA9jwTwaHRvUKAylVk+bgfThuLjTjeONuCMQdCKV0lL0ua0KutPOfcb9jKIVihoFVdoNLlBBUN2CHJ0l4bFC/A1F6PH+pJztT0h/pzkk21u7mhbFiYccT0TOHPz8iwdBuxIrD66s/KTsZouycVCShZ2SHOQsdYXjFDEDHHdIfn1+MAK8A5w8ij66kiW5MkoDY+PSDKgAXErF/WioCZr81d3H+k61fUB3l3z2+T25ffuyIgl+OJGYNBXIOCl50lggNq3eJ/YaegHf5SmsV/GysDNswnBcVnZyspfsl56RcU3lEZhfGU2pHWAvIfXvPBeQ8S+//ka++upr+a/+y/9ChjV11/zARnAtglns9MLCqtrpekUV7Av/4Rdf6++pjo0SIPI+4P3QTof3ynr06ikcGRAjgAKtkgt4MKZB1pp20OjJQNyXV5Bw2Tvi0Np39qoNJZPRbgn8a+XgYLBwMno7RK6MJOVUn5XehsEbonoX5oP7cenChMJtENKIBsgdOskUdIdqqYkJ6xJuKYujktbmVBQ01UQ5Ig4Fi61RFOFpGAwy8Bl8FMitUfo5tZrI/N4n29LShuajIedBCKu9HxcihNhrFQnNScnNvlv7TG3uKlkXh+Q4GhMuo27NSsd1Ecb19FlMRH8sLOs3Fe3ZcIowmsDXVHWcdImj8VgQZVxUmfP33rte7hfDc1PJQNXIyMhgGRre2NxWo4EzhCAVzjbkP+bv0ECvvFha13vVxdzdqbLvzxZ3ZKvQJaVUp6W/glVg+Ez1mnAnILxOqpMqlTff6OfuTLSf5Kwzuwo5Ke5tyY3zwzLa3yGd6Ur/Lhxf3g1Oos9rDPOXXz9WZIzotPZgHHBsHqxZ13daZqjwZ6hiLcr6+vU58UYAm4xtxt3s6xC5OpSX5fkFrdzRcujJcUWx33nrqnIaD9Aauzejarxnz4ypDYYLRTNI1g9ogaEwaypNwbwHEY4qJoedpmpTU9jjw+X1F++pjn+2ixPCM7oE76+3X3YKacnnS+oAdqch7a6qvbBmooE+Dt29s3mZnV2UM6fHZaDfKnmbOSKMF4E8JdG8D9o1kIpSnlehKNeundM0H9cgMGZ9kUIH9Yh6+Lthz8H5AP3p7EprwA1vB65nP5yXREKdLPYpCNBxD0+l4bBZh3T4o1byz1hxXeaVZVOO1wk+8dOvrYpKt/5QZZRDrXhOVdowAVzronxuGMnHYzzDaanyNQIyog+E/7zqGvA+CnYfPR0iN8YNyg6nplyASKG07q5y3wmuy6IhT0fzSM5jweDwmDYLkGdr081LvXf/WbkrazPykj8LnV65HxyoVmJ+UScCLxgjoRO4WFIUA5ixthsvCBIbJQRj4N3afHXU73OnCjSKlBdj1k4OVommwSaP8WIjtx5gzRdvvfvkHRK18HxUBXilRatnwvldWlwvN16jWsA7orf6bLPfq5FXuYGcLva5uRWt+EAIi+cjVZnJHMrCwpr2axk/NawoGJ8jSmF+YowZF9YUkDPjDKJIVLSAuFk6pQYfg7K+sSdnp87IQbYoSxsH0jU4pBA4aRqafSKVr2vPVYsDzkiFJ2Op4vjrt1p4zGk29WxDeP36HMIGpJMm499T3JPkwaZcuXhaeruJwiprkDQs0DNkUQ5zsHdkZXlDKzgaOdgbB0W5v1qUTN7aBVCxRpoqEJUuu4FWxBDNdlXpZwWT4GTsnyEfx7Wtr/r+mANWPVWUoc6CTHZlZO75vJZqI8znJcrvv3td5zhjB2oJt2NmFjHODp3ToDSsa+wypeJTZ8fb6mvE5g75lu9ig4QHd9KBTBRb4Xy82VnQ/5JMaLVXIOKH4C2k6Y2g2ufiRNkOGd+loPsGY4GDyHM0qlri2qSdsM+sFzZ/JWRv7CiShe1hbyAQphDk+fMlFVWFxwRHMs7BOlxb907j53Qd8v0E0+yhLnYLZ/Pp0xeaPbDu6a33V78P1gROquscsZfH+Xyc59FWDU7ycZVTNzh+oXD0XKlEsBycGdmKejGGsKxcGvTU4ZxwbxG/Bj/3a2sJYq6kEVlXsig3TqXkVB9S/pXH8RJiNhlytfU4He4dgt7QA+Stt6brpFuODhGfA/q8d29G3n7rSmQEwxczEQzEOng44XcdfnE+zq1eEOPzYnFV4U8mv8uWO8RJvpoJpoZle09+/KM323Iiau9DU3p3n2gE3U7JOUjayuqW9aiaOqUG6DgT1yXJITPDW4mKAmFAqBLA8LDASf/g5ERxcuu9G1vgVrG2sLCi8Al5at2UN3ZU1wKYXflJ/T3lnDdOIiQ/yH6MbbojraJlODc03iNy8flPzhl4GPSHtUBkBKrD9Xd2D2RqCo2itGxnijKzWZS1A8NiyurjXtkT2Bk2RUdrypWKATpYXtfeJqUBn64RJyWsPFzv2iiNnxtMyMqzx3L29LDO4dp5AJke7sLNG5c0ukeHiZ+BauEUY6jrHWt7RXm0VpBMIamVaJCYnXvj7U+Tyg2x9JY6167bFPTcU8enju0K2z+v9FTbFVyjkV2ssn+hPlz6DgKeYivbqmmgcoXq63V/5uCgIl+Uyb6CdOyvCZ2LSIFg7LBBd+48UIVh1nx5Iwt6MoFe4rwSrDCuBCzYbziTMfbF8nWxCzg4VGyCDr3//g2Vp3gVh9sGbM3u/oEGLaARWm26DSK+qQERaApotAc3ODfYcfiCTJGdnT25dfOSaqbVugqMGdVRtF9EZ6zWDhJkg5bjKJDW4dr0VWzX6XMe6PXr53XvrGfDOYdgmMAa1C5OHzDGTB2ctS2thGtUFXYS71OrqNwhCRsuHsr764QrLtygVRnWEEITNorla9QYVkd5wkRljZBLFvmlEwXVvKl1cDAY6+tbmrqg82wj8pQhIIfy6PGcTrhmm7WnHEBvmBhE2qgCx0Ew8G6BIkFd+vt6jfOZSOhkIxftnj7CdExGI1VX+i/ZOFVKytkogT2BAbl3/iCUp3031re1jBp9CCDJ2bkleeftaycxF3RRUr3EYoxSnl37pa7EybvBoYjb2qL2eixs3gdpC96jd3pv9bBeiYXOEeX7jBnEVcjRUZ0k/w7GhMUIJ4r3BH+GaIuyX9/wIGeTFh0fGw5QUIiXRVle2lAkaXxsUJ0ZjBnXo3KEa3jj0QrytS/37j3X8XeRQ+4dmXp6jWGwWHds8neX8lpVxP/ccQs7Na3WXnj9aqARODvV67eCgFQ5NeGquVBFF/cBufJMd0Fkb02ymaxMX6kfiDCXGQecOFArFZxcWFWHBIPZyDjj1FCG/8m9ZekfhbieVt7e3mFBqy+tms0Dr8pMUWpRUGIOOdZ51UagtC3l+xq/tm1ryGlt9X7DtjXu+629P+0DKAlVL54ezMnKzIxMXz5brlRko/7Zf/hS3oRnMzFWHnSv4CsUC1Is4OxZmbmlH9pPPSh/5yCjaV+4bW+9eUUdnHaQ4la2JMrvHeHQJphzy7rZE+yBYJNeZyMnWGXSgfLz78mJMS35tiClJDTY5N+QaWupDlyfZ0Xni+CzVq2Y7+L6pJZArOG0MCZxbV3Z5uULGmgxD+BN1dsLsc1WmDKn6xXbHLWIhOfB6cM2EvzwPMcJhJu9I01Rhcs/Pe6rTUtxETWnXhYaKqus+nmoZNMrDvisTvYgpqyX8mIBYZw6EkUZ7ha5NpaU3k5aJ1TfPo4LxFoarZ0ahydTHxrDkaCEHOIxG1ujAVRy7dK6KmQiWAXJGIfCN7AoE5wFR3qCzQi4kPFgATLBiMRxnLhvznOoT8cm+OPfoUQqLYU1PRlIXzgv8Dqyhzmd+HATyKuymLkWTty77xzfwWGRgBQQiYB4xHHwfKMHqSBSg8MTFxptNM6e54bvgkNHhF/uTB/wnhu9Wz7L+yAtRF4a3YRWmkd+H56PpsQdZAFUgY2YxVhd7lqS7+49UwMbvraRtjfUCExMjKoOBRVQDtE/ebZgEHIqVVa9pjqLeYKhw2DwXES93AuGEseXEvXNg6LMHnRLqtN72ni6qoLahNdkVYDiJcdV67c6LVXh9ITKNsOOTCjsDl+bu4BIfLo7KzNP54J5ZO+r9uBZgOcRdLM8fkL5X0Dv7szVmxMm8rUrc4ubynvo6epQu7F5UJCNjMjOoYnROapTLvPWPmCBAxTwSYygHLJpbdiuduzi92lbT+L+qJ7i3XalS3KlPycrc3Ny8SLK5IZAMtd/8fE3cvvmRd1gX9bhVTegofATFxZXtYAEe01AhbPrAqtaUqwyG87liJ8mj/Mc7nTdD1KvzGHSO9wH9ht9H9JyOPaMEQi3O/G+4bPWmY84DFAezOk2iRP2M9YHdvXy5ckqzTM+j50DfafYBnSMDuvtBpjuvHijaQ/Eau0s90W6kGpmAhXQpSi0DsYKdIv9Em5SRwe6PnFGO/q5rwXJmFw6kRnoTfFwX84PFOX8aJdODuBhOsdqFWtJ1JGAYMYmCrG20eZGpAzSQ4kzG1Ojl80GxPVYIORA2Yzi5hTrDTdGeHZ2WfkzP//lXU1pMHEpmXTnySFsJ1Zp9Bx0cmXyUJ1AykMFmhBGS1aiHu9Wy39JjR33YBwgprHw4PTE5fOAtIAmAcPGVZZudu+qv5HLqQNKuiZzeKjS5rXvvVH6z6F/UBjGn5RllLXE+H/y2XeKuDC+RKb1nF7eIXA5qqw4QX6YI7On0DKfdxSR58FA//mn3+qcYH5qxJxMqtw97xjDwvdiANFd4tmAcYmQMJrFjm55keuTVGf7mkvHnS+1n2dMURy/eSopXSWTHGDDa0a8Z87RLG9sfEgNJE49zwvPoFE0yNhhUHHAw9WOvGdK7nezIks71irFOUJaEEka4LCkbTVAevhDyfPLMqwnPb6v6no4jzg42ObedFEuDeRl9cULTcUT3TtagYPzxq1LGiCe1OH2kfnvAQe8DdBybCLzpKe3Sx0s58Yxp3AG+C8OjnbxHqKTd7/tJy3IvO3cuyI4hYJu2M+eLaoNxR6EgzwCFyovtfhhGI2uaqffqRUoPHPvSu5VyY6sCqjaHlHUqqhGXE+CS6pIQYGwLRXB2XaeSpSyAarK/Taz6Ty3BypRCm14DugVINMQmaM4Re09gYg6OL451Ns0jvyMbwpk+8Nf2uwajSqXsC4mIGXy35AF+/Kb0pXbldzhob5oJjFOh0e/JqpnjR2bVfoQ6aIFADLRKCJUAaWdfYU5cTzoD0FUTSQetWqn0cCT8qIii/u363ea+FWDaqBKgGzxs5EkGyshq3bK/Rm5fu1cLKZ8o/tlc+E+33v3qiSTrUs1a68DWrGyuiE3r188cajYDVwIRIg935U/82JVeQI4Ec02Nkfk/v2ffanREMhPo+an5uA8UQcozANwnY87Xz5SFDHcCFUVqx/NKjmSfj3VzSVBGoqK5GA0cXiZOyBXph6FarLIo/WS7OYM9Wy69uo09eT8Rg5i/Z/XrzwMn8u0pqv0pRGU3/LybOaFpmd57kbpJpDKvd2M3H/4XG7duBREqRu6Thq1T1F+wL3nAj+gtk+Oa/IYWmxHIKtR/tfMZklmt4uK8nCSq0FUfSbkAbMN1c6V+uOnq7bBuLYeP/t0a9vqz2jPZjX9x7+/o12obU5Zuwz+SkXQ1GBCxjqy8uTRrNpVlLwHB/p0/hHEkRZx4cvYC7TmA1yflDfIK8ENmy1BB9dnToG2hzdwR+psDA35wAYTaIL+spfA9/CKrZNKibitIN3KekWEj/R+mHPFLUXhN3LPpG7IUFAhRppai2U295T/RwNi+D21yL8PnXIP17bUjlua+6gYYJz3YpSQbd1vuV6joGN1bVP5rpSwR+HicJ9IROBwguC8zEOF/pSlrxUHhpRwuMx4WNpbo+GAOOfS3r4ZU1FifXUqcux+DYtQ3TxX5OX5uWXDLZpCBOzCYFHSUhT0MzBmvNiyuFBwX9rvqAkEx2SChAuM6c3H3LFwzg0Tnk0dr5eoA2dp8cWakXqH6PsRrSw5/HLwtslH8/3Aknw/E5TnAJbUjTJiuXOrl85EZpK88/Z021CkfweGg4lMuovGbu08+927T1TzhVLoKAhJq+c76d9jOCDiXbkypSnLRqlNDCqVUMwfdJMuacO5xr1OmJv038F4hp0Yq5QwFJGDihM3qow3zuBhJiuTAbcm/LzOXQindMMGGU7Ei52SPN+kmiog+IdaL4TXb6O1V71+DfGoXb/KDQr60VXZhqBFQtg2gJac6Supg0OwggOOoaY0uJGCtVVFgsjOyI1rFxRmJyhhnTRycAhwyPvjqLbDMdjMlOTb5aLsZisKy/6M2o5CE+k2g43zC3JqfMSyArSiQxXuk9lF45d4Swuziw3GLyjKaGZb7U68So5rW+sPd9x8jmCvEVLUd24mWL+XYNF5Vc3ur5nt5/tyBXhVIr2dIm+eSkhK8vLk8bxyTQb6e+T2G9NyWEjIZ1/clx9/cFVGYupd+VwltcJ6Yd7glKChpb3bOjvUYcCOsg5JSRkSU9ln6tkK5+G5ai+BLPxN7DP7B7bquORW5Y3mjVPHtQiMXYet1unk2UghwU/keXhHOGCU0kMu53P8YR7dC0q8XRWf/YPxJtA3zajGexPnguKwzxAotEs09jF1rhw2s1EHdwJ5KuZwgsJ2SguHQKByhSobwDPihPEspLVexuG8Rq2i0i/gbYV7URUsDcCJXgHlk8Z/Hq6ACpUyhEh7WAi/hk3I8DVYXAWxfib9HSI3T6ekr8OgZVuwlntkUmrUJAmd3KgtNvJi+Rx6ARhX4DzE0+wlG//FPXsIW+Q5EYuiSodJyuIiYscL9Tr8qIPPdZnAEKf4LBOe6+JFwzSnYuAkypXdcJL+IspBKK0dh8QcPRsToEK4N0Q3pHHiXo9rffLpPU3HxRX0izq+xz3PK7Io4YbjUpuy9PEgTceCZSxu3rzY0ggyhl9+/UgunDtd5h9oGiqXk8eP59Vo4ey++zbIWKXqUIUq55Y1giHVGudw1PPT+YJWt4S1bbQ9Q7nJra09dXKCFK+1XAityaASK4AM1Q6ESbeGsoauUXPtsixEqSRjPSW5fiqtRGPG5dGjWUWeVAwxfJNCR+OUfiU6UlSmAVXDAcPBvHD+dONocXVLyfdsFO1wDHYPcvLVfFa2ivDsrNRKm51Saq6aOjZ+KNRqTzwl9lKXRe8rfAyrJmIMy0GTQgZBXTpnl/VOgocOVNN13INqqUa21ceb78TBckVoI0hbEQaXJ23B72lhAYnSNhZDXewo6Xtgxmn3rBb3V2v7uQ5pPC5HS43JwaTyItnQSROBHvOVb719Q+7ObsvG8qr85o+vy2Bf42DA5zhzw7kl4fQORFo2fZ5gZHTQGimqU2OoxXEOvgcJifW1bW3ngpPD2jsO4dklMSjVBr1oVJjB8xL0wtWD3wjtgM/+7M/uqIQJjhuOCT8j0M7lslpRRbqfwxXhGTOyEc0oFE41OH16WDmq7QQB4XFW/s9hVgVzITjjlNQeKCyzx8KlK79b+I+HOa20Yg9HJ87Xi1UJr6ld4R04Ofy479jvi+viUG5s7Yo6OGWHItC44cQw4lKuoAgWmS0fQ2I43ICqUxKCzOu1aghf2yXpu9NFuTCUkitjVtJZe1TzK45CsrXn83DkDokIcQDgsvCS6PHEAuKlE3FbJG+oFY4JKAYTjQODS+4xysH90Xfp668f6yYHvGhQYuXTJ/fyjJNCdRDIEx262yl/9pwxBGs2Fiau6bLEMyaeG2eS4+DE3ayjjO9JnIORwHEhmtA5EZD4/NpOXgXluXplSisgorwz1sCdLx/qNUlv6hqAJL61qzoRRJ4gQVTBhQ/GjSgGp/f8uTOxuSCss8frRVnaBcWxK0cp666O6n39VqqlGq7fOmXnfGeluso2/venOmSw29pJsNbgEznaoHYDGyOlcsdjkMjtrX2ZODuqJbUEL82UxOFfgHxBco3r4PCu2IyeL+9KfvicpDqMAE1ZO/c80GW2hfGkHD8TaA6hO1RJYRnqrEh20XqFVaEloZL7VvavavwCBA6tI5wWRY4Sdn29TtCWgz5QQ70pHfeNvZzsHxYloXm24JxAzBTnhHO0OWnSUCgb/0qLnYb3l7DUFA6UltznDuT26aRMjPXJxvq2chYp9WaNrO1k5d999kwrBX9464z0dbfWXYFsu762paknuHs8K4UTIKDYHxAINktL9cRH0pvZC00pHR4qVwY0EH4mQW47wSd7hQsOOuG63nfj3PBMinLcuqj7Dsdnn99Xm4Ht4MBGaT+95y800Ma2+8HPnz5b0ICdcWrkuJCRILhHk6idZ6q9f0VZ90gjz8rN6zhnRx0cKm+dg4gT+WJhTfdRHBvGl7/zh+CXoBwnjD2ad0FlKXyher212rH7WDS+4+HDWQ0CqkjGnr/kwuHNufzzGsXQMici9POo19DutNpUsyTDXSW5eTotA53tPFL1Z3ghwJuUuTHARAEMJNGyOgRD/RpVumx+OG3gcCab0/r6TlCB1ZrIqZ789p56q1dpbT/QG2lzbOdp2SD4LkhaOGlRekL596hnq+rLu1pZRGSEl4/DhJNjXdmrHbNW9wiPYntrT1MLrdI5ra71Mn/Ps5PuJFdMJFLr4OAA46SdOQOXpjFv5KgBKMkXdx5oZYOXsWO02dhJzeAk4+zWM0jMMyr9Ll2akOGhgVjRFusMHgmpqsVd69EUZFT0FqvWbwg9afXzhuu3xTVwWgpokkx1yEiPBQ040WrI6KkV2AjWCjl9DDVGjaCCVDHESNbsufOndf3UI2FiGKlIBIFjvOI49mweVKkgAnnxypSke/olQXCj/ytq7ztLUVnwRuqP1gSlhCEp6/sF2c+WJFMwTRgtnQ4UfrUAgAamktD/Krm5kQ1t8HP/Tq6haBIOjZQkXcwqeXt8qEdG+1JaZQqKs3+QlXsP52V0YkKWtg6lEw2Uvm7p60zI6n5RtjMmBsl9YmORFfK0l0bZmvIyNKjsQoDqqtOKW1NSqkAidyDJnWV5c/qUjI8OyP0Hs6rZAv+Gd/ntoyX55tm6fPjRm/L2hT7ppjStxYFjzxygUITNvqOzQ4sa0umkbvA4AyZa19pZavVd9X7P83s6DCSBSiACEPaHOGiR99F6793r2k+tUUCknLpMVuc3YwZqATn6l7/8Ruj07dw9bBTZCjTVOCdM2Gb+slaUizN9rm6VK3OIgBUdMqROjjt+lkLOaCC2t3ugzgrEcq/i9eclKGTfAHnFwcG5wPYR7EP09goz0nHpVNpUqwPHlfMBI1C8xwE6LuJkYMOhAgCQsV9ZFRXRBQ4OCw9yIvBnd0f7MKQz6SGjraxsGJ8omVAnh0iLaIMHblUh5ZMMQ4ozxEtqZUhZLGyOVHwRefBSX9bhDg6tKVgEqMG2QhqMD4LnfKjIApEEkQNjQgqFhUqbBpzBuBOMcQdaJiXD+EbVQnhZ49PsuhgInFDUN2vvk7EhxYjxiMPBYvF+/sV9Vd+ljJ0DIw0cTcVWszy/SqAHZZYXz58JKuaad8etfT66kb/YZQOmPLqoG7Ntjd/voesmX5RzA0W5MJjQtgz1Kiocbgd9wbAzN0nxgZjO0JYEDapACiD8BOV5/2JNN9dW67j26bEDd+48VCeeNa3zXEszObPJaAVpde2TB+m2KLKxX5SdrNkvHAntCK+jHiSJQk6O34eTnWstnCIqAd+Hv3ekDLnRsuyUSNfhhnQUczJ9GSS6IptBKu/h43mZnj4vd799JsMj9NAbloG+blnZp5cZ6X84NOasWYbKeEeallOHLChmCNAhvxel9JQKUsxlpWtvSU4NdMj0JSrbOuXevWcaLKpwZiqlzVDnN7Lyox/ckkvjXWU+ULPZhw2CKI6jWiv0hkYMlBk1ugAAIABJREFU9ptUTlxbFHfGM/dwKEh5guCrJtPYsNrUKNVAFC3A7eNeW+0R2AmCKPhj2sJiYkyfk4ahYY4fTjwVlm+/dVXvJxycqkRK4Pxwn96/jTXFHyYNz0L1FTy24zg4rDeejWfk/qBZ0KcQ+gfvjbXrfKPFpTWtGCUDQMBLOxqQVgoB+oIuAk4B4B7D1aigLYAJFKng5Hibpbjv0s/XwqHtfdUa0v5fVFFVOhBXL796PzeIuVoCXU1EAOfUbrb1r2GLjuopopHBjqK8MZHW7uFxDxu4oj4QqAQLDx4Jk4MoEHgQR8eauLW+vjk4VorKJEKsr9XnmJQIXUF85MW3Oj/uM9aeTx58dnZFo5DpaSqz6m+K+q4C2XQ4RwgN4iW7zoIavGJJqwwwOjg4cWF/I9IuaWoKDz9ueflxxyLO50G+vvn2mbz/3rUjFXi8c5wfuFIstKjGgfG7/3BGCZfkxzmICuEpvPXm1ZapJ3UQVzdlbXUz6KQcvXdM2fhJQnYORdb38vJkfl16hkbKyENQDBMylLZWa+doo3Xd3DZUa8jk2TAO9mXwcFUmhjuVA1friCihfWNbnWpSA6QkiFjRwsCgQqRkDdnmFr5+ScXM+CyGNO4BqvbFlw90QwEhOu4BR2Y/X5IHK+bsMH4gQJZ2Ny6MpfvMgSIdpH2zAi/IEnWgJXYeP4ec3ZkoSjq3Jz3dKTk72ifFgx2Zn1vSiNzRVY1SDw7l+eySbpRsmKRDGbN3Ef1MpXQ+gPDN75RkL2u21knQ4f5+lbSmYk6aziLo7ChmZXNxQXpLB/LmrYtlbh0BJDyWVDqpshprW/vyZG5DfvzBtPR1dxzRLas3zqwZggCqD71K1u0OCuSLi6vavDjqGjz2uwzSqfMvVmRjfVfgrxg/xyuWjn4Dew5j3tffrQ2fWzk4vkeSzgHdwCHA3oJiuiPnPCFSV7zvsIPD5/lOEBzWyYXztrZwLkDz2eMgK9P2BUcXNN37O8UdH7+P7757psRiAlf2UqdiIO1A+lD5M+j8oEs1v6IFBbxH9NuePFnQALqylhvfBdcFXcWZeuPW5WOl1nCYaNfE+lAE50+8ikrVTCtVVEquU0MYtFlw3k1BKWtGsivnda1agCNcnWFQqP28LJkecHdwcIBQYeif7RO5OpbUqC/Owf2xQQCRYcBIEyCoZqQl186p8ISiXJt7hhSKbD4eYJQ8Jt/9r//NJxrF8+dlIji+UPhO8r+gDWwktYcZwax69MCW5HlBGKyBWQVO5XnRl2HDaYfXgGPw4CGCiqeVx/Oynbso77DROWwE3377VC5dmlTjUduChOiEqicIg+SGoxyMMw4i/C6iUSBuqttwjCfP0kG4+VXcQad5J2uH3Hs7Y8jyQ+H6zleP5Yc/fFNL/VmTcEkOckXJFhOSzZdkN0tLlKJG9y44xz20XL+hqpWKbagocOtaDMiUp3sKMlra0tw9lRwYQyfV4uCYzPu8XLyAyjGciwW9Xww/hpEIms/wWRec5PqsSRzxdhr8sV7YXOCJOXkzyvttdg5jnikkFD3j2Ud603J/OadNQDF7hdC48vz5onk3iVJR8IFwkgjwiE9SUpKeVFH6cluyu7Eub75xWbo60xpsPX48J339PTI5YQg0a5V+QWxmONXYG7SYzp07FfR9KkhPb7fMvdgQ6R6QXemW/ULS0l7JpM6zzpQLIpqN70glFX3p70zI5FBSEvlDefxwRnq6O9S++HuwajHjJHGdBzPr8rM7s/KT/+iWTI4ExO0IA+tCj5D6sdukKBkjlQF4MKNKvxCNXfAuwiWPdYqTnnW8nywo2Z355yh3+OLuYJJaIViENNxqzXrgTLqHnlzsU+6w+mc9e2CO+CUtwa/9XuaxEncPc2q/QJ5Jc+Fs8gza3LNQVAenXQRMy9V39wVNHuxRuPGtpfeMUwT6xbwAgaFogLUFaZp3SGXpe+9eK6M8rV6O91VkDOL2dFQbGjQdNRHIddUUY21oqwbPzXITnoN2rRuLMyq5aV2gQTFl+OcV7n6Yx+/n2uOVr02+vmTwaUeyKJP9JbkykpLuTrxEQ47dIIIQkKejz4Yf5jgVlTDqXU3NGTHn5jiHesnLmxoVEV1EuZ7C7gurCrORo4Rk/LIPZ7eDnqANATLjRkg3kcyhzM+val4b0qaqM9fJEzOWHlGTJojyvOFnA3bF0cIYvK4EY79fJj/OB4YZYi+bqx8sEtJ4n352T6HVcMl3802uJJsbO1qFRsWHRjCHWU25RHWSuD7oEvd25TJl6aajEfcgsmOj+8FHtyziKpP+jS9CEiWTLynigJbOrqr+WvPOoA1SFbrjSI+FCKF1H6Q7vH6rYg8s53G2ryjTo0mNyEA3vbrEEUXmHBu0EzMxiESgrvHBPGbdK0J5ZapcEuxNHUkjxj3YEEhBgnji3LbakKJeX1Ga0DhvHICWwOoxki6ODK0ltjKW0gLdoeTbm4MqqlPIykh3SfoSOdnbXJdzIaje1zkbCuMCqsFcIRUA11DLjrUKJ6tCm/wejgT/frKwKSODvZLq7JCDUoeMjY9JFx5VIiFdSXNwQGu4h85UQno6EgKFBs6PNopEOO7pgrxx+0rducz7fDa/Jg+ersiP3r8qA73REBydTUEVp0fupGjhnGD7cYzhsIEewLXyCjEjehu52x0SNhXmjQbW6ryZA9fu+zUSclYRVdAk77XEmixLqBRNVoMKwKhKvPDRmL8gV+wr9WQQNL2ys6/Oww1tEn00yDI+y6Fsbe/LYcZ0gpC+wAnh8wRolMMjzIc9omo0SrotPN+dWEzgwfrzACV8DuuatB7jjDOxtbmrjh57DWPDXoiTFnU/4bl4Fp69WbNn9jWvOMOR02rCQsEKLODNITeQR/vOGpgqguOlpW6AcEVcBdS8IzNwvGGl5WnJaeXnVkUVaDGEK7HKjkpQqhjg5VwbBydbFEmV8pLYXVeCWn932jQc0hDO0mWPFI4H9fK8KDYPBhfPNXOY0wno+cZ2J3X4xWFQ8JCZMGjiRD14NCYERv03fkQEfTxHK8r36mLMWOsKHBi0VphQ6uU/Q2itx9STm3CCmMzm4Oyptx73vk0Jeka5K+30r4rynCd1jvZsWadnC83oqnPfbnRRZL18aVLOToy2/FpHX8ir44BjkLUVRyp5pF9Mq4tp5d+LVTUYzhVr9Zna35e1Z25e1Ptp6CQpF8M6kx8WkrK8my9vwKAzjrr6utYN3MkbjWxD8HNkHugjN9SdEBqIQkDnvlyRXDcfuhKzEQVoIuvdidi+hokO2eT43WQgAY9B5Vqs97hr3ZHG4aE+tSVxU7Gx3oVWPVXsIQ7kyl5JXmwXVUnZ1xhn4Eyk99dkrEekuzOlTh1rFu6WH6xRUFbGg6jemjYm9N8UNfCuIfkz3qAt2CI2mCfL+3L1/KiUsgf67+s3rkivSmwEaUp9Z/X5R+rw5wvy2Wf3dG1736TwOKgGjCKPSS3IaAcx4HnZ+LVB5BtXFL3joMKKZ1INJcRglWeSV5Iumxxq5nwfY8NY9PZ1qyo4QRa8j+ZaOa0rcXEgIVOThsKmkjLzCtOyjkvQT67VXFSS8cGhKsVbdW59grynb3EQTM2bAMxb+lQ4VDuHRdnYy0ufZNSZILjXxqViaDIoDnaIsSVYY49sdY/h92qpqEMhRUUKdHTUqts8K1K7FjiftQmJmvJ2QAfmICm4OPuJ7yXusIXvWVHmQlGlN7g3a8thmkigR9gP0mX4COxDTvp+ZSRjzVUX6T1VEtnflK79ZentTCmHA2+XzQhDSFqFaJqXpnL1XR0aybBp85DetC3OC2xmrBhEZOZBREBjolxX4ehCQcmS3C+Owvd1+GT0fktojmAMqRIDCm1FxnT+0u7OvkLFUZ43/Gws3IeP5+Ta9Lm2OpB/X+PkDkzmMC+ffPKNkfhCMgCMI44hJd+kGcNtFxrdI+98Y2NXjbM3fzW8k6O1Ea01KqRfuNbtm0ervKKME5s46wTyH5B/qw3HS59xdrazVpEFXwOUp1whGeWLy+eU5PJwUiYHrRLIUxn8N3xU0nZWyVNvvNygISCpTTwDwUzT2zivRi3OXPVO9xA7ISkD6X9fhyM8uWJSlnaLsntoyAlpotGehKwuLtFKXDtxU8aOs1CPYEpPNJwfkEFQZhxiEATSCWwOntJjHt9/OCedgyMyeWpAksWsIjE3rl9sKKBYbyzYJCHL41Cx4VZvOJDp9/V+Qaw5J85m5t9nyGleictU0+GwsSE7WZQNm43LNjLrNcU+4HYNRAdSLY4vFT+gAPyX9wsXxZDrQLk8UIanACVKY07XryFwhXuEk0PgS0HFt98+0zVfr2y6dixBekgzwjkDpWq0Lt2RBcUgxc0z6H7X1Rmgdx2Cc/P57KFs7eelu7AvqfyBXL9CyqtLezd2pYz4Ban++fMXqrAet+KQ+2cfVAG/nf1yfytrG1Sf7+m990gPEbgQSDBn4swJbVo9vyKJFE0+x6rSk9qfcWNHA1TmfL1iFrMrQRPr4CW8UgdH+08lRc70FuRMT156Oqh8UstYli03Iaak1bS7Po9OVOPYxDFyUQyaclI2d5QkyoRsVqWE0SStwSavEcfSmiID37fYHZOR6A0nhxJwDMTZifFI/KFw3tb1GKKMk5+DYYED1U6Dzjjfc1Lnao+pT7/Tappw52MQAwyLJEoCXE5E1OrwZ8eRhH/UyqFodT02JoypVhidGtbUQxx4WUv2tynZX9cS3KgVbb4BQ3ill9P6QUk3YhOai3aAyvZ3lOTaeFL6OuI5d82+gXSF9eMpqHAYGw26GayxOGk83jscK8iQ1xFla6JOHe2J458FCIYzSWBnRF8rL5+bW9JNng0BwVH+DrxfcQJMMRekUJ29rk7dgEA44OCBCLDm2WyxicyBu989l8s3rspQb4dIIasq5ZBAw8hQqyfgO4jGuR7BDyrC7pzimFCKi3NlEv3xHM7wdzuvA2SVZ8cOsbk7QqrbVrk5ceXvYSfJBeawZ+wVOF+7OweayrPDtYwslUHKiSCglcyGVVrllGMHWgIJnpJpkKJmXe/1GwMyOHPOlYCbOVbKY8sX1KlgHHjnhsQU9L1rP7yOTlnYLsjaTl52NrekkM9J38ioZEspLdI5P5ySiUGIvsbVYa1AYYizVnxcHQXifpaWjGNI6qvWOWX/o9Sf78DBIcDG2dYUUSsSYmgieEYCpOvipbMyGtIB4l6wz4jnIm0SNfWV+Cm9qMqtGip5fxfnqnUiPCqzCVe5u7LoX6glg1Yk1r226UjkSwnpTJZktBvDaC8oxni0Wp/l31t+DijTyLWtvoPBJJJmcyGXF/ZCPferCsB7B0K5NhOfCcwEgJTWSGY+8g23cSL3A9SLcwaC1Ky9QLVxKQbEzngpOV/AjAFG2UQCK7B6G4/wvXyE90clFdEIcDFzAUeV3Pi3954pTN6s+7zfpLdboLweYcCTqPjwcv4XS2taaolWDEaYxcwcjLKovXksRNyocyA88Co/XxR5viWyvFtUfk5t1WTFBlREPkEkLg0lZLzP0JuXcfCe2CyIVin1jjIeYWNNdIj4ZyMOxMu45yjXBNrHcQMxBg0lRekVef557CtoCnMEJ2VhcU0FD7E5rD0cDGwA8xI+WCKdlq7hU9LTmZSeZE4eP5o1ByeGhAV2k80cxyNcROD8mU8+u6f28aT6CXmbAWy00Q7ad5qcsKv8jCC96hweuBs4LIwX36POmXJ4LHVauym7o0WaD74hCNCHH9xoyfnkXcEx4rng/FmwEmVG2Dncd6GIY58XbAJIDvIeyDFsbu3r/oNjMXZ6TNYOknKYK8jEYFrGekUdHAJPkGg+c1RXykjwShbX0u3GN8acAgFUUdKQYKnSG9a3VdUaBA8kjyCN+yLN345TxXPDZwUwgLTsjrP379M2TaOtpVt8lFXJ2CFkr4CynLv1VuEIV0DxsByanw+cGe85xc+rr2GVWPWuoSJZwfXzubyM9ybkvalOlRePMwmiTBeMPqRGXgIQYxTYDG+Rz7FRhCNzJiuRy/rGlnR3W6dyI3R1BuJeMWZwlJuPeA55SSbalUtnyzn6KB/lPcPhYTO1xo/RD80ZK9mOEvOj6sDRr/T9ncnzAr3SA+n61fM6t4GQEdxDjRNoNAoSw9zgOkTPREhxNttWT+uRH73MqJihFJX0RRRyrFbXBZUpOHHtHCxLnJzZLZG5LUh7xTJ5U1NHQcWkr3cqb84NJmWi/+V25z6Og0MUjlYV/BsiwHaNbzvj2eozzCNQNzAdKhnrbUhc43nQ0JG1RpTLJsAGBjEdhOubb56qzebzZydPycoB7RZKcrqnKM+eVAoB4kTVjDnifjj9IJWMmwuboslCQHASZfc+RiDnX919opsb6EOUtdhqfKszpLbp8AyUXC9TYq2tQ9JKhWjmOGM7CCKpssJWwNEMF7/U3gdjR+UeTkHUooV6z8L9b23t6PdyD96fi3Ot8WiINK+VPCZ1wnsjA2FyDdXOFSrdK7sFyeQKMtqXlrG+xvpbfCfzbWRkUJ1wPxQV3dyRleUN6dfS910NFnlvCKa2u4+DpithvjNdrhy0gNI4eHCOogbTWkVVTTK22zeCYbW0txq0AAGp7mIcwIY1cvGNruEoCughcC1eaqpUkNtn0jI5lJZ0GxUk4YmBt8emRcqIztE4UECRqvVycUInRatFTh633O/pwoR6rwwyHjyfRbWRaMjIbMbcf1UHk5kKGuDk6SvnYiFITN4v7jysUuKN+hzAqKTF0MQ4KWMU9bvbPc91f4jgIMGBT/CeMSIQ8lzhutX1SZuAJuB04OScpIPDd2v0Rlommy/LFkycGVHCX7Pv4nxKsIGz45ILw8/MNpDNi6ztl+TZWlbLoVV+LkgVkGKhTou8//mhhHJJXhZyUzGo7SE4rFsM491vnqhC7gCky1Yv+Hv8PfOP7vIfvHejLPZYuzngWLLWQJZBTbBv2CFSJfyb+YJQIkiENXDtUATu2XpOVeJzezsajIRL76M8oqaiZpe0RJ+yX2ydc2awHTg9x5XF8OKWldUt/S5KwymYaLeaMOpzMS8U9dKu9qDxa4py4ew0suecz1yinxVEVvRo4ETV7ieuPMymDOfruGOkqavtPXU0IPIaGdv6odXaA2zZfrYgqysbsvSCIKxfzp+f0HvwebVxUJSZ9bzMbhzKcG9a3pvqlt7O+uAC7/np80Xp7uxQxNAPLSff2Rc01i4H7W8YU5yP4zimKtWyvactK3gfJihoHdkps6foAGcrypH46dfr9GrTwzsKmx0Ldf92NmLQL4VzHe6z4qpqwS9FbZQ8WPl5+NoV/Q0ro0SBFXLU1dGETA1CNI5ufnxxMAGIXpmYwNCw+0dHyT0m1bmBWU8HZxbnlctWetrsKKcLFldVGRGniJfJd0BCrTepowz4yzgHLxqSHtB2XDSByO+TT76TN9+c1qqrOAcoBpOQKJIo4qQ3+Tj3EvVc3isVYyB0GAkk1IFnvct41Ot4Xp40EHPjZT47cDORI3OX6KVZOox1gFQ7RL/Tp0fVYWv3UCcnV5Rn8xuylU1IomdQ2xGwdujfNNwtcqo/JWnE6V5SWip87+0iOJTVIh/PmrXqlNcrlUqVKHyJN964rIhAmRQbPDwGXztKzy7J0sqGaqjg6DJ/mRcgCVgzUiisSYK4dEdaNg9K8mA5qyXhl4dL8vTpvNy6fkGr/eIccCrQNfnwg5vKTWOOUcFFCgln6rhaNWyKkIkRfMRhAk2up2Yd557jnst6xoZyYEcJXhvtEexl+3sZdcaUM3QBFfJqDh7vC1T4/IUzys87CfugiNBXj5WEDtLU6AB8+PhZRqYGE9KfPFQUaersuCJJLiWysFWQe8s51T8a6knI1bG0ygRYhZ2lr/KFkoIDxXxeMxbsfaT1GRfnC/HeNE0/PRUr/dnq/TCutPOAf8T4smb5TtLMcILCHLVm13plJOOyF6g9qUrSmy7J9bGkjPclTe2zxeEcIYhYLOrl1Q3N/VHIzmTFAJhoml0IL53cHouJAWuF4JgTZ6QvUj8vFldl6uwpE/Lrtm7mr8PBPX7x5UP1zmvb1be6P0+FkKJiwsTlbGgTNo0oLr5WY9LouXle5gq5aaDpsbFBfacQNeNyaNSRWFzXxR6lYqnVu2j2e4eC2WjYvJptKB5VgVBBpI77TmvvA0PDZjY0NCjdAwOaumLuYwwR6Wyz3Kqt4WjXwQEhmZ1flg/fv3ksXkdbNx3hQ9YIeFUdbyJkKjFdy8W4JJZugLRJmp3yXeYrKB0pHVIDROlU6MzNreg7B3Hms5v7BdnJFKS/t0u5OEMD1lQ3zuHlu9wX38kGT5qeTdvFLeNcr/ZcpC54PtajEnfTL6cHVbN7dM7O4ydzms5h7YCCNTPzODGsMxxUNnju3/WnaCZKRSN29ThoRvie2cN03JNJ5buwDp0PV31eSb6YzyvZmIpGdHH4HPwV7Ad75+JOQb5coNGpyNXxtFweS5dRTVLQpK8WN7Oyv7kuPXIoiaJVNg8OorfWUe7lxfMSdLVbRdfMVmNjP7/zQG7duFgW51xdoxx9Rd5951qkKfdKHRwlNCoTuSR9HSJvTUA0NtJT7eFIDdGM/x1PjsoCDD4cBfKivHxX2QxPLIe9yHejMDsy0lzsyxAh6x2C58oEHhgwWe1W6E+kkT+Bk1yQCXLsG7cuRSpZDH8tnydtR/4/LnTNdVB8Ju//wx/cjsRrOoFHPtYlnIlPqeH1a+eUV9CuzIDn8Nl8IISelBGr94COOkFYbFUd5QRQyt2vXaPxa7UaatwBJOWFQwh3BePmhwr7f88+ftsOztyyBjcffXjztZynXgFE6gN7A3eKtBOOClpfoE8UL1AZmUolNOgCrSGaxe7BnUPUDcNHCl0rZ0asEzXRPGKOiA0WMvuyubGt5c1xAjTvF0RETcqAz5IGRW/kuHPfqoZIvczKO29N6zPHube487nZ+RocoOA7u6yOWyvOm6eRqc6DHwM6iIPGdXB8QLjg9J0EeqPvEj2kzV0tl3bdIYojCL6XljfVAUHorr+/T05NTUi6u1eG+zo0lTw/C6f0UFuVoLRNpeSjNauUNI2hgkoX3J7o1P33wUpB5SIQ4r11Kq3AQ6kIcrekrRhArbEtzDvTnKl0QTipd4JDx/5ivDnjh8Klff58Sd5/73qkr0n8lFYNLsAXqoCyHiWmXhre0NXBCHqr+ETk43YNeq5UHlSNbXANcsNuD111EAuJhDzozdSAyOVRiFDWaK52IyZNBJnVkRu+C+MLzwDvkYimWaki92JluC+UaOyEuUYbCpsgkDDQIwMMdPwyN7FIb6vmJCYlFRhwQIDf46IQtqAPVMsC/kkzwlz4q/V96yJe1ZJAmle+7gdIBAgfURVRL6WtpHDadVaZT6BAlKNi2OKOfZzxIkW1+GJN16NrG7X6PKgcWhq11TitPlf7e817P0Je3qK0V3m06+CQwgWmR+HZeAjfs2cWYdDcrlEsgFYP6AD8Gv4LGuOOhN876XKcGWT6La2VDDiCM+r0+IaAFMfqbkEVlLuLBzI3u6hpJUbAhNFMJM2r9OqVMbvtvPPVQ9Vowg5++91TuXbtgqa1oxRtKDm9YCXXzGdK/vkvNpn/kpJ6lYUK2FLGGjQGm0Daz5tJNnt9/lzwm+Dk6X401KfXMQS1PVXyRvsSxHL4KUiYEIC7rITq66SSysWCP7q5m5W97jGRdJeqVKcy27KxtCTjU5Oyke/UfZf2KLx/EBtK6/P5onQkUQVOSCmR0vQV2ZRpqCNDKUmQmjvIyIMHTljvNvJyaG+PMNUjn8KzIKHAHJkI9mACcp75ow9uRbqOVlG57kxY4prJ6K0VyOf73ymx87+7Z1p2WELVVe5xwtHRMtNwn6ugEkv7sZQScrpPtEy8v0ETbjYnHBOQGnqyGNE5EbDJUWyNkNMSUViNXjdMhkZdwj1tQyRFFEQk9VJVTyO9pqMnMeYYCQzN++/daOsqDn/f+fKRvPUmKqLRxM9wbogc8OYZH8bzdTwc6XMGPhoNcJSUVLh3UNbuaXfDo8Erho1U6MtycHgGiIpwym7fvqT8CwxTqz16YWFFnVc0X46znbMhsRZw4lRV9hUe7To4cHBI6+AkaEPYY/CSXvbju7gcBQMQKplb2tSwKm+f0Ggcm4jjiWaMN1uEy8McB0ng2M8W5dvFrAoJpndXtBkqQRvXI0Bkk+Tg3fKHzzrJ1rVn+D3zAJK2tibo7NDU9DtvXS1zOlqNCw4Emz48F3h/lLqD1lCBhSMHahVH86nV90X9vTsopPng1LjAa1Rb6N/j6A+bP20y0MuxNiMnh2zwHaTF6QXFXFbZg2xOLoR6hXE/OMsZegSu5GVuuyhDPWlZ38lJ5uBAOa8dPX3asqMznVSOnnaWJ5sCksP+TiuPDvs5trMvXZR3pzq1VyQtPHj3yL+wP+LMmWr6yRfaGKXgUANJKt6Ye4g6IpHww49uR3rF6uB4SqjSWbZSLVWRabfreWl4BbUxqLpeqwavouJztaWlDCi9WXqSRWX5n+63qq16B44J0QrkL/gSfoQXYJSnZcDQksBTpZqiHnSIEfVKKdI2r2LRRXkW8uIYC+6PSKHdg83+zyEZU10SYQMLcwIgKxIpnhQE2+4zNPoc84Y0Jjnbzs6UalFQzs9CpiMuERp6De3eP84NzofPk5O+fx9r5iPpCy/TVCnyFps0sL86RdoPprVD1Ojeia4x2my07Zadn9S4qLrq3LLC4nGI3doGY3FV9vcO9V29Cp2qqGNAdM6cgo/DunZug/fgwQGCA8j7ZyxAHZi/SgwtFlTcjkaL8CI4NvYL8sXcoaxu7MobowWZPk/LG+vUrpuhGJEURIjKLL6X94wjqJ2ude5Y2w1SN2yyOCYoKTO3oo4l7WDu3XuuQQXX9TXnBSpxbXnU8Wx2Hs9iPJpV7esFgmSheWjbAAAgAElEQVRqvUe1cKJ8H9fDaYQywNq9cmlS96uoAXir7yhXM3V1qN0lDc26BLGrp91DaxBSUWcG0vJgJSer+0VtuJpIpXW/Bhcod2ChRhLQIGUZFO6fQx3uXEHODSeVq4NWndrV7T21rahPM5+8vUKrZ4j7e0u5FxWVwg5yXDh3JjJRXoX+3K+wllNHu2/bj4KmmyEnxAdBS0eDOw9fo+rnoWugpANZkb5vZ3pFLo0kpadJYQMDShSJgxOW1282WM5F8AXEv3FsqK+HNEy/KN9AfCPEQ4Q4Ozu/JDeuXYilJxP3xbV7PsNInpUIj8lFlODM+HauyeT5/M5DmQ4657a6hjWs9B5B1m39dTrKC2Ivo54/JHTTqulXONU2g5IiL4iqwSlot8qB1AdqsvTqaRfB8XmqiCmNAzsqBEvNuW/sqN4JysZEmYh+sZFR5dHX2xWQ/o5Cn8xj5ZtNjkcSLmzo4GjX+hmtPIzTPPRlzAmXj6eSJ46Do4jj3oFusNbvKBpS+TKeod41rVw5rwgH741NljmLDgjOB+lyfu7rHGfXCyUIdFSkTvuLlZRrBDpNDyEO0JuZTbgWJZXhODdESqoa8fY1w33A+dF2B3sHGr3jjKhDkkxqOpYed6AvIB3wVKJU6YESgfay9kACj6N6fBLvxFNu3oOPNBvBA+N7XMTFUIescqRYu5OTY4qKxancg89C4Mm1CE7cNvDve/eeWbuHVFIRJysZr9OUsyTadgWycDZfkuV9+p4lpC+Vl1Rnl2wfWj9I5oVRSbxpLA1XcXK8xS4ojhXbXBxJKhmZfVsbWxYM8aElBE4vAeRxx6/R+wX1w2Zr761zp9WmRTm+d5IxzpI22UyIEopvn0pKf5f9O3xoRBJ0CWWRA8fChYHJX+/AiFmXcevFwQShwyk9bFiQeIDqdW7va4TEz/iMdaNNKaxIHycW8dWrU9q/o1WUHGWAT/ocTw/NzC0pZAfRq90Ui3nopuwLpOp5+2b3zBgi8PX+u9dfuaGqvU8MAXOG1AzKmxh6KpzqERfJ6+IA4LARfcSRsPfvxeFQ6f9r9EaKX/nhJEXyymicnD49bGX+tCdJWj4dvhDdjXHu2ciIEElN8t3rm9vqnJlh8YoKC0Q0hfH0hVy6ZJVUHiFb00tL8ZYDlAZ9s3QjIEX1cPZ779/UyBHgncV1cLgWmywR782bl5Qn8Tocnh5xuQXWIoiibbQJFaOE4E3PPaJWNknsGw0H0QIh2AujA8x/+uixAXovtS/mc7KRsc3swmBJeY6kGpodFrXnZHtrV8myHHwXqbBvH8xJZ2+f3JyekKGBbp2njQ4LKunXthOsExrywtk5TtL0eG/OUJusagYdZmkLYWXcJ23rsSuksCEfT182lCVaNiAhyVRaHjx6ItBBpq9ekdnnM7qfXTg/JXfvPpapqfEQwXxE0ppOInDzthQJJQjPrOfkIFeUxe28BkNneoty//M/k/c/+rEUUt1ycJiDiCVrBzg6CeHTuYKNLyBfGbSADpEvSUK16lImDaFOtZ3rXcBxeD1YPM6eVO8N61wiPXZ/Rvcq9r1w9/hGs0IdHDd09WCu2qaBzc892hsqfL5WTeH5lUR60yLnhxEJS0qqTkdbJqL2tdjcUQ+WTQtV4UabMBEa54PGuLAXA4IxZ0JjROingnYEBgSjz4Rjo1hb3dJutMC0DBwT6HXk3XhO8t590nVjCtMddyIxzug1DAbNRVuZDyITRL9u3rzQ1Li1us5J/15RmY0dWV5mDhQU3je+Vv0cOOcTFaPvQVQfJT1Xe884e0RREJbbcXCAxREXw6lmQ6J7MXwRd8yYg+SeMweHGrXwHRU0FV5EXttkqC5Nd6fOZeY55+HAHRxklIvhBFYiaNaPpj1SST0Xo+g59CMOY6AZtLi4qkhhHJn/k36/XK9dBMccHDgkj1XHAwfguOvmJJ5PbVywntDsouLGlYLXgjJjbBHvzB1UFdmbXdJ3yrsNpw0ZH/gRzCVSTBwbByV5vlmS1b2ijHQbHaCPBoARDkcXmZ+kI7DBj9ZL0jU0Jj+63CMDPWysjZ0VNnnmN847yA1o4qs8dM3vg+TN6NixUXoK7mXcF+8XmwTiTWFLJMoDqaNUWn7/D/5X2d/fl7/61/6a/B///J/LT37yE/nwww9lfX1TRkaGZWVlTaVQ4OP09PQqP3Vjc1MGB+1nK9sZSaa75GB3U4qFvIydnhRcmE9+9v/Jj3/jL8nyyrL86Z/+P/KT/+w/l+TAGVk7TGtWBUQHZ5jX6oK7jJs5GEVJlIqK5FzCUQ5QCRzitbVNmZ2jGSy0hZGgE/rJjyrpRKp+e3o6lUsGkttMCiPxJ1RRFS3vFoaXHA1RHk3AknY+Dg/rLRl4BMv/mveIaJobD2/hYP2skurYAIWlEkU51ZtQYnF3SjTaJN1CpEK0ikOCcUaFmElIRMtkAZaq3UjU+dnZU+iUDYfzSEVco6wbQ06lVi6vkBpOjPca8dQVOVhye+jbdHVa5PSqIdRG00LFox7PaTTAi21nU629NuPFJs2Yed6+9pywoQNqxrHCiL7KSMzvkfdPdE51FOODTgfEReZSq9JF5sWX5LEvT7YlpU5JKcgiOg1x3oWmRtGXeb6o0dcEgnzqvBi8/WzmhSI5vBMWNNG7a2yE3w1rlHQFkSKfBZlgsXu1ipZ+0s8niLLZHBGG41xgbXg6bEJ0Sa6HajCe9x48V27C0OCrF3I8joPjhQqkVNloX4XWSvjd8f5xYkhLsfk7yZafI55GsMa4h/lW2Fk2L+wVz4MDjAaV2yvGB44haJ8T/6nn2MyU5N5yQbYPsroxXR3v0M2rFVHd7xcbQbuO5Z283F0sSKmQk7HcsnR3pDRg5A+22RojW3Nk7DjcNyPBnqlru09++2t+RcqhGVd6eEHOjlIldZx79CyEKh8/X9S9iUCBd9qQ9xc4OL/7e/9EZmZmpKenR37rr/xE3n3vXfn441/K8sqK/NZf+S35V//qj+X8+fPy9OlTGRkZ+f/Zew/oSMsrW/tUKeecpQ5qdc40YMAYAwaMwTCAScYkY8AY5/E/g7HHd/Dca89/xzOeZDPONhiaYJyJJpscO2e1pJZarZyzKt31nPd7pZJaoapU1cHmW6tXd0sVvvCGffbZZx8pLi6R559/Tj74wTOlublZsnMprc6Xd955Rzo62mXRokVy8snvk433/1Iuu/Rj8uprr8qLL74gZ539ITnpzI/IQFyujHj8TjW0S/tEksl0u5zWLI50JV4CksveXWCMAe2hDs9Dw1rCbfaHw3VBc7mX9r2Me9ZINGGsZTxDgtnpAhZTRaVHQAc9UGccmBhbQ6hxe5jmmRN/7lz72GuCO85qz1xSRgE+VyTe5ZN4/6gszk/UG+XxjGremGiUgwWIiJLUEosuC/9Ug8F2oAUYaXleVppGOrbckfeFsukYI7MW3Rh4KKG8JxoPKtzPMNFQp27mCMuiBcKYdOhITBNCTKDGfYbsv2FEECBSvkrkw+JJxHA0o2Aj6PMojc8mER/v1sqCcGzCmSQIaNETsCmEC9igZtHxrFy+MKxxYz10qEQDVAZHINxzfDWooEGDQfrJzoOpxoz1UDH5etOU0wQd433A7XOyYJA5AzhjIYL1gUli4TWgcHyuE32zIaxetWjMeC7ccRvN148DnETJzwtP3G6b0aK7ICVJNdrROlhzFNy0UUpcMrbhcY6AVcYzjF12FmLcOKerNuker/qgtLd3qWaE9AdrgTGaNAB5x84adawFINtxMDTql+p2nzT1M7d9sqwwQVviJIQBcigzr+v0Sm2X6W1VlDCo4JrgFCDMd7N2w/IxB9FKsJZiLGf8pkJjjWL5TABdVNFyv2LRXmW6cyf4p/qnuuagCl10/aT7NqlihxCw/yaoT0pJlv/7L9+R119/XbKzs+Xv/u7vpKSkRJ588ilpbmmWiy++WB751a8UtHR3d8vOnTtl8eIlMjAwoM+hr69PPvaxyzUdWFO7X6r3VUtHR4dcdtnH5Gc/+6nceP0N0t7RIY/8+hH5h//1TRlwZ2nfMo9WN5v9GjkyhES8C+uXccGx6nji/Qpw0pMAQePrBWsR8wuvmvkVpr1RrPYIvc7+IU01woxN55+kDA5MExdCXxl6VABExppmWgESQMfpT8XfExpsjrVqcG6Os7ga5selaSkM/eICfnF7hyR5sF0yklwqdmOSwAbA1IQKLsYj4Cbp6OiTysoS1eaE+v4JUbATNRP5LF5UftS9PqaaJFwvII4U2sKFJVH18gAodHT0aiqQyFb9KUY8GoEBpqxPBcwcFRBEmtGqCohkMbOgi3EDMGU/Zvzk5mXNSJdP9V1sKDAkxoI8/GahnAMpgRUrFoYM+Dh/0lAIXpmY1pBtLIBAozZqKuTYxBBHx/J+K/vV2K79xCabttEfic0JwWqsFqpwxsBYFVVyorKY4WyajHPSLGxwaKaOVkUY50E1EppAwC00u0lLGfM+gj3mIU0NjU4KsGp6/vB7qpxgbZivFBowNjD2g+GDldq6ff9Y9Q73FjBFBVVty6CMphbIkBdxqFfWliaG1fcPt/ltTV4Z8LhkZVGc5KU6VVhOQGSYdwN2YOAJwLiGuTpphzM+ZnstAcm27TWyfv1iSVSX4iOnBdIUj2PQSKbBSCnwnEGwi37UsCcA2qLiArnvvl9Ic3OTLF++XPr6+uWyyy6Tt956Sw4cOCAX/83F8sDGjbJ69RrJz8+X++67T0pKiuUDZ5whjz36qH7GHXfcKb///e+krR1vnkxpbW2Vyy+/XO655x655eZbpKOzUx5++GH5X//729Ixmiyt/V4da2N7u6akuKMuSYw3bZcAai6/XxLi/GrMOy83QfKDmnRqk16vV12TYakAkrFcu7Q6sqldx9p0vRBdz+zsDJSku6Uowy21HR5p7vebhoOzjZYZfm9jR6VUAYUBkeR4Iyqel+2SzHhcgkeUKrQ9jEItzWOQoLch8k5KTpAqp4rIpNciO2sr3IPOhxaO9HPmcMumfCuImAGDCJXNnFRItHtg8R1E8Xv21Wv6jjQeZmgsTES5/M2CxWYHy0E1z1wbx0V6nzhXNmQiX/L6pBVxG7W0eLify1iiISvXFwnAsewfGxTgIJSKMk2J7m2QQs1VZ08pbuS8ADhswtN1lg73Wqd7PfcUjQViVlxOg1mc3Xvr9ftDaU4brfOZ6XPGGJykyAAOjBkpXlJyRwPgwDiStmE+o9tCR2A3AMYSYJlnr5VRLpdTYuxSHQdzDvYUZobNkkpQgBDaDhyuYYTQYbF5soYxFqm+AhBlZGWINzlbuv3J4nfF6XdIwCdrShKkODM0cTyi1dfrvWr+trbELXSQt4EmQZF1fufcYSfQtHE+kQSdsRpLsAsI5k86cXlMN97pzl8zGT5TDGNqliYe9icud7z84Ic/VBB03XXXyXe/+2+ydt06KS0tlQcfeEAyMjJlZHREzvjAGXLSSSfJj3/8I01lwdrcd98vJTc3T2644QZ54IGNUlNTK0lJtO5IlCuuuFI2brxfrrv2OukfGJAf/ehHsmbdOjn5jPPEl16mQuKxvduRniA61upOKqcUbYuKszHkLUqPk3VlE6toeQ1j8UBDi/okhbqvR/LMzXf1KtC3Yz44swFodD27oyNQnOGS/mGftA34RXA3nCOdqKXMfqO3IY+XkShq9ZyT4pK0hIBWTNlIPNSyMl5PpA31Sd8pxMA2QogGICFCYlOh/DKa7pOhPDhbJsrfpE28Hp8ObgYSKJ9KFq41Fmp/7iuVZWz0oGD6jFh1ui0/5byIOElZkJoitUFFRbgpnVDuhX2NXv/IqPT3D6ucX3u8IHrtHdBJA2tDlBBsThnO5/Na25hS03Pzig7TZdioa3jYo99p7439HiYQY3KsSaBjJz7deagGoLlD7yVpEmNxfjgot52hSdNyneEwFeHeA16vjQYbjL8Mz9aW/rKJIlYF5ERjjkVybsHvOR4BjmVgSMEDzGH9tOlhUuKE58ozoJoRVke1iMOj2giW+Q+IIdDQtIbbpYCGMUKhAT9jrvD5aBEBcQRszBfmB3q0uPh46R51S203rXFcglySMb+0IE41OaEcAJwXaryS6BuSeakj6ofCvCS9qdWojskrY0c1j4GAghwL4mcbPxpo9fbreXPOs70+lHPmNZyblr8Pj2rVJICLYMQapXKuVOlyHwGFbJC2upF5Rz8q/p6Ll1So58rrYEmGR7yye0+1pt1Xr14lu3fvFp/XKwsrK2XLli36cfSGy8jIUDBzqPGQjI6OSEZGtnR3d6px4rx586SpqVn27KuW3LwC8bsTpLCoWA7U1UrlosXa/7F23y6thCqat0T6JF1/NvmwfnUJboAO6SpaO/glJV4kP1VkviM2Di6MMw7LTbpfEcjFUu/Gvs36a4kStTXISNMqQKr3XI9tbgsMsZEGRFIS4zVtRD7QtIgy4uPgwabAxPlZ8NJsWjUYKot0FGVnKQkByUsRKc2Mk8yxUvDDb+JsA0AjhVGPlr1CMyPKi7YjKToTujCzqbNwxLqKygI82yOLRQsKle8l8rH5bKtJYoGLxUbHecCItbZ0mZYU0/SCsQCT86R5GxEo5bqhAtTZnjG/19wvpf5OdQlaBCvI06hTSEdlq3h8rh2MLcDBDRTgQfO6sZJXs3brueClA7BLS0lWxiiY4bDny8bFRKNPFIJeTcxO8ovSyr6hYRVD09nXpiamuy/aqXjUAK9o6a2m+y7ud1/fkPYXwhfINpNl4WCDOlaqjo4HgGPntfnb3HFADSlmDjQzkztV27m1afNeFckjPA/48EExG56dE4wDGEs2DypKARChAAEbcAJwWvr9Wi3DJlWV55aFObNrYziPIU9Anq/xSlpgSCpSh8UdoPmiX8EI58G8UDYK+YLPL729RhvJ+AlOJwbfF1vooWL5oWHZtm2/SgRYW7QFQGSEvGMX4jdsw8ioVn0SwPE9pPLwQ6OCEsae9QXQA7PKczJgzaW/Y81hnvIeRPYq2HeqMo0ZQ3QP7ifFNRTMlDvaOxtsTvlNmlMyv+HasEHQ9GYhlZNGOxsQt/SNBKSu268l4NxzqqH4twZt8aLi4mGvGWeT93YdO76AePwuSYgLaLoKpsfv9UtSHBVVcVKWHX+YFmd4ZERLuqsYp+mxc0Dnue3YVasaQqpNDx4iJZeuQJ8Mj+uVPZ2B9n6PLsyAm7EKKMcASKurglo18BAsWrfVVVaPw+3xB2jt5dJ0FBdfnO5Sfc9UPaZCHR7aYqH2kEYqtimkLZsM9TNmex0DAsQHi4NDZyTUqp28oTAbtsmcLW0n/ZOekepEz+NTx1SgjVemzXYd4f6ec2aQUHqHDwvof7pF01KsUN+4qBKJ5uZEzy+IBQb6nnuijfwQ4KoYNDb3g2dAdQOlozBS/QODEh8Xrws2kx+2EBYFQEJqAy0KWh/AlWV3iACNjqVNCgpyNPVBdG59NXgd+gT8bHB/JULndbONEUAnaSM2EJoszsXMMZQxwbzesq1aUyC032D8w+DAHOKBEspGGsr3zOU1bD6keAD9kWhwYp2iUqAy6tGNUs3y+odVb8VYIiBjs5/KC4V1jflHp2Siz/gEnGbNvFffIjxH3EavyPWziWnLhDC8l9gLBzwB2dHql0GPKQdekO2Shblxh3mQTX5GGu13+GR3m08qslyyrCBOkhwvnenWJ+vXhVge4E/gZNNvBBQE0YlJCQqMuH76neXnZ8rAwIimiy3IDne8WIsQvM4IOjgPdG6I0mHDSMfD0DPHgx2dzfcYM1iTVhEFAqT8mLsqxKcy19FMcS22UW+45zjd66me0/YcC0vUhy3cgLb2QJNeM/3CghknQMr+Dr8c6jNARYGOBLTPlPVEgqmZaW8HFLOvJyfYtg5+ZZXm5cTJ4oKEsZJxe208Y3ocsh7GkoXWXnn7D6oGF+E4B0UzWG1Qfe3afqAzUNflc3KSFpeOuxkHuxgHuxlrPm6CfzFiYhOFgworsuOkNMMtSfGHN88Md0CwieDgSHNEIvhYCZegMYli+R4ipenMn0zk7le/FSYnGgY2JGhiFiUmFH+g5oIHqY34iVYocePhQK1RJcOiPRcdUbj31L7esmMHG9slPw/aEwOl6WMTC3JMVVW3AjJllxLi1FOCRYNKAJs6cgrunOXD5HCD3a6VKVS/CKp5QN2JkpWRphPDdG6fPcKM9NpJByI6JRXAuKJ6j4gZwGdtCWzfHsAv4ItFko2FBc7MAeNHwziguSVzgt9xT0qKc3XDQzjK80U0rE1R42dPC9iKJ0R03APYtVg2iuRa2Iwt4GYh1xL1eUVjcyGWzyKUZ3isMjh2XsO6sYbwrAHBMDX670QaAZu1YCqgyCYKmKTLN+M/2Ftm7PWaDhpWcfpSdd8OX+wPUNnThhQB47+AZCUFZGVRvBaXzMRGdA/55d2DozLki9PGi4vykDHMzl8wD9i0YS1JAXH9zGnWCYJi7X4Nm+Dx6nwn8m5t69RGkuF0FVetos8ngwNDqjsixU+AlJaePNYk2bazUGbDWp9MQREZoa0DdxzDWD6PZwRTy+dyvvwBZLJ+z/WwazDBNYEWaR1rZxLOZ7MPoZtLTUnSz+GhWpLn0GCc9LozReISFKjgPUd1lALUse6ShnmevLfze1Y6wwCZNBUHP81ICMjqkoQJJeP8jvWT9RL2jPsUK7G5kU/QMLrZVPjmGJDD82b8ubbVtgfqewJm0NGZxKFVjdup2YwsMxHcc0ontbNZ8XM6kELupMQHpDDNLZV5bklwbmA4D2mq17KBUOXEIm8dOuf6mVO9X11w+4y3CY6nsAc2h25oYiMOYxOk5wsDnpQZA8qCAgSZpHGY0KTSLHCxDx0gBBsFgIK1YREMF6lHeu3jz3F8IHMtAK1DhzpUTGp638y+eFnmh8oO7N37+/FU8eqA4XrMwg6T4VbKmgUVIMOAtBuC0u9OczfYv6pKaPeUI2Yopz3Oqg8qwAwuE7fnF6zvUXdX7X48qotdUnKSdkBm00cEynUSRVhgUt/Qqgvs0OCwYx5ZEHaqyaQuRoXPYrLisA04iiWbgqaIMk9KydFEsLiRNkGHY3xDeL7jADbSsRjJ+7i3bAJE9+H2QBtnFKIvMua8SMns3UfrD1K3RlwbCiDkvCggYG4sWFA649wjqNixo0bed/LKiFLDLF8dgwHZ1+6TIa9xiodhX0IEHj91L0DeU93ukX0dpCfc6mRbMkPfwMnPlTGs/mSBgIK+sXYpypb4xOf1ayoFJ3F0EzBU6MBma59iU4EWILEOsR6jI2RsIOCOJvPN98EAEgAQ9CjbGx9nHMYdRGTXDfPsQ2fdrSEgjLHdMyKZ49xPQDaBidVIWglBIC5JWl3ZIgnoFt1KRigQYI9Wycl4P0n2vDHJSdDPYf3oH8lradfA+wI+r5xQniAZSUhbxp++DYTZtwGsk6tFI5n/072Hc7Wu8gucfmLcP9Z31zv72wONfa4xyjGcL9aLwP2QblbORTP4yeuSr5t9mwzt27SB2a5aFYdRxRPLgwnDIgIa5I8BPUMqbjX9WYjcRZs2sqGRQmDSmn5ZDTrBcCVFP9LW0aNIXFF+ICDdPQMKkHjgAAmbg47l9djPJncMm4DANTmZSql4vZamljZpaWmVwoJCycvJUtOuUCeXJfFw3tyxc4++b9mSKvU2Agzwh/upjd2c6FVzypZ6d2h4bX5Za/qZkB6JFdqffJ9t5QoaExaqUA7L2kz1Wq7fMp7ca2uqR5onnF40kz+bzyIlCHBkDoSTmgjlmqbalAwgN6wOvjwIWHmWjKPiohzV5cRapzb5vLTE2klRHUsAB9aGXnmkH4MbSc527xlLzEfSm4z7mdLDfBZaMCpUaBQc6hydfA6s1zRgrO70S/+wXxspFqeLLC1KlPSkyT2qRC3/tzV7pXXApb5lKwvdkpUc3soePGcm6Dk5OWcRYdPUbvEH2/SekKaaicVhLDImSe3B8JNyIgC25d+R6ndmemb2OpTtHBzWwMMwuoalg/kFzCGjCDWFatmbHbvqlOkIpV1OKOd42NwJiLQPiqYoNYDVCmdIChpsAm5mG63mURGIjnhNagsGZ3iUtKXI4vyEKTEEEgBjJlox+xfM4RXcRyprSU3iTD/G4Dy1pTXgczkR2SxfYNgc8yIQoPrliF8rpVDVUxNfkuGS5PhxGmsO5zz2VsvgkHue6wCY7XzUdrqzR/N45MIRLjHRiCisIA3PEIBLcCRrbzDvpdyWxZiNm0EPa8OEhIJNTSW6M3TtkTwoPXz08SfkmWeelRUrVsrVV12uEcizz70or732qpYOVi6cb6zL6YOE9krY0BwvDkrutBTfnHWwuSMA595f3q8g5uNXXakDXwVrSgfbqwwGvIeLcGEOiMAoazVdfXH7pOtx7A4ADkLavNwsXRwj3TSmOkNDwQPujIt3KKzYdFfKWEIUCfOHMZydvAAfFlaqbELrcxPevTTpQ5NKGDPW7OnXyrbKhSVzAm3hnYl5tbpu17eoAeIEoz+HZjdjzY6tiWMsVgwOz5lNDQBqe5KFMo4s89B4qE3n4WQPoqnuD8wyTCEBUijfMdVnWMFx26BIXZdfBkZMiqgsCyYnUZKD3GmZ4yO+gOxooSu1aYo8P9tsiLE4DGNp2jvAiLlJeTtpag0UtR9WkoLuUbWL6NbAxLpAx1qMH3zN9vmxees6PzyiTvgut2iwZpo1zy6u5f3GSd6wQXMJhGZ6Jjx3mm9ua0FgbEx3ASuQEzxn41o88ROMlMAKU6wixfja2QppLcX2+2RVcbwUZRw+MEhRAv7Xrq2KOfvM/gGxgIaWQFo7NPzh3daAOqBaV0XnGo1w2NBRusnZKhftPW5cj5PiRP94+7ulOCtBivMzDHUVAhoMZ4KMMTgINGcpxQ3nc6dcAJxJxuThOtXPIQlQYmzIZ1pYADO4ixKxQyK9eZUAACAASURBVMmZvK+hYrkpmOWFQlvP9Romv58HPTzqlf/4z/+SpqZDMjw8LHfddZdkZaTLk396Rv785xfl5ptvleLiIjnY0CADg6RgkiU/L0+NpDo6OtX+OzkpSebPZ+Jmyq5duyU5JUVfW1JULLv37pHk5BQ5+aQTpb29Qw4ePKi9VPLycmX+vAojFp5seT3pRG16xFK1RLSxBII8FzYYxhegCrBwrB6kqnbuqjMNF9UfyWiBGF8spIw3gE4sQSGLOgsWc8MaTh7J+8V1U+pLqoBNzYwNA2RUV6HaCip5DN2uc9UBP1ZjBH2PCDNaPjjqbdNohM/TmY0F3yMDFL3KBnMf/X6fjj3G+mwHPY04SGNECnCcPUv1FI19AWno8mlDRnoMLSmIV+3kWGseqqe8BuDQfboyRyTLSDt0Kmcku8Nq+TDb9RkQawA14x1hL9oa7VrtNWNPy+IdKw3YZvSSrM8IltW/LdqbTwgnbdNlCq9dLk05Unq+YIEJRqY7J+YTqRXSrqQ2Exx34xC+MqKXkF6iszyO1jhTm/My2lnd0x1JihW4U1nNOOH6mE944WjXeuH9huCg87jP65OyTJcsL8KdeeKpmU7yzSrsZn6YSrQoAwTnK2FCqd6iYa3dZ12PbWkfq9sOzhuOetBNmOSc6RzqkgSXX5XXUJnZKVRKuSQtUaS/q1taWjtkWYRNB2d7WmxAlIJpBUqMAc5s5zLT71VY1d2voroli8uPmJZktnOmf011bb26WK5ff4I89dST8ulPf1qWLV0mTz9jAM41n7hW3nzjDWlsPKgpt+rqajWOKigskCefeEJSklPUJvzUU0+VCy/8qHzta3caQXVurlx6ySWyceNGtRW/886vyeuvvSZvvf22mjlWV++Tv/3bv5W1q1eozmC2g42bhpkI1CoXlsW0ekjLo/sHtScUkyKShpuzXU+0fm9LuZmjADHbRwdQjb0/GoQVy+Yryxir42gDHK4LYIDujfthNQ92g7H/t+yhGW9OcIZJpFY4Dcma1VVRAzht7V2aJqG8fiYGwYrpEbRTXQJAoPwYcXuooBRWGb0XTsbR2CSopmLDa+z1aelvSpxfVpcmSFYyDLWJ7PuG/bK9xa8VWJ7REY300WL4xSWrS5OlLMt0lo71QcCtPYhGPQoGYUy05UjfoAJGiiPmYfUwA6CI9Tnazyd9BWhB0zhTSwiuARdx9EIExaGOg0ivAyCD1x0l44OjpkiI+6VeN17Td8o2vubnw16ROJUkB2Q04Ba8cAA5HKZ03JldeB4liqwuidNGrpO1ODBuNHQmbWfaisSGAuSec++rFpWPBcaux7e0Byx9zsDlsrlgcnMpCW7JTAxIWpJbCtLdpgut+uBQXW9U2MRQoDSa8i2cX+JEVtG9AAtwKsoK9CYdq4dSuiOjsndfvW7ORBhHg7GZcH/opj7ikScef1JefuUV7WPy9J/+JDl5uXL1VVdrvxMADlbgTzzxhCxcuFDy8vPliccfl8997vPy5FNPKtihk217W5v2nrnxxhvl29/+lqxbv15uuP56ycrKlq9+9Q7tavv1r39dGhoaZO/evXKw8aD8+pFH5Kt33CFnnfmBkACOLfPcsbNWtQaxBB0qpvP7Vd9FeS59c47Vw4rdgxkLztU6ewPSliJwTYpdj6VjAeAY8GI8YiYfunpNY7PF+wBHpPkAI3NlcCyYglUryM9Svd5MoANwBTNJKgvGhtJ7UrrhVMvwfqwDNpywbE4pT3vfrInbvg6/tPX7ZGjEqwUUK4oTpTQzXtiHajq8sr/TRPAGKhoBKsxKXopLKvMTpTBj9lLzaMwrC2Rt2tyCXM6FJo+svVWLyo64Uevka+O82tp7tLyc80GSMFWKmrJuNmRa4BwJ9smIhwG1PmnsDYhHTR/Nns/vvH7TlkELapz/jzXcDFBpR2m5KbQx48EtIz6kDIjFvZIaH5AN85K1oorr1baVoAUyCMOj2icNj6NoVJ5NNZ6QgrBvkCpmPVew++S2zoBljAywMT0ouFDEZFW5cVr2DXMzXhk4vorYSg8iSHLRXEA084hWhLV9Z61Ss8cyg2M3HMSlMAO4IlMldXQPl/QPjcg3v/lN6entleysbOnt7VGal54kpJIAOJ+49lrZtWuXbHr3XcnLy5OioiK55ppPyH/8x79LTU2NrD/hBF2MsQs/4YQN8o//+L/koo9eJBdffJGkJCfL//f3fy8JCYnyhS98Ub7znX+RzMwMddO899575c4775Rzzv7gjACH58wkoBwbkSGLBD475NxjefC9lOjS24fFSLsi06j1KNHds12rNX1jUad8FYDDuTNvK8oKY5pmOxYAzmz3Z7rfWw0OhQBsKKGkhGb6Lu4F9x3RL/Mc08upD1OZitEctvKIiWEb0NLYFEEwYz8TSAKgbdm6X07csDRqmiui+pY+v9SSqvLicEybxYAUZcDQu/XnfqG026V/VJ/qGBC6A+gvA1qFVZiOPUSkT2du71PLDvrKHWrX+QCTc7TXXQLBuvpmFT2TSiaFSfBh3ddhXrfvqJXFi8u1WOVIHmhx9nX4pHuYJz2+l48VDKG/dJlxa8YjxUSAFpOS4udWqKxpLG3HZNYjDH0BvMbxGEdtkbKseElLdEljY6tqUhFhR0svZQINrD1GlfXHhBYtE0UQWkH21PbOsStUFKfN3UQyE/1SlhknpZlTlw/yQKy+hNI5AA6UXHFJnpb8RetgIWERoU8LEWosy8Sjcc62PG7bjho1iMPULUYpx5BOF4KxsalFvvKVr8ill14my1csl7a2Nu1pcsopp0pubq68/PJLct1118tbb78lu3ftkpWrVklVVZWcfNLJ8vTTT8uzzz4r5553ruTnF0haWqpUlFfIHXf8vaaqLrzgfC0H/9rXvi6Ijfmcb3zjH+S0006T8opy+elPfqLdcM884/3TAhwtwfZ41JOGQUlEzCYQy3ytHb/Q2zTgI6Ln34AsxjERuRXuqr7jCNDwMz1QC2zQfDCR2SxZRNWfgnz//GKdG7GssPpLADj4hJAOmCtw5l6g56FwwDSgnT5Ng2EcOgSeD/YQCFFtCbPbccY1bVEoXDBC/gnVRromGwEupmZoO6jejAY7DMBp7fPJ/k6/eMX44Yx6TXUV50E7Edr3EKerd4oxKzZMPqkNj1etQU6Zn6Rmb0drrTPrrk927T6ggm02uKN52MCcjte4E1MkYHvewew3NXfq+kbAHk1CIJRrHvEGZGeLV3pGJ+qDFLgCXlTDZj7JCo3R7/Azm6Ky38PvIUR4H+NDW1/4zNgAPKHroTHrsqJEcflGpampTfJzM9SvZq4pObvXwmwCJvGG4rkDGC2AUoBjyt9cisRgcaiCWlUUpwwOLsRTHfbD6w40KaVFiZvtlRKN/LD9ThDf2+/s0WjppBOXqZvssX5wOzGs4sZXLaoIitaO/JmjeN+8ZZu8+uqrmp4qKymSgMstP/nJTyU9PV0WLqyUnTt3yIknnSQvv/SS1NXV6eKKEHn9uvVy0UUXyeYtW+Ttd97WRe20096vOpyf/eynctKJJ8lJJ54g8QkJ8ot77lXtzuWXX6F6nIaGeikrL1fq8vTTT5flS6umBDh24SZ1QLUaOiubR4/mOJrqzoP8GVdNhzp008C/hAna1tqluhb+z4ZEmizWgueZwY1f+geGVbsBmKGaJC8HU8ZU3fjwq8HHCPv+WJbY/yUAHLR8RNFzdoZ2nF/HdIvT4Rsna4YQk4MxPaYR0lSbKebQdEtQ9SG0vgVBWprrNOAEcMybXxySoDmU1YaovbXfATikIbRqkuoak1oA0fAaUhXIFtQKzPFNgdkHDDEmlzoC5VAMAEM5r0hew7pbV3dI2ZxYlyWHcn7j2jDzfHv7BtQSAJkFYCc9LVk35FgGJVOdJ6CWNFWLGj46FVUOsaGQRtNPplLa6GzMQUFRMIC1uIHfecn8+MELhv2xr1PvHIxQfT5JjgtIpgxJ0miPVFWWSFpqZEUklrUhcIDVpIWTaR1EFZvRC9u9w/Xkto6A1d74Am6tgqIh5upik5qabt4yqKlooF9OeXmh05co+mIzk7urla7uflm9cqFG1sfDgT0/+XZygWobfZT4W5Ny9Mvw0LDmpg0r4Zbe3l5dyJKSkuVQc7vU1FTLww8/JOeff762K3j9jddlwfwFcuUVl2uFQl9fny54pJ5gbPr7+7VqyvSgidPfmwZ/qdLX168CY6yyiUpTU1PMJJ5COEFkg1cCUQ3gFSo31sDGjh/obCJrvo90GGmp8SoOjzIkpMuInLlXxg6cnjRHptrKMqR0QabiBp+i7GzSG6aiz7IGXId2ly7Ji2nfqL8EgLNnX72KEOcsxg6O+2Za9ibEh+Y/Nioej4InaofM753XqteY6dAME0AQyfPGLiAac4WvoVJqb7tfekaMykYjcaezNBugKTIx8gXd1Fwu3RjhdaipYX1JdPlkbVmi5KaGpr+0Y9sARGOjoMZsFLXMQYRKVRJl2itWLFBjwSO1lsy2J3G9XB+bMcGTFgm4RRYtLDvirVBs+X//qMioP046B33SMehXIMu4syABcGMKgAP6rHHtsC7bOhZUZGMABUCB92tFVgDjYGQtJp+pIAcg7PVKnN8rmTIg6YFBKS3OmcC2TL6H3DNkLwjJtZrOyzliFgu7aEAMryH4ZO+Yaty4Ht/aoWMWionBTWUUJV8VmaYsbKqDN2ivnP2N48gpRtyk6TXRqAZQq1dXauRytNMFsw1mfs8AYFFqa+vSnP9cmseF8n2RvoYNfeeuA5KY5Jbf/f430tjYqAOosnKRXHrpJVJWbJi5WB0wNwxaHCijlZcN9VxZcLZu2689r1D3T7UYspnA6vT1DkhDY6ssXzo/bP2GjeSsi7MVCuvi7hgfTj5n66PEGGpp7VbfmekadPK5pIkRsto+UqEt7CoBNBF5CDftLwHgkOJZsnjenEXGIdyuqL2EOYqmj2eMHcC+fQ3aHJYSaXyrwnHNne6kmgcQFPuE9AUlxOxNXhWWBvUrwvPE2VTY2DRt4RSbjI76ZElBnFTmxZuNbYpD9xk8lRzdRHtbtwZFXBOfy1hnE7SeQKGN4YlfZANLfMtgR47kmsKcHZ/jkF825Wg2YoKl2tpDGqQDDkjLUxW3pKrisAasURs8M3wQM59GnHtafdLvAbxqblTP1Vqc8IwVsLBW8axNDflYU1Jea8efeb5UXwOAcTvGGsVJVzmNlAEqafE+KY7rk462Tlm0oEQZaRXbu3n9uJCLz9q+o0YDz9R0gnNjBYCbu1v1YE7rD6dN0FTjRQEOCGyY7qIuOoQGZElenBSkofCf+u6oLqazR2v4iSRiGdEy4AE3W7ZWKwVP47bpBX1HYliE/h0o5DE5WrCg2GnSdpRUeDOcMpOSFCDmhOmZ6VqJwKIJINMsql9HeOgXHeYrMblissMCHmmWC4Dz5tu7FLTMlLM3wXRAnyV6i1Bdj+2tYFHv7R1UI0MAO+xLUmK8NldlIZ7KsZUAAjpbRZPzilT8PN2Cb9N8tXWHdKEkXWz7eLlUP2H6fVF9pBuUuAXrgKSkJI2MuA8a7aq94/THewAnzMEdxZczhvBXwb0XYMPaqwZ9pQValTLXuUPk3djrlwPdTiTvcqvXiTH7NAg4bqwlAQGx6datTE4cHcR9Wma+rixR0ultNQXGYa1paekSGEmCBlqk2Oo2xhYsLq+BKUW7GMk18XmGxTmk94Ymp3NhhEJ9hIA2ekFhGUDaRLWEBZRFU/7t1o0fyQLpZIwaYd8ISJjjzF8YZGV1Qv3CKL6ubQAGD+BpUqj0LLNkOxpOMjuIi3U/cH5hWzlxGobZMydkPZRgc0xbB3Q4MDpm7+O5D/b0SKp/QIoy4sUzNCCpacmq2yXTgSRA1yttUuyRrduq1biP9W/qY2bdl1ZRWcSV4PZLZpJLVheZmvfpSBl0MSymdDnOyqJ3UXQ2br2oYWz+ESqZjrP0/GBSMBC4AarTKC8c62IdCcqP4tiY9qMY0Ax4eh2VFuep+DoYnR6Jc5jtOyxN/M67e9QbhIFmc/9j/ddiCG44P6JS/CyoJojWOJrtuu3v2SA2bd6npnWhVOc1NLTK0MiIRlyhHqS5KBll0cUtWc35KJtUI7NhdQVmUUf0ykIM3T864lEdAd2VGfNUYsy22LPIDA4Ma7UOc4g0DMzY1m3bxR0fJ2tXrdLeWQCedzdtUf+jSy+9VH1hnn76T3Leeedpmw2+a2pAS6850zyxra1H75lWqkxVrz3FzbELY/CvxlM10wPowz8+qIJTV8Kpn8Tk72PjAzSybi1bMvcy8VCff7Rex/WwOTCOsKRnXLA+AhYWL66YczqG+4zXzZ42PG+MLmPUR3rKuHFbXYa9Hnt/idSpsKGayufzSmmGyPKipCmt/1kTX39jh45LPNNI9+oGqeZ+fh3/XF9La6dW2rDhR8LAqHVC/5AjyC5W1+tYHVrBM4x4tkOBTVFRjmpLOAd6EnKQPsESoL6+WVv+kErGKoCDvdQ4Nw9qDy7Et2hJjuRaSOuF/Z1UVaGjMVqrYE6XsUC6CpBjU1QTtDhB83DM6d7JsprxYRggqrD9Ab+MoMnBzyhBpDBNpCBVxOcZlbbWTr1ua6rL+si6zH2JhERRwAbA4eRVIe0OSGmGS6ryZgYspF0ws1u9atFh9Kil6RiwPGT9Q84MqjORnh1m0Fra3jYD4/Xk2zDrQfNgURwXi+aD8uH584t0MtChlE7NdGc2gyH0xmaxGuj2c8ecSgeHFM3j4EsKBEbkWEutca7k9ffsa1AWI5YC1enuO1ENPV1WrzL9Q47kYXtRQZED1md7PgCVhoMtsn7t4hlz+yrS9PkVwLDIEX2XlhSMue9a/x07NxQEtXXr4k5jS4AD0axx0D5cRxCc8rKuxnwH7BBzqLm1S1avrJTB4WH56c9+JnHx8XLbrbdol3ZXXJxs2rJNnn32Obn0kkvlwIED8tDDD+m/ly9bohoryv6hz6GA0VhR/o+uio1JAi5pa+uQNKfbe3paql5rcHd1O3eNVNEcrAuHgRsnUjOFqM4xJkdxfuJUY6ijxpguJWhFDQI4pkHguJ4luDzUGsUhKl+1ovK4SlEF3zft0N3TrwEfrWsIEDCTo0Jrrk7cpKdgcOg7xZ6A+Rt2ITMVEFovHeQMNM4VP80XEyWTApVJbzS9zYa1DQ5zff78kgmd07lO1n4tXIHRSUtWQa6peDOjhM+Ybb23JfwNDS0qoZiz3mqaRcmu9bDQnBOpp5Rk03jZVoZSuo6GhPUfawAYCjWCXVKh7K1NRVNtRZsB/s/nwG5FsqlHsn7y2LqHjVs1uhz+ts04zVwG4Jj7z3MOh2ViDipA0gzReAsnT9CakZ/mksJUkSSXT+IDHmUDcYJmHWRtDgfkGtPCgAx7/MpEuR7f1hlgYCMoTk8IyJL8eLXjnu7gwVGyDVUPFT754GEiomKhJZK0eTUWTBY8mtGByDgASvQBgmLlPQxsPpOfAWwYqAAim4uDqs/JzlCaFmEq54I5G4NmtkEfyYMP9z0aZWlvkVa99uLiXC05PpZZJhZLJhYaj6PhHYG2YMfOOjnxhKVH3IWUzQKbfdI1oaRaGdsYu204Ycm0bTssuGE8s7ih7YGqnk3HRMSJ4BlHZdsJeWzPn6RKteCJvl1UZgDUSHvxHcwbQOOSJfOkf2BA7v6fH2iA8Nnbb1ORMgBn6/Zd8tprr8u555wjB+oPyC9/+UtZvHixDA0OSVl5mXz4vA9L/cEGqdm/X72OcnOy5YEHH9T5dtHFF8vvf/c7qa9v0AVvzZo1snLFal2Q1DnYCeF0EbT/Nv8Zm06TgeTk+TGROR7vLWU+0oFNzsdN/J7g343/W9UDgYBG2jgPH88Ax95E1j8AMZV0gB2eN67Ic1lrrPh0U5NxusUILlmbKppDgbV6pIw/S1MmbHoaKYvj9Um8y6SqclKNhmfyQXsU9ChVlbC2h7/C9l5TXZnHo4wpY4+Dtd+6A093rbAie6sbZH5Fke43sWBDrGiY9YM1H0ZmqgDRvo45y9ykWIYgnvUGtib44DWksHi25U56bfwaj0wJ/sCoSG2XXzqHx8lZXdMc89/gnlUEDYbcCxoPTkAyNk+dC4TFMSDJYYIcEAhTPeLxK7ADFK8vT5LMpOnlMdPtyRraIJgf9cveNo90Dfr0365Ht3QEQFekpxbkxGsztenExUSJLNzt7b2OFmaiiR0niQ8BVDAPHBQKNWdmB66rXqXrbeUKiJZ+I1p9k5KkaNv0mKFfhb0Uo66nkgoDJ7QSNrWCKI3eT+Q5YUkmbwzhApRIX28jciYf58PALSnJVwR+pFmJcK6B+4p/EROU8uzZNuFwPjvU15KH3rOnQXJy0vU5zjUKDfV7eZ1NW+zZU69pT1jBmQ7Ta6xRXzuVD4kxnBpR0MS4RjMGwxiKfTzPAl8VhHRFhRPt+9FFEdn29A5qiojUJ5+rOevsDE09WeEyoA1RPhqG4dEhtQMYBzjZ2sDwT888J7/61a/k1ls/LT09PfKLe34hZaWlsmbNWvVEWrpsmfoY3X///XLWWWfJunXr5Lvf/a5ULVqkRo6PPfaYJCYlSs3+Gn39Z277jJy4YV1ITtUhPZ8Je14wDxTSuye+yPks0oKASLQZdp2J4NOOmbcQQFE5Nzo6qtWK3KWqKmNUOZcNHRzx7kGPdAzRjiFOkmBwHBACq2IBztjPnCoZ3UNUVCra9y4/JSArixMlFff7SQcMDoEVYu/pWFPmEtdIEQDrEv82YMEjCxeW6viGHbeiZ35nvKJM5Q1AdlGlcRGOdv2LMlGDwxrAsH4tXWKKSKa7FrtfEXgA7iory6ZcP+w1DAwOSXV1o7KiMLnseTAZsEOxPizbgi7nYB+dw6nCdYTCiHod6Yo9V85H17cgIMPveC5WbK7iY9UAmqAHMGy8dtB4GmZXAYrfrxkkhOrJCRNbPswEbHgew56AMjb72jzSNiCSm+qWhXnx4vr95o4AuTHMmpYXxklO8tRI0Qw4j9TUNurmDWsyefPmwlhA0FSsWb3oMGopuATXqq9ZuLl40C8gh5LByQNSWzU4Tsb0b7EHm4JS8s2deoOIlGF4jMAyHCIt8mED6oadAmxxLsZoyAjbjtQ5RHL2TB5yxkQTUKII+44GGOP+EVmTn2YS5+VmHjGgZRceGCRYRXLjMx2MN3LtsJLBZYk2SoNRQXyPCJ7PswtwKM+H+YV5HymUhQuMcN8upGgSVAicmKggHsodUbApF6fEdmLlgWVRPX6P3H/fL/V9n7v9M8qMuuLi5fEnnpIHH3xIbr/9di3vf+DBB+SjF14o69evV+Czr7pavvGNb8jPf/5z6ejokHPPOVceffSPcvXHr5H169bJK6+8LK0tLdLR1SXPP/ecfOlLX5Jzzj7TEaSHcrVH/jXWyTgWVVQ2erSpQ22sO9boM0rXyucFMXk2pY/dP6J30px4qzDuCCwjFdayCT2/f0j8kqCScwTpRmBqtiFTS2P+thsTf2t2yulKjc4C/yuady7IPbwBIy0MCAIAIKz7050raxQsFXo1jD9hh5gH/EwrflOT9Sxs+bpW8PhY14ZVmG/t+qP0BHSfwhaFOco5ADjYc6YqEgj+TgJI9gfYG9YNWLeZng9jFeBEsMTex3exl7BGWydk5nysKnNtVXVdd0BdrmnHwKGeODq2jWkOTJ4dGeNp5vExokFXUPrZPivmBykwvgfsgRDZDKaAMna5yS4pyKDowTxb/vBdhRnxWuWtFV1OWTqNYg/1+uRQj1fXS0CVGggG/ApytIoqWUvD3VKSTmnX1MOBh4TTbFJygqrTp4r2GWCI+BhgaCrmEklMHCBeLRfDEp2oNfgwaSGYiE6pr2+R4qI8KSszbedjuWFb1oacMt4GiYlxUlZWqCXEwRRutCbXXD/HLL5mSeLfUMT0L4KJKC0tOGL53qmuwzaSrG9o1ucbbpVSJPfGRgyAq717G1Q0axX8032emnX1DqqQFxEk0SGVSYx78uqwK1RIILwPN3/OZ7S2dktvH01GjZU5izlsDKwm7BaVF6EeUL8HDjbJz3/+M4lzx8lnPnOb5OXmSEJ8gjzx1J/k4YcfHgM4aHAu+ZtLFOA8+OADsmfPHvnP//wv+fVvfi0PP/SQMjppaWnyyRs/KTt37ZR777lH3nfKKZKXmyv33XefumSf+yEAzuzNVEM9/2i/LpYAB2F4R2e3dHXTHTygz64gP19djifGWcFBV7A6enIwNul3LpfxEHETNI175DA+NBXa1K5+KmzupDfoTB1pKwrWiDcO+rTRImfB35i3qaGxk2rUboTOWmL9SHheaHbUvdaNTb+pqtpQniSpiRPd8Nm4YY6x1YeNUXfnMGgWW5UIC8Qp0VqFtZ4/pOtY+6m8CeczZxpvFrjCIpF9YK4yz5mXoQBJNKNo9xCDA4bCLTZhf+vq6pX6gy1aBMD5EEizTobCDkc6l1r7/LKH6ioXLTdFECNjHMsQxAos3lbVObo3fH1MxyqTzjRZRccrB7Az5qVk050ux4qAzzRrh2oJ1e/G9LHCcNIAHJHyrAQpzoyXogy3jskRX0C2N41KS19AkhLdUpweJ8Menwx5AvqH37verukOVGSZruAgs+l4DyYSG/m6tYundOZlAYG50fyiYyUerQHGA54O4BjgZ/pRwDARoTEASVmhf7Ei5kgf8lTvs5E/wtC29m6NmlB7k447FsEN94MIj0WHRRF6lUmHlwZR/bGgX2JjAKSSd2eMxfrgnkAF4wDMgsumEIrIWvP7+xo0zcHiRjqW6qrEpHhNy1pzsXDHPlEhcwf2hioMnhfiRTwfSImRugvvM13S2Nwq3//+96W5uVlOOfVUycrKksrKSmmob5A//OEPYwAHV2p6jK1euUpeeuVlWb16tdz+mc9I9f798u1vf1taWlrki1/6kpx26qnyDgXxXwAAIABJREFU5FNPyW9/8xs5++yzlf15/vnn5ctf/vJfNcDp7umV+x98WJ3AMbrMyMiQc887T845+yyN8i1lP3FMG3relvFPHu/6HoctGfH45KGHHlIH8SWLF0nA53MajpqUDIarzGk2XcYQLDb6v/DGixNEi0hTn6jYmMgdwaZGxfQWclga/g2IYbMI3i+CBcekBLGYYG8hVYAnij0s40lQwME6hDVFqAfgaowt0+10XJBF12pYjqn0oaF+/uTXwSRpo9TGNtU5wXiH47ZOoQHBD35okQTdNh1EsQ4gi72ONSczM9UxR42s3yHZEq2Oc7xvCNaCqyJH/G5ttEq5d+egX/2RqK62wuFgPQ4pJZpxA4AGRjF/DAbpU995i39s00+eorYCUcBk3JD5v7KD6htkihmKM/kulzT1+lXXw5qrrCHCZX9AEp3siYLvzu7eAN43tk36dIMA8IK4+MQNy6ZMTRk31QMaOTC4wo1gZxp8swEc+15bskfFFRs4dD7aEsSzoSDtUCYACBMqmKiJGwiwSUtLjhldGMo5Tfca3cQHhrQMMdh0CkBDiWaq42w8l++I5ntr60zbD7yOYnWwWED/AqQYJyyGPMPZaGN7PiwwAJzy8gIZGhyR3r5BvZek1/ByiGRT4bP37G1QZ1NEyYwvaGlMrWAFESeGzYa6XNLTNyDPPPOcNlTlvJKTk1VMnJWVKe+++66cc845quF4+eVXJD0tXbvAZ2dnyQc/+EFZsKBCurp6tApr27btctdd/yjzK8rlUHOLPPb44+L1eJTZaaivlw984AOyfEmVbrrH6hFLBqezq1vuuW+jvPXmW3L99ddro9qysjK9Fe+++460NDfL8MiI+g7Nnz9f26GsXLFCNpywXhoaD8mmTZtk1cpVsmfPbklLz5DmpkPS3dOj97WwoFDeeOtN2Xj//SroPunkk+XcD51l0oFOVRlpftYjUjiIavFb4m/SJzom3W4DsiYJQqd7VuguarsCauVvUwlsNgAcIme7dU2uqNGNDzdbUlXarDEgLr9XTp5ntDjBbBaBFno2GFsbZEVj7KABZb4A9mzroLl8rkmhj2hwT9UajHe4exvPBvkCAIcgOFLxhGXhGctkVABcls1BewXDG/I64fhhvfra6xr05uXlyrKlSxTM2iB9cNQnm7Zul9yCEumUXAXjSoI4KSaTXkKX5ZJUt1c6D+yQJSvWSMtQnHgdzQ3jB7BjW3xM9SwUsAaVlTtSHQU6Cnqchp8qcfEbZ34O9jH8dUhZGcd+kzy1lgb6OcP93bNDLRGNELZu3y/r1lQpYAheyAE37R3dOghWrarU8rdoHgCcbdv3a0PBySmqqb6H8yHSxpiNf1dVlZsu0XPQxVj9EBscExNalQF/LJZ/c08Y+INDIwpKocqLizDOcjQbDtMU6WYczWdrP4vzRWdFdIRvRRiMdVinw3Okek/ZkoU0LTR6hVDvBeAIJ1l0V7S0oIqPsRVuZGYEkVQP6NTW8c3ixGaVnJIoxYW5KiCeix2/tUjvHxxSTQgtNSg9ZxlgcYAdYqHUUnMW8qFhjaT5OzcvW5qbmuT7d98tJSUlctMnb1RmAPH00MiolpKz0AP4oc2xZucZHqtHrAHOvfc9IO9uelcuueQSvV/Lli6X119/TTZuvF/O/tCH5LXXXtP2JQi7v/e9/9Y+b7fccosyadu2bpVP3nST9ndraWlVcNTUdEgyMjLl+huulxdffFH+/OKLsmz5cjn1lFPkY5ddqt2bg6NtnsvevfWSl5+p6zMCWITo8yqKdGyiYzEGk7N7y/AY2wfpOA2L41K7fvNkYXOMsgKwY3sT2QonxhSvQ3Bso3DYp/IstywrjJck0JFzsKkCRpAdAMZCnX+zjS/0Z1TjwpyRSYg0sLVZAao8SR1zD7mX4YIbzpdzogfaimULotbTThmN0VF1Qm5sbFeGFxYavV0oa6cFKZ/7/BckPz9fiw1uvfVWDYD6+wfGpAx//OOjsqhqsZTNr5S0jCx9rn4/HnVuSUpOlr6+Hk17E/A0NdTJ4qXLteKK9XGUMZeaKQ09pDqNMST6xQmsn5rVjFfmWXaIMeT8Sh8515QYN24oiEcTrwVkA7oYs1wTrCPAy7YWCRngUMlBjw86PeM/Yxd0BgL0OpUo5BhZBMNd7GcbtCzCqOmh70MBOHaDB32Dnkl9QPsDkGYThE13LgAbaEE0N+Q+1WjrCAmZZ7s/U6NiY2ymIuLCHH0uRHKRRg+RnEM472EDgsVgAaFkPeRIJJwvcfxYMDaEtQGchLuwGgOvDs2j49ERDjgKBnNEhR3tOJuaMu/UlES1S8ih+V486aiJ5ZdhXubYy5mfLNLo0xivzF02FATQLAqUpXZ19kl3b7+KPolQ0Xts37lX7rn3HklLTZWbbvqUzK8o1fdD1cPmsjFRSWWo5GN1VI3ftVgDnHt+uVH+/OcXNdWXm5srV139cXnrzTflySefkP/zv78lv/ntb+TQoUb5+j/8gzz26GOya9dO+fjHr1Gwc+KJJ2lblH/5l3+RwsIiufbaa2Xbtm2qh7ryyqtU//STn/xYbrvtNvnA6e/HcOYwtoznzBoFaFCR6ohH1ypE+8wlyviJcmF1YDdmG7ekJQ50+aWpP6A6HG20qR40JnXGM0evaRuE2ojapjvQaxiJstkQVxXFS3n2eA8305fpkKSmmQ7Qc+3ubp8059jd0+dYX5RFXJVpJRewJMxLNekMIxAKnq/qAN7Tr70JqxaVRayPmrwGWB2U7TKPgBkmOZS1k+dEyunWT98mCxculK6ubvnUpz6lPQrffvttqd63T2799K3y7LPPSntHh3R1dcmHzv6QFh3U1tbJ+9//fikvL5fnn39OGclzzz1X3nrrTfmbSy6RF194UQFTe0e7XH7VtZI+b7V0Dow3m7X7ZnAlFiyNBcg8Q5uCpEJQe1z5XJLgNp8B8PGLYQRV2O5ymGNllmB1zIu4vpABDgs7QIFSS9u3hw7HSvV396mwsqK8SCPAaK53Vu8CuKIMMhTH2eCBwERiM+E8Qbv0PGIQTGWgdvgAMlE2wlL0EAx0vp+oOtLIINKNKpL3kbNFvU+KCudQQ9keWTO9cM4bcTr3mciT1GIk0dJs38fkoZSf6IcNPVyGxI5H7mMk2iUYD1ONeEiBhla8YGaZQJnpeO+a2a4jnN+zwBKgICxn/lJmbulu7jXngWCSlCXnQKppcNijCxtAzu93qyCUcyRsiot3qzgUNuB4OWINcGBwNm/eJJ//whekrBSPk1zZuWu3/OAHP1D6H/bmzDPPkgs+cr7UNxyU//7v/5Lyigp55eWX5TbK7E88Uf7pn/5JKirK5YorrpS9e/fKPff8Qi677GOSnZ0tP/7xj+X22z8jp592igKGqRyk7TUyvlmDqeYzrr6DqlPBiRrm2VRNzrwRsnEMeUS2NPtkYBQdBhuMEYyaChrzz2AgPl7IYOqtCNqJrtH+Jbl9UpEdL5X5CSal4PdrVRGiYP5NAFZSmj89iKC8GKZRu7JTKeM29v+T0qLML5y2WfNnW0MA8rQDwDoBRkIrc3BU1jQSmsAu/X9xUa4kJCYad323WzUe4aRj0YXg3tve3ilZWRmSlZ7q3De3DI961E08I4N+TOGZ6Nm5R4bjQH2TMr6hVsMagCPyuc9/XtatWy8tLc06BluaW6S+oUFqa2vli1/8orzzzjuyYMEC2b17t6avjeN0gpx++umyafO7sn9fteyr3ifvf//pUltbowDnlVdekdWrVsnWLdtl6cpVUrzsZGkfMJqa4LYOqrFxKrFUs+VcEOdmwQtjSjst+APKAGqq1Gd0OTZax4nA6wBwKrJUJ+SYE4YMcNgYxtM+Xo0QADZQgVbBPhtoCA/42KjQqKi56GVL5+uGEO6hFLzXq7lpTO2IkvNzTduH6VToPEjAEeIwBjqLAtGQ6ZB97Ees9h6RUqG0mWuBwYoFaAj3eUz3eht5UjmEmM/oYowD6FT2AZF8r60gI3qEhbO9YiL5rFDeoxPUGUuMQ4AG4koW9ILC7Dlb7IdyDsHRLfNAF/ahUZ1TKalJyhhNBuwqQNTyX0pjPXreMDeI6nkusF/vARxzZ7u6e+SXGx+UTe++K9dc8wkpLi6S4uJiqampke9973ty6mmnyfx582XevApZXLVYvD6v/PK+++TZZ56RwsJCrUIrKiySf7zrHxUIXXLJZbJ9+zbZtXuX3Pypm/U7/uM//l0++tGPyqmnnCqVC+eL30/J0uEpQbtOU7WDrMC4wWaqoBk2G4CTkpqsnk9aTjvDQaqhoScg9d1+GfaZ1IL6oJgEhlMgM24rYsW/ZuMxugi1/ff7FOSQYjhjUbIKjm30DjsP84RQGi1OPqaYAOkJh0u9ddh40YNx/6oqq2TV6hWSyNow9lpTbYbPDhWOsFWaTQjSIQf/G+D3yG9+K01NTZo6JKV4sOGgXHzRxbpeEtjyGQTv9QebZfPmd/V5nXrK+8z3BjHiY48iuC7aOS9abDz34p/l1VdfleuuvU6qKuePAZz6g4dUQI6B5uJFC7VC6fATnnmWc64w9WhBWdNCEWwz9wEOf3/HnbJ06VLp7OyUlatWarp0wYKFsnnzZrnhxhtk29ZtsnjJEtm9a5dq+AB52Tm5qgd7cOP9UlCQL9u3b5eTTjpZ6upq5SMXXKgM0IYTTpCtW7ZJ6bz5krNwnaY87WFT2ZP7WdlnYxhC82rGkDI4mE6a9vXK2lAlBQjSqm/6Z1Htp1VcBijZcqmQAU7wyYGiibRpgHnmGetDtj0Ph8qe/FqjqGajmxu4ICUAVUgkS+sHrX6a9LlK6/cZ1obfEQmwqM/1u8PZjKL5WibAlm3VsnL5wpAqhaL53eF+lvV+4d6z+CFa1/4u6FyiyD5R2YCWau3qRZKaijna3MZV8HUGa1GYK4ACRO822iXKosrlWGbTpnpuhhHsld7efpk37z2AY+8Rpf1/ePQJNT0cHBqS5KQkueDCC3WTvecXv1AgwZjIy8uXG2+4UVavXiEvvfyqfP/735MLLrhQPn71lYgT5K677pKR0VFlE3p7e+Sii/9Gzjv3XAWY//pv39FqtmXLlsnffeUr8DEzap74PiJ7q5NiAwTEAibSUpN1/M0GcNi0SU9VdwbU+I+0ExtKqFOFjQjCBZ0E54NT/toSukFP1GEEp9dIBWH1EbzMI27duWev3H33/6jRX0F+geTm5siVV14pxUVFOneHh4dVf6J+Uu3dkpWd5fhQGZYJBoD7Ggj4xOWKk+HRUenp7pF77r1X2tpa5Qtf+IL09uJv0y0F+cXS54AbKnHpP3f/xgflpZde0g0dQFpRRrCYNMY6EDiwP/DMjTea0TwBNmBoHn/iSXnqqSflC1/8oiyuouebCSpa2zpUZL527VrJz8+TOJdb38s9UZNCBZIzi/cBdWiuSKFph3nN0cx8aCrRFSd/fullXWdhCQEtMIdUXaZnpCvw6erulaSUNOnp7jbeXAERd1yipGZmS197oxysr5O83DzJyc2V/v5+KSuvkJa2Dq3Y7O3plqTUTOkIZCiDw8HYCa6+mu08DcgxjTthZtgC1LHYiwbMVPhxME5hclQDpsyhGathAxw+DCZn+84aXexOP22NIsfoHxM3nDnimrHTIyKl2gBdAv4npJ0Qj8HmMFGgODs6EW61qXMy9L3tzBz9azwynwjA2by1WvtNkYo4lg/jTwPrQQ8zrAf6VD9CZR6i7mgdRFUAXViJ5cvC78OlzpxOaYBlAe2m0traqTl3FjiqJ6iyIn1rGE7HLCvKqdxo3ZeZPuc9gDP13dHUCb2bRke1j45GlKMe+dGPfyTpaWmaZiJC3rhxo3oNnXHGGbpZPvTQg/LP3/7/ZdGiBSrsvuub39S01VVXXqm6G1JMKph0u2XQKQ9m00tFP6WeQzOLui1LQjC3Z+8BNWi1jW1DrfhjiDf3B6Smyy8jXsO8xMeF5i5tXXHZaLQX2KhXitMCsjAvQbJTJkoZlFkdGFJvLtjB4KCDFNLTz76g7UJoL8L9y85C/+aWhoNNcu+990h9/QFNNd30yZtUKEsD2S2bt8iXvvxlyc7KlM/cfrtccsmlcv75H5YnnnhCHn/iCX1W3E+Yic997vPy7LPPSH19vVx5xcclMSFJ9TLxCQnS2NSi4BOrBRgOQOlZZ54h+2trNQW5YcMG2bxps5xyyqly8sknyY9//BNpbDyoVXOfuPZaWb5sudop/Pa3v5GCggLVuSxatEi++c1/0hTQ3Xd/X6697jpZsXyFPPrYo/LaK68oUF69arUK0dPTkmZkZawukHsIOAyVpVdvm5ERXcc09ZaYqACStRcxMEUUgx6R6g6f9Az7lUVR1iTerQ1Wc1MCsjjbq/cdwMTz3nzIK4Net7JDABDA6Yg/Tp8/AMVWj1smMJR1i/NEW0OVlAaiTusIa1egDT0BXk6FX4KLUnGXZKe4IwM4dLDdsqVa0zX0EIpVM7NQLj6S14xP/EHVp3g8PsEhGT1Cd1efVhwg2EpPNymSaIGrSM41Gu9hwJKXZ+ATuR0Jy+9onLfVu/CMfF6/VkVE61nAFDGZd+46oMJ5mlyGEvnYNBPpWVIAvIeGkxYcUzbOeavRWkC0IgoBJfqn45UBtM/SAhxK2PH8Ccd4MBrjYS6fEUsNjmmTMdHnZdjjld/89ndK369atUpFmiPDI3LmWWfJC88/L62trVK1uEqu+8Q1muqj4vFf/+3fZN78+XLVFVcYEOP4gXDdNmXIvw1DGFrFGkw09gusbT3d/VK5qFR1GuGMRZgbKqpaB4wnChoaSALNxmiPInM+Vsdiz1FLhP30szIpLY/XdJIuznBpG4eUhImu9bZdCYEBuhc7H7n2Aw2HVPTOfcMP6JRTTpGK8jI1WHz99delf6Bf9UykkD71qZuVLcEK4Y47vqoaqKuvvlquuvpqTfPhvF1VWSkLKysVaKanp6sOCuBD89mbbrpJykow/kzTjXrT5i3yrW99S7761TvVxRv/Jz53165d8p//9Z+SlZmp7AcalrLycnn2mWdlZGRY3nzzLQVPt9xyq2zdukUr6j70oQ9JSmqqPPrHP8p3v/vv0tzSLHd///vyqZtvlrVr1sqWLVukublJDjY0ypatm1X4e+rJJyrYne5QlritS+8tbuzRbLlDKqiu0ydN/U7DTcf0kWefneiTdaWJqh2yfcxerRvVyjuADQbCDFMYFX5PawYdG1r9ZH6Hfw0jKThdpfuz4wM1LkiGxTHVUvyM77Tu2coqOYaCKQlY3rgkN9Ul87JckQEc3IoPNZmOsGtWV0VNAT+XBSzS9xJpaZfohhYVsEFJVswrUnrzeEshTHcPDLPg0YUOBocqiuPlAFAAqKneweF3Yp+yuV0FVLJtion3TihpSMYIdD9/Y7Sl3Z27+7XCBP8NIk/0Q2wof2kHAKezo1fZqfcAzsxP1x0XL+2d3epBRCd2GJmiokIpKi6WLZs3S1JiksybP0/SUhJ1cce9ddfuvUrtl5YUmQ0gCgep2Ib6Fu3MjcaFQC7UCN9+PRtI/2hA3m306Wbl9SO0NWkAXFAsk6niUNu3CgsE7SLtkqQEKxpFbEv9rzEAXF5sWPPgK0Ujyd7CfCQzYNdgoveGxiZtGfLCCy9oSgfdDGDjxRdf0EoeNE95eXnKxlDR9s47AJw7xgHOVVfJaae9Xz772du1FUll5SLBxRs7hJtvvnkM4HzhC5+XhfPKFUj2DQzLL++7X1544Xm59LLLVHz75htvyA9/+ENpaDgod999twKuKy7/mGRmZkhdfYM88/TTej6kegiQb77lVjlQVyd//OMfFBjxjL/2tTvl8suvUFPIn/70JwpwVq5cqZ+9Y8cO/ezOzg5lnS748DmSnj699lR7RLb3aMCFwW00AQ4gomc4ILtavDLsd8moHxZPBCCRn+yXFUUUrpiftQ/45J2GUQm4jSkp5n88W0TWPHYLhGAAFd+ou76TutL2C2YksC5bKZPKR8ackcdBvdVWebRayrDi9NPMTHJJTopbSjKMeXHYKSoW8q3bqnWSQH3ScyoUB9gozNWYfIRlc7Rsse6QVlpRjk7pIp4hfykH11lX16RGU2xOx8vBeSOU5txJFxLZRQt42nYbaHH6+4Zk9erKWctnEdtSzs4YmchcjisZI6muOh6eh03fYhtPN+T3GJyZnxppTNIgrJlQ/mjIoPPxDDGVQOP96gxb6dWxHQ2toT0zUqTbttcoWMAPDDYxkvnDBrWnzSddw6aKhWjaaiJs0cXEChkTlcPiGINAv1N5RUUMMgGPvG9ekmQmx+nGZw/WYRziCSJo96P9ptxx0ts/oMFESkqq/Pa3v5WXXvqzXHvtdbLxgY1asUbX++dfeE4OHTokn/nM7aqHev2NN+TLX/qyJKcky2dvv12uvvrjcsYHzpBP33arfPXOO7XS52c//7m0t7VpKsgyOAbgVGiqcX/NAfn2P/+z9Pf3qV8MWp+2tjZlibJzcjQ9dv7558v5552jQvz/+cEPNQV1wQUXyKZ3N8mevXvkpk99Supq6+R3v/utApzMzEy5886vyic/eZMkJSfJT378Y7n55luU5fv1rx+RSy/9mKQkp8ivHnlIzj//I3Lh+efOAnD8GgCiLyWVH815aQ342gdEDvX5pLlfJE78sigvTiqy3BMac/OsXz3g1S70qoNB6uu4XTs2k7atpvG4UT2OAbjBY8eyOdZTyfH1G2MOQVP29T4xvanA1ZxXSYZo03DbFDQsgGMFoDi5kuo4eLBNB+HxDHDGohQ1TvKou21re5eal0H3kab6S9mwKE0G+R5PAIfnYxtR0lhww/qlUfdZokkmhojk3NHLzLQBWCdjXnu8pWbnCqKIrFhIOzp7FeBFcyGd67nN9v7Ypqhm+/aj93vKpffsrhePzycZ6Smqb4kkRc0mQyVMTRe+OETNRNz0nRrvM6XxtS0nwibf2c7wI9G0hNMkEcaH88lLEVlemKC9qoLXYUDOu5v3OgUAyQIb9ueXXpW33nlbdSK4Z6Oduf6GG5RJATAuX75CnaDj4uLlc5/7nP77wQcflMpFixRI4kl01VVXy0c+8hH5+te/pmkpDBXpu0Z7jU9/+jYFOGhwPvfZ22VeeakCq9/94Y/y6KOPykUXXSSLF1cpG/fII7/Wsu6TTn6f/OH3v5PzzvuwvP+0U7Vp8AMPbJS6A3Wqu6E6q6+vV1NeeMf86lcPa7qSkvN33n5H/vt7/y0H6g7ID37wP3LjjZ+U7u4urahas2atVopxnfjLfPjcs9WParrD+uwADKmUjQV7zPNv7PXL3g7jJrym2C3FGRN91dDBbGnySd+oYXpcaicwXv5tgbDVrNneZuP9Lw1DowJoxxV7VMGxAUqcg443TYkZ3RujLDmBsRWQ3BTRnpopTjm5flaoTsa8GIoaCpHyOWh4ynmPJ4BjXWNnMlwFGUL1IUCF9lu2bL6WVtrOzUdvqZr7Nx+vAIcrZ9yhxVm1sjLqAIe+T4xlSiypqptJiwPA2VfdoB46f40AR9ugdPTIwgVocI4fhvOvFeCYPkp9snNXrW4cpaV5yr7NZvQ3ebUxGguRXW1+6R0xlS38n81ptmyaFRvD1Chb4+h2ACbryxKkIH286oeNi1Ylu3bXacNMNWZ1x0l1TZ386U9/kgP1ByQ/L1/OP/8CWbKkSnbu2iVPPfmkbognnXiSdHS0KyjAqwU2pLauTlavWqNVaaSA1q9fpyaKTz31lKSkpMiiykp17j3n3HNk06bNqvE5/8PnSUFejrJtv//Do9La3i6XXXKJup7D0rz2xlty8GCDzJ+/UPbt2ytr1q6VlOQMBZB9/b3y2GOPqcB4w4YTZf/+ajn77LOkvb1dNTs8g/37a2TliuXy8WuukerqannyySflzDPPlIzMTL0W0lknbDhRfD6vgrC1q1bMONeMV9uANDZ1SOWCkpgRDu0DftnR6pNBj0vWlZAGmuipxnPuGgrI7vaADHmNGBiFjWPWLglxpis4wMSCGphBHLFBw8H7srFbcmlqSx2MHYdsZWo0NWoqq1ISYGxgRY1jNqnT4JRnWAAHZE37A7QH2P/jmnm8ABwmDkK+kWFTgjfTwa+h49UG+1C7ilApXywsyJk7yjiKn3A8Axwoa8TgOOhG2ykbUTltRtDgBIsbp3pUf/UAp7tP2tu6tc3FewDnKE7mML4akNPahh6oVYNUjFqJ9GcrE5/qK/Z3+qWxD+2EscVnM1EDwCn6XNl11niumNSWbmaOQHrE45f1pXFSmD6+UbJZU+F64ECLLFlcMc5GaGNIyrytDw/KVdus1GxpfN+Y1ltfOP65xsofZOU3tcZj26BpaYrYlbJ6vNIw8svLxQw2wXynfrj5Pu1z5DY7MlVfAH7VNcWbRsuwTRN3F+fe8C3mJMbPlW1az9H4vpj7Fbw9m8SO9h2b4eCeYZJKJ3mY5VhlVBAcb2/1S1u/YXBgS4KLPgAyfcMB2dnqkz6Pc9/EgBkLctGWpSe5JTPFbXpUkcqKcwl9r4ZHUXSZaihSlzTUHPK5pXfIq+zN4KjfacZpeqRRpZWSYATFpeki6UlxuC+N3SkdD+EwOMEtE5KSE7V30JpVx4cGh0EAIIOdCUWEZfUZgDpKihm8dL3F8M92jA5jjTkmXno8A5zGQ21qT0BqJJKFeaYHgGnlgfpmHRdluKkeZjQ2/u73AE6faiRop/EewDkmpvWsJ2GrETs6exQ4sGuS6g2lanDyh/eNBGRnW0Bdjk1UzSZsTNfwJLFCUTX5Q3vklLmznqrQlHSDajOMO+3aYvcEgENgCWjAgoSqyfE06KTW5QZ1jAGGCecZ9LsJvnuT3jPxd+Z8aW+DIWJBXpbqMDHzcxDJ+FeQQvEHdM3g3tp+Xw7Km/V5BO3Ah7dkn/xue84zAhzadIzI3n0HZcni8pgxy4CM7lG3vNO+R84iAAAgAElEQVTgkdIMkSX5MCbjgIzfN3SNqm+SV+LHDHFh7QAzNGGlcq4y1y2vPPOorN/wPsnJyZI3Xn1JFq06UVyJGabSyh0ngeEe2frGn+UjH71YOrv7JOByS6cnWX+P9ssrcVo5lZXok87GGtm1Y4tccvFHJT3VWNawz6ujdygAx/p79PYNSF1ds/qGMEC376g5bkTGTJwdO+skNTVJ/SBCPXh85DhtXyfYnIKCnLEqq3DKLUP9zli9DoCDDTkmbcfbQWkyYuCFC0olPSPFaQkSnUoTQCy+RzxjAJTxRJq6pYVqcKobpOqvNEWFLxEA5z0G5/iaQWqONjSsDDztW95/2hrt0xTu+gULU9/tkwM9picVYlJoFSpjOGxEP8ZGEEU7lVVE3finkKrgPbwG47/8VPzH/PqHFBBAjJJzfK/Crfia61PhnAA46PJgkFgbYMA4DyP+tngnoFWppK0IeqNpFBruNdhCjO3ba2TpknmqG42WncbkcwGkbmr0aoZjbWmCpCWZdRKGZmDUL6/WDknAnaAmgppKUsNrw15xj9ITAzI/S+S73/qGXHf9J6WkuEh+8qMfyIUf/RsZ9XrE7YqTxOQkSUtLlb27dsgJ60+QPz39J3X6Xrlug7S3tkhvT5+UVpRLUkK81NfVSktzk1Tv3ye33PRJyc3J0vNBcgDrPyPAsc28eMjQXww88rc0GRwd8RxnAMcv1fsP6qRmkwz3gAECFdbUNYln1KtiPez2gwd9uJ95pF+vACeerrjHH8Bh8QPksKjAsjAGp2uzEe59NSZjLP4NCm4YH0SO46nMcetwFuDde+u1p1k0uyCHe85H4/UqZuymkaEBOLEQM8bquv5aNTjB91P9sPYfkrr6Ztmwfolk52RE5A5O2fDmJp/xIdGWDCYNMe6JY7xKtM+QVrw4JcEKiDCAM54oGHmuKY6TrATTM4/9BRaFuVdWWjChTDxW42Kqz2Wd2bWrTvWXNNvkvrndceoATR82W7pMLy1c1vPzcMOPTrAV6XUyNyEcsAGhiCRaa+Pk86Hku6HLIw2tA7K6IlWy0/BrEm2VsL/Do609XO54HRdWVBPQcWD0Mvwpz/DL/73rTrnhxpuktKRYfnj3/8iatWvk+eeflQ+c/gF566235OwPnSMvvPCcXHfd9fL73/9eG4LS6uSFF15U12VSigjOW5qbtUFtT2+P3HbLzWMAh+fnmypFpb0fcONEh0JX2uFR2bOvQRmLqkXlChDUWXNw5LgDOHjd0BMFgWi4A1LL5ZyeVtCngAUiDHq6QNWHGwlFOpDn8r7jGeDYcv7+gUFpaDBsC3oZDBkjiUQn30cWCHLqdK1fvtz0PCN1xcRksWDR1a7MKrTvVrAb7ZLMuTzbI/FeU63RJy0tXepJ9B7AORJ3PXrfwRwiqqUKjvUdJj6SZ4jxH9VUVFVZjxPjQzLO4Eze7m2mxfqhEN17fH6J8w1JykCL5GfSH2t8Lhu/q/HAInp3YfZPolwf/yCc7hcvrtDCA6wqhgaHTYm7wzZRek+Qe6yYwRJ8EQCyTtm+g9Hel1gPeeZ799brGpibky4H2wbElV0knvhUGfEZLRK6GqqfeN5gHdoowColx7ukIkvk/3ztK3LNNR/X0vtfPUx12Wp59dVX5M4775R//c53ZMOGk+TNt15XA0ZE2CeccIIKxV966WUpLimWiooKNdGkbQeu0ICiWz41zuDs2VOv5pKuQ/X1gcQkel6IdlYllwdDwUKunbiHRiQz07SLp7zQAgMi3uMpRUUERyUOJmWLKsvVlC3SQ5tw9vRrE0t1By7KVYFqrFBzpOc5+X3HM8DhWphcdPFFEzU0OKLVPByIv1ls5nL/DYD1K1OJcR+fh+iQ3kCMe4zSiOBgePw+OpI3ytKl8/Rnfy3HewDn+H7SABwYCet8u2TJPK0QDfeAuaE31f5Os4GpgFRLdmfvM0SaitfjU2IqVockYbhXTl+RLylJ8VEvIAj32ng9AT4BVHV1o6Z8WAusJtM2GWW9UF+joLRVJN8VzffAfrF/07gU7RCAMVLfo9nOCw88U/jhlYxs+k1lSvuwaUBKM1XGgukebj7JmvwhMi7PipM/P/FrGRzo1bL+ouISrYx77dVX5PbPflbL5tesXitbtm6Ra6+9Vl54/jltg7Js+QrZvGmT5OTkKJvT3dMjO7Zvl6KiIhkYHJArL79M0lNNKyKsbNQw8M3X3wkMD40ocIHyychM1UUbAEMDLyK1wsKcwwbe8QhwYF7a26HXTQpiLujWljOSr21p6ZRFi0rVKTTYvGu2QXKkf3+8A5zg+8X9ZwA3NXdqc73ikly1oLcmabbnU7jPmAmL1wvjmy7CgCaADvR5T++goqz8/CztME8FITn4v5ZD04S9/XrPF73H4Bx3j50gr6GhVVnszs4eWblioWkpEubBngXIqesWaen3j1no09aADS3JaQauVSyTqqtsNZWaBDosDiaAa0viJT0Jh1tjw380D9YAKs4IXtHXHGkd0FyunXvO80VTCOOEUJs2D+FmLEI5BxtwBsQtjT1+2drsk5REQJ/xp5mgA9L+UQFJiHOr71FBkleGe9uVEcstLBXv6KiMDA9IYXGptOIAnRAveDgBXvp6uqS/r1cKistkoKdDRgb71bGazAmmipwHzyg3m07qhjtEawaj5erv7ggY+t8/Vp3Cv7du36+Lt0nnTCwH4wOON4DD4tzc0qHeNqTaEBuHu/lNfuh2k0V8jYI9NztDmS7YnGPx+EsCONxfG1VBlQI08YJg0BNxoY/hD31+wjl4pjYdFtwHxf6cyAX6GoCTn5cpy5bOj2r7iHDO9Ui/9j2Ac6TveHS/D2aCFAZMNul1dC6Rbt7Wl4RGjM19lPeaCiptyKilvuM2/MqsOsXhbGiYBAJuTD+igLo9F6fTDsIr83IS1RcHQ7ejdbAxUoFDOT3Gn9Gu2oz1dY0Hf+x33co00+E+FiDHXgv+NzVdIl2DVBwb+maszYJTqMOY0T5myt5RsY8UJiD5GYmSIsMKigZdqdI1MKr6LD4HRigFH5yASGpSgmQEuhUg5edmK+Ou67JW8Znxp00//QHZvGWvKem3VVTGQ8Cl9CWMBIv4kiUVkpE+9WZ9vAAcLpbydiY1uWeuE6+AUPoOhTIQdTD5/dq2gu8gpQfjlZdrer7MFUSFcg6hvuYvDeDY62bjJaXq9Xi1USqVTjwPAA69xSJdxKcCtIwn5ohW1TW0qts1BoHR9uYJ9Zkeyddxn3t7+51eQWUR6TeO5PkGf9d7ImNRHUlNTaOm1t938kqnWjByIMEm1TsckOpOvwx4YHWMoJgGm7aNgy1UCfZ3YaMjVSXandoE12x2bGop8SJ5aW4pz07QnkI2Ij+S48ZYQRxUW5DMDJzsjzKlFOHFs+8RiLEnockJxR4lwq9SRg9t1qbdjZKVnSm9kqr/Nxkq4+8DsIGdS4qH6TNsnwR8Upg4LC8+/bgCkwsvv0a6+obFFfCp/487PkHcfo9aCwBqnvzDr1Uyc+op75OM9DSJ12cz7jykDJbHqxrZmuAycWtuhxnenj0HZHFVhWRkpEyLXgE4O3bWyOpj1AfHslJer1/qG5pVFE2TyUNNbVJeXqhGhdFGtCB/PBwoUcOQrrAwV+IT4iZ02Y10AEXjfUQliYlxUlFeFI2PO2Y/w5iFAUBanIlN17Xonq7PMU+jqgixZiwXj+ieeeSfBpAnRUXquqqy/D2AE/mtPKLvVFDu85lKwf2NgiThlJOXq5HdXMuJKRvvGCJd5ZcRr7HPh6FB4mgdjjXGdixrxgI+gBB/nDYOaqfiMs040dgVpLllRXGiZCbT7yjKk3eau2/3QNuOZXFVmabwjleAYzf7nbvq1P4iKwK9VTgDlfVh69b9kpaZIX2JeTLoc4wZqagT0ZYKSwoSFPwaNyTR1NS+PbvlmWeelsbGRvm7O+6UhvoDUldbo2TEGWecIQ8//JAGrzfecKP86pFfSWtbq2RkZKpIubiwQL2VOAjAPF4kBj3S3m7IDGVw9MH6fdLW2q3MDVUpNGabid4fGATg1MrqlcdmLypQHCJUWBUqYuiyygPYv79Rqcfc3KyoAxx7k6nGIQLASGvevCL9/mNhkhiAE6/VP3/pB4Ma99bm5g6NDKJ/mFx3f9+gbNiwTJnOaAPm6J/z3D6R+aOW8Ifa3gM4c7uVR/TdVANikTEw7JUhV4r4hwfkhJXl2lpgrusSrE33kF/aBkR6RkSGfcaKHxYnzh1w+ghND1BMz6GAlo8n4oisPYcCMjTildT4gCzKj5d5OQkm7RHjg8CICkH2jZ6ePlm7drGkpXKPjsCXx+jaTBPpJq32KijIjtG3mI/lOQIuDhxsk6TsfEnLznaMEgPalyo3xSVpmEM7txOwOzTikYcffkS6u7tlaHhI1q1bJx0dHbK/er98/OprlH1/++23ZfOWTXLCCRu09QXfU1ExT02gL7rwgjFzP3SSSEUwnIRRJ+h09XS2BdiQods5EFWxIduy2OnuyLEKcIz4d0RpdMr9iovyVJMB2ODGoK6m1QQK87lO7qnujRVeEQW0tQOwOvWekrYCMB7NlNVfE8Dh2ZBKQncwS2eOiCc9UTHpXCLjCbbyEX/isf1GAE5f74A0NLbJ4kXvMTjH9tMyZ6c9pEZGpaa2SXoHRqQ/JV+yE0Xcg52yfEnFnG39cTKu6fBIXadf3HGklOLU2M8EzaSsDJtju0pPt2aqCaDjp6Pmqn7Szn7VWRRnuGRxQaJa98fy4Dt37TqglihslsuWLTDVmcdpiop7BaNRX9+iARh7UCwPLSH3euVQc4fuvytWLpLkpETn/hm368njYHDYI9/69rfVy4bO6n19fZKTnaNVUzfffLNs3LhRRkdHpKOjUyorK6W2tkb3cUrFkxIT5bJLL9XqO47Orl7B7JDiDzot6FjcvX1XoLm1SzUj6AkQaYZi4a0pql01snrlsdGqgYvW8r7+IW3KCFNRWpKv12P1EYAf0kfU6GNYGAuAEzyAbHfy+oYWRdB0YE9JST5q3cn/2gBOLCezjVhGPR559909UllZpszg0QSwsb9ew+A0HGyTxVXvAZxY3+9ofL6WhLf3SF1Dm3jdCZKQUyR+cUvaYLMUF2Rp8DWXY9QbkOp2j9T3BHSdpUpGu0E7AIc0lAg/D2jKyhr/mc3O6cvkRP+UnKsI1XHwYE0f8fh0k15XmiilWfGq44jFYbR1Xtm+o1bKywpUapCUnKB7yPGcfub5s/8A1IoK5/asQ73vVD/V1jUrOLV+WdOti929A7LxgQfkggsu0Cruxx57XMEL+auLL/qoPPPss7Jp0yYpLCxU1qa5uUlaWlpkcHBQrrziCpk/v0LHHAc9zNTNeSn2B5jwusT15mtvB+ilQX4unMUZkSUanDWrquYcBYR646Z7HZMGMAFqxMOkrCzfKdk+fDZA1xHREHHHGuCYCMp0J69vaFUnXgTO2dkZR6Xy5j2AM9eRdvj7obXxzsF/oqqqwmkhYV4Xznya65lN5bo818+c/H7btRj/CzR6kZjE/T/23gM6suwq998llXLOoRVbanXunuTJD5wwGNxmDH5jxhkbsA3rD7z1jCMwNsFjwAEw4PTHaewZY4L9wGCPsZ/tyTM90zmp1a2cc5Yqv/Xb5x6pWq1QVaoqqWf62rO6W7p1695zT/jO3t/37XjfU6TXe7GSjJmnL1zslZS8Ehnzpav8tirPJTI1IoUFprjsZg4ATse43wE4qUvpHACD7ZMAKpXyppp6T/YI33jyc1XWEPFxG5WVbloV5PilKFMU5KCgiffY4j5J46GypcAyawP3hlkcayM1qa7VYwngZGdqBCcZcxJvGINgfPJwnAcw0p6mPxj5uLkPU7iUsalpQFVAoZyi1ldQU018hkg5fjmKepTLhRjKrwaLoZBRYnFAR7nU3ie33LR7SeDjunD2QghORqQqEAUTPr9yDy60dsmNN7QkrLhXJJ3KEkq7ugZ1wqUMASZ+it5WYdCBZjHpO7CvMSkAh2fgHuloU9PIyXuksrJkyYQpkmeM1znXAU68WtJcB6My3uvAwKi+V/yjiorytbowBltp6WkaDU10iBtyHQCLscmgTxTw0LE2My9dPUPSch3gxLczJehqRLPbOofFm1OmO+SAK1Wy0l2SuzAipcV5mwY4pKi6JoIKcMKZbsy9rFlKJA3ggWKcbU1BTqdGUVjuWOdrLd6JaSAqLCMT5nwFOR6vNBaK7MgzaY70tLSwQpyxNZ4VokxOzUl396Bu8uFqktrgd339o7ouAgIjyWrEdheJ/RQ8wc7OfikqzFf/rmQddq5gXkTUU1RSJFOTU8qxysvLk4y0VG3n8MOrDtKjkpuXKwV5OeqJFH4s9S8H4PB7+o36MgWCAgag39XXV6iwR6nMPR2doY3IR1ZqDe8G8yD+hGMCAYiIxFaE8GhAY8A2rZER/AowetvIwI9Oi2cKtViSEcGxL2jJM2d6Tr+fF0HIEDM5Bk8ykPV1gBO/4U3fY3c8MjKhCr2iolwFMguLXmMw5XLpe2VsADhIlWZmAHiMW+tmXJd5CrvRgG9G/6c4IDLg3JxMJdDDo2N8RrpxiaRl7KTV2T2ku1y4CtfK8WKN4FDjqW9wXOa8xqk+pbhaN4DV7lmRYEAjFJsh0SIPpjbV6aGAqT/kHOpJ4vzdmvu5UxyA4/ycDQJH+LmmFIDh46C2saZ/bKpDCzNS6Z6VlFBQfcwAHpkUxo1RCsYYArCfPtOuYhAc0W3ZF9vXAYjUdsLB/Fo8IBkT1agoQ1iT3EgUbYhoiaBCUBblRz/6kdTs2CEve9nLVQIOJPb5fJKfXyDzc3OSX5Avly61KwAqLy+TxcUF9cbJycmRsfExnTsLC4uks7NTRkZG5Jabb9Zoz+jIqBQUFioXcm5uVjeX1dWVyv9xjQ0NhNZys7SGZ5akhkQUshI7VEwAyeslEyTYiV1Z936/IjaQGxGobAqhRWCBiS8AioI7btuf9Hu3A4SUFRWZe/tHVMbMwEqGAzLlBdLS3VL3ApeJJ2oismZ/6qA8MCb9g6PKrWKHEl7GBPBDRIX3jFx9dnZeNwTM+OSGi4rydLeokUYXzp+Rkyc1lI9ZmrqVDqtxJeOwqqpUJ3q+DwCdm5OlkzZRJWvUuVkQbaOlpORadtXoM18rx4sV4PB+jEHjvDx6rFPSyjF9S5emrBkJ+X1S5xRm3Mx7BJAc6/PLQsCkHVYetpSD+qCs0tVXm7YBTlwXgjLDgygOgKyxICRFmSEZGR7X6Cnzp5n3TWTIBoXWiuCH3xt9gtQU8yJ9ualpxxW3Trudv9Cp3LqyssQSdDfT/ut9FoBDFIXIVCxlOTZ7X8aLZ1wuXGxVNdRtt90mhw8fli996UviD/hlempKysrKZWFhQfbt2ycZGRmSm5sr83ML8tTTT8qBA/ulrq5eWltbpbe3V+686y559pmntUzDffe9UUs3zM3Nid/nk927d8vxEydkx44d8jM/c7fU7agW1/T4aAjUutrBy1fZV/eQghrSP3bnqSHIKCbmzTaU/TyLx+gY8t9xDbmhhtLCbE6Ic6PvYUcDYr/77kNXhcg2+my8fm+jOZCiLrR2q1yTnRSVYBMJGK8DnM29QSZUSLYdXQO668RbAsC/MhpjgJBTQTksDA/gIeII239+blGBbU0NVZMjs8sH3PD99H/yzWwyMCMzXh0OYTPMqh0wrxYJ1WXatzYbZleQMLcgHR0DJoJzDe1qX8wAZ3HRJxfaeuXibJYUlRRIc2maTPZ2SU1ViXIkYgyALA0mwEjraFDG5kNXRHEs58Ia+4FDDCvSmOIs88YsMHFs4ZxcBH46+AGSrrKu5bja3lKbruZvAG0WcIBIZUWR+vpA+udnpIqJZq43n8LjIPJJlIYIK8T5lQd8M1TGOJZfiweBAJRhOldtgcO+clAXFuXJp4/K4088Lgf2H5C7775b/uEf/kFuueUWJQ1XV+9Qafjo6KiCk4L8At0gUiH8da+7R9ra2pRofOrUKTly5IhMTIxLVla2tOxukS9/6cvS0FAvU1PTsnfvXjl9+pRUVlbJkSOvkaqKUnHNT4+HVusE7DjxuyAdVV5aqLtO1ZVvdjTE0Eus9JpUACEvJiscanPzsiU9bXVwttbXYFJ25lyH3HXHwbiUa4jhccwQd0oCsGCwWKH+Mg7IBXGpjr3afV0HOLG9LSZQwAnvaXp2XoqL8rTCMEVqV+aR1/sG+q26LvsDmsrCQoBNhDGeNKnKlYda4nt92j8olAjIMVWMcyUvz3xmZeTSGnwRsgVMzc4sSFZ2hlOUFKBjlC7RHtcBTrQttvXn0xcmpublmdO9EiiskoKcdCnP9Mtge7sc3Negqf3NbqoIrlBZ/NJYSLxO0U3STyF+4djnU4xTzfyUKBoyG1LbB9UNXm1txeVaLgsE4dQb4GfLZR0k4Jdb69Il0y0S8Pu1XhGEVsQlSIOJYiL35mDTuBaoJ7LA2OBzRDYQfqzGXSOFhacZ0R1sPmgrNhM2QhTLOEpmrwDsoQxjQ8K8sRXHoscjzxw9Lo8++qgcOnxIbrzhRvnqV78qd955p/T39yuowbxveBhn+GrJz8tX0ZA/4JOXvvRn5Tvf+T/i8XgU6Lz2ta+VickJ6e7qkpe97GXyX//1PSkuLtYCnFVVVXo9QM69994rB/btXi7VEP7gDApTRHJCmpt3aLh7s4Mg1oa18m+4BnQ0gNaO6lLlF0R7T8jIWy92q6Lp1lv2apogkrRWrPce6efgToyNTqm9tKkRU6r5xkjCrJF+B+ddBzjRtJZDDg8ElXfWerFHZaPYC8TL1I8+jXKDSMseqhbnZkuaA3KMgiTglE6ZUIt9+sPBg81qHx9J+QmbYmYH2ts7otEjQvpw7uj30XK/lgBOe79Qifp6BCe6/pTos+2mCf8Y+o+SeVH59Y3LhQGPVFSWim9+RiQtXQr802qHv7ulVqMXm1mo2YBSqqF1JCCzPuNSC8iAP8E9UU/IHwDrGP9aQAg/xzdHa1RpLURTKohP23ndKLEAOSIkGYj+LHp9SjTeXZGhlv8cbBq0crSD2am/NDfvUTf5lePERs/hzuHXQtQGM7+11gEyBnhdMUZx9gfkkOaHEsE8sNmoaCL7hOXpIZ3et69hy1LKRJH6Bobl5MmT2hcOHzosly5dltqaWplfmJPcvDz1v5mdhQKTJ1kZmRII8U59srOxQdo7uuTs2bOyo7pa6urrJTMrU37y4x/LHXfcqWoqUl8U5ayoKJdz585LTk623H7bbVKYn3s1wNHdnz8gzx49J02NO9S7ZTOdf7Mv0O6cJ6dnpXZHuQKccJQf6fXZUaD8IqwJJwJ9PuHZ7dJBmYgok9HR0a+7eu7PVLO+elcf6TOvPO86wIm85RgHNmqCJ0ZdXblGQOJZX8waYxGVJLJIoVbSSQAZ+j2TKlEj0kvUu+rqGpAD+5v039EcdgFRBVT3gHi8fiktLtDvY9ca6fhmwSHiCNjafR3gRPMKEn6u5WYBZvuHJqRvZFYrO+dkuGVy1isltXWSJ/MyNDjqRCJEo/NEOSx/azM3SfxlZDYol8cDMu+DN7MciaGKdCAI6BFJp4SDWvUbGTgHwMQShTUVFU4+drnEgz8OdvwhY/6XkRKUvRVpUpl/dfSezSKKKMAV/KKV9Auip2QmGNuWFrBR/wc8zc0vyMKCV0sGsGCPjU2rRw5jaLseauswM6+VxSkwjQBny46UVH3pKljyeZ22JJ3IfwHxAVL9Qefdh8Sd6tayQhnpqEIzJT0jXf+uQNTxWQIs824mpuaUp2XXS+0+IQC2U6phZfQGxvpTT5+Rw4ealUSZ7MPK95iQUT3pBF9cIJlZxp0wloOXjVszAwBUDu+FaEkkO+FYvi+Wz1jS2/j4tEbQSFnxX7zInNcBzsZvRT0xIMYNTejODeVBeVnhEol9o8lw42+48gz1efAHjPy6e1BJwaS+4IrBrSHawg4TLwhKo+zb0xBTLt1yGOAokOodHpmQOdKiZUXKZcvM3Lja8HWAE+3bTc75WkSzY0DGJ+ckmJomiynZ4s7MVEBRnhUQXzBVKoqzZLCrR6qrijUlQ2oHAA2wAKzGo1+ThppeNHWpiLrw/aihdL3RulPm74CccEIwYZzwhOkSbc0pQQ7AQVFFBIgLsD7VFLhkd3makZ2HNbMhwjOWhqSynNSFWb+Mq3lQJiZnlMcGuIlUmGIjY5Zbx3VGRiccknNVcl5yDN9iTB4ndbwjxFmLaxvDpWP4iH1LV/ITbdqeiF8QkIOAwufXTT7iJtZqs2ZTcNOlwgxVpKoyNU0DAPCkwAV79tTpPKaHBcm2mnj4HfOljz1+SvbtbUh4/YqVLaUFs3x+9aoZHByVivISXWSsfC+Gll2S1BKq40VDeqLBSDdshcR9vWewBd+IGvDikEOyw2Lh26y0+DrAWbvlracNaSOADZNgTU2FFBXmJIV7RvoUBdTFiz0KZkglwfVh58IiBCcO4yxqxFEoNgYKzdLDqwrLZ3ahAGnGAN5MkDL5u5L2V6HoXAc4scw+if2MpofmF+R064D4M/NkNpgm+RkpUuz2yPBiquRnp0l5tktmJyd1lwspHRWV9nek16GQ+uNspj+FPyGAxhNIkenFoMrHJxZDCnYMj5LfXSn/3qh1lIOmPBxTjdp45QQl3RWQQ1VpWoxzpdaFvk0NukWPV61D8B+D1E9KjN817dyh6dVY6QmMHwwB2YiisCKlZmsfbZeMAO3KGscawrOykdlO97b+GmiUojb1COihuDG8RcjHgB+ezf4JkOM4cGCnBmTCwboW21z5ZXT6J58+o2kSVErJOvheiJG8FCb8+vrKuBQ7owEI9YPscVUkbEcOFh4Bg327HoSb+/phl0/KzsYqTamttfhE8gzXAc7qrWRJuUQLATcQDsnfR5O+iaT9NzqHRcfr8dK3C7UAACAASURBVDpeOVeCDAbzhYtdWlsNgnO8FIxcV/kIA2NK/KzdUSalcHRSriYiW4BDwdo9u69zcDZ6n8n4PX0XJdDZ9hHx5lWIN5gipa4ZWRwbFJ+4JSs9VTLTUnSRQ0mTzIg1YKZnMiSDc6SoTPTG6zcgxdansm1kFVUrI0lKVlZvHMi9IY3kkPJKhT9UmipluRhpXtnSmpqZnlM6AteDa0kpIq4Fh8ZwjmJ/O9wrGw7UV1Rmt5uj7eZ6zD1Smqi6ukQ3RbECuthbKrGftHQaLSja0a8u3fjyhWd51gQ4zz/fqnVKQPzJOLT69+iUdPUMqrESHdISbTf7/fAZzl3okr276zX8TzrgcnuvHNi3PSuh2+c1DshmsOIaTSqBQcTCGy3BmmsCcBjgqHauH4bcaDxC5gwB2526tLuLloAbr/a00tqVEzDjgxQW9wVPJ14LlW0Doka0Q2fngLZDQ0O1RnTCOUcW4Fy61Ct799RfJxnH66XHcB3D3woICpWzF3pkNpQpkl8hjUUumR0ZkMrSfMnLzzGqH8caP9l9GooNIOfccEgW/CFj4BcIqVsxAB3isCEZm+KaHKpQcjo/wMHydJS4HHKpegpn5GAwIOU5Ivsr06+qTxVOtjaKrRRNZV1ZJiCGRg/7iOU8MUdz3Y7OfhXj4DezXQ7WPdLaB/bvTPpmLVltYN81fLL2dhRZpRq1s+vjmgDn5OnLUliQo2mcRB2W/EjKCHBDzs1W/47XBE5HpDIsxnq2xgjI9sTJNjl4IHrCZqLaYq3r2hc4PT2v6QT+DS/HOtVGkzs3vhE+BZDxAo/Jbo94fZ9KtRc8Mjo2pelQ2pNwMznc7bjT0SjkyIRMTc5KY2PVcq45Xg3i8BQguhPRIV2Wk52hIV/8M8x4dGl692Jbr+y9HsGJY8tHfylC9J1dQ9LZOyozfrfkV1RJVYFbZHFWstNTnMLJW2PrEf40RG1mPSLDc0jJgzLvDUoglKJpq0w3sMVEdjjM362aymxAVIml1cVNuQdAEfLztJSQ7CxOlao8wEv07RfvTxApgQRbW1sR70vHfD1bfPLWl+yNq1gl5htK4AfZqPb2DSvHCp6i3ZitCXDOX+hS3gvs60QcdueIoqmja1B9PeABwAGI1Xp7tftk58uDk4oqLy/WxQvi0vPHL8i+vY26sF0rB/lHiIGkUmDwIyePxgFZTeo6B3TBslJ7tUnfTLz2Wmk85z5tv8MDA1k+BG5TbNbsdrfrYRURRE8wHYtWSRXNc9lIDT49kK2Li/O0jRibbA6wa7hWIzi4uqo0OEJzxWjaLZnnsjs/evySnOsal5yCAtm/s0yCi7NSVV6kHmGJqkcW6zMCaCYWRbonA7IYSFGeTqoLyTiycGCMrVFlUlLGE8dEc5SHQwQoJJLhEJSz00R2l6RIfqapebXVB3MJawubx+1ysNgT1bjxhl3bem6LV3uBJcAtRLgJAmjEci0ODiF7do2JcnBU+ffIhCKu+tpKyUcSvUref7MPj5FT/8CIph6sUSEA58TJixrRgW9xrRx2cabt2DHwAhsaqtQXJZJDS1z4fCobhIdELRfkx8kOXUdyr4k4B5RP1KanZ0j5WLW1lVJakq8T03YGNzrdY9/gC8rzxy5IS0utpnATeSyVhPD5tZYMhErI/uTy2TDs39d4zaWoSMHhYg44REHDSsocxyIKAZU0CX83z258ZBgbmiaBCyKhpZ0w0lYWZlsmgAUZew27WAcDAZMasbJWIhD8zPku6/9Cn9RSGiku4TMs7iomSElRVQnA1ogLTPFA7pd/q9x5eEY6RhakPCsoWRluqaqglpIxo+N66x5hDtubIqRE2AmVZCwi874UmXDlSSgdg0GHOBwBQAEgAYbcjmoqJy0ou0pSJTdjewAcUrs8Hzyn7XKgoIJTiFhou89v8WgzpRtMzcrFS72yf69Rm64JcJBUMyEc2N8Ytx2+WWD9mmphwmQnpTeRgAiCpr9CIUE5BYM83K8AgHPq9CUlUSe7AFk8XqRZ8ETm5xfk2PGLypWyaatI25L2AWDavGVpSaEuWJF+Pl7Pkejr2JIJRK/gsEDc3r+/UcscXIvP+szRc1pLLNn+G/QXwwXrFmrSEf0EHFNA9FpoxxdaqYaphaC0jfqkKCtV6opSJW21Ik8iCuh7e4dVoBAepQQgtV3qEa/Hp8o8iLeJVtmAE1FXnR8JyIwPkz+qhhvJ+FqHTV9BTgYroqTy+gNSnZ8ie0pThaBrBPgoYdOM3XS2tfVKXn62ili2y8E6i8IOP7sXA8DhXWAhcPz4RRVBELxYE+BQ6wmtPwSleDSOkXoFFdh0dg0ouCgsypM0tzshGwgmNLwesKlmtwkBzB4AHCS3FCMknHstHizcRGOw78fzAa8W2pS0oimuuP6w187g9Wutse7eYamqLFUOCjb+kXz+WmgzG4UgrQKQm1/06A4L+fW1GrUyAKdcrQOSfbA5UY+RrkE16tq5s0o5OqRJN2thkOhneaEBnK5xn3SM+aSlPF0q8txr8lAAOMy3th5ZuEswYJ/Cw0Sz4Fom2gjOApxzQ36ZDxIZcy154qi5H5UdrvK1CUnIhTQ8RdJSQ1qs0+MPSl5aUGXi2WkmtbVVB/Mobcz8gup3K+o9rfXsqJHp91ijxGMN36o2jvR7TQX4BS2QCr+W0hRrABzROh00EOGteIAQQkc4thLaRfIcibFYpA+22nks3t09g8qxIMIRvjvhd+fOd6jRH9Gda/VgF0b6gJA7xnCTU3MKcowCbWNDRBvdAChRvgKJfkXFcj2sa7Vd7H0z8WAPgHMpES4m+WRLv+PdhkefO++U89ianaIVBlD2oad3yCl0WKzgmCjAdj1eaACnc9yni31NIRG0tVsd5+nLl/udkgxXRtvs4kwUmBQ+82S87AdWuyMLcM4CcPwpEpQUBTgcRo1ENGe5iDNkYutq7A8ZriDnkwoMBQOyp9wt1fnuq1RUyeyDbNyhQRDdrK4q2VZjAOm0euA4Xj3JbJet+C4sLxDSkGaurzecwTUBzvT0rJwivVNepJMXQMHUf7p6NNlJj05q/sP3wDgTAiZm5+ZlYnJWOR8Ud7NFyxLZCPBU2tp6pLm59qqimraEPHKyrS5FsZk2wDIcYzicSJH5Tk7MaEQH3wfAW1aEcnLeFzU9cLwkb+v3BfTzubmmGu9G0aDNPEO8P0tf1LaYnFWATjFWoh04V78QlGNHn78gVRXFWyr1t2aUhIOJAgAikWnimYWVQTLGd7T95oUGcDx+E81wr5Gasu0D14558IbDu65SB6pdRkef5OVScb500/4wG70TrSoeoChnUPpnjNsxnBqWFBYlrZ3l+N7oKuP83H4OkJOeYiuOh6QgIyQ3VKetmZ7b6H7i8XvjajypxnP0/3ipfzd7b9wXkTtcq6msnkjgutl7jdfn6c+nzlyWA2RscrNNVHl8ePAqoz++kN08zHDCPFglFxXkKTixRF3LcdE/ATI+UwKBFw2A4O/8Sfia0CcLZnaWAUmJPni5k1MzSrBCBbbSrdh6inAv5EzjWe8p0c9mr2/N6fA5uPGGFscplBCdsfznmfBkwAE50nSM1gnxetXhFrUW4A+wxIIVSUQoWc++1vcQ0cJqgDTowNCYlJUW6a4UoHctgbT12hGSLP2ZKGik7zWR74U+Q5sT0RkYHFVjTtqcsW4Ir9tDpfdCAziRvlMsMojO3nh411UfYX5nbm/euUNS3alxVa+ud3+DM0G5NB6UBT+RG5E0t0tSnTCUjSrbaI6NTmHuZ3k4aSkU6wxqsdA7G9IlfQOQF2lbxXIexHHmSvx9iH6zodrqw3JRlHtVUiD5+dcm3zDadsTyA7pG084qQ2CH/vLoj59y+O3Ll1PEjEogNUXZyExUeIVMTEwrcLHSYmvKpJWJ09wKZDiXl4yhXnoatu/Jl94ip0YODbGOKM3Ke2AhhIDl8/qVh5MM0BXty9rofAVxk7MyNGxY8uEHnBPSMsPDk+piSWomGo4EA4QIGBWosTsnjWfCnNtjsVrZNmZSNDupvr5RvU/UZeTDUea9kA7DYRvU94qj8XYB54bT5VNHZDynqBnD2GIHuR2igC9WgEPJAsoKrJwjGBNsAHHjpeZgMjcA896QdEwEZXSBSuEmcgPZeL1D1yTckEMu5eK4QiHJcofkxmq3uiJv1cE8DLifnJxZMmHdqnsJ3/ySnocSwtytXJStJColo0FceHR5pau7R06cOC7z8/NSXl4urtHBAY3gGDmjcye6YCCJNMDFlL03qSfjtBp+LJO8LPChLU2Dbg0BbHiEhW5YDh1sXnVRBnVzDnlTfAu2m2dEJP0BEIOUn2KMK3lEmiIMULvDo6ZsGFCRY4cjESngtNdgd97RaSzPGxoq1U9oO0VzSIUymAG0vE+eE+IrC+wL0eMHcM6uvKNjQNMOllQeSZ9J9DmaHvQH9D8mfTgAKBlqasokz4aMt2iifbECHDh6Vim18v3DsyR9detL9iV1AYSLs+gPyemhkFYep0gnQRj+W6978DnSWsrbCYUk2x2QG3ekbWkER1VUwaBSBdhQkRHYajDBPRHJHx2bVL80U5piC5nYiZ54uL4rRZ5+9nn54he/KKWlcGvLpaOjXVwLMxOKWF4IDbAk2bvUoxPrWnW0bFVZdjCoatQT4xo5rPqJzkuNqr17GtesEstzwo0A7C0iB23aoQtNNAfXYGfOrhzCIuFOTBktSXyr+g2TCqQydk6EJiHCJzMNGk0bxvtcwC35daKsO3dWb7v+G+7XRPiedDdEeAwDMdgjwpvsfvNiBThsgqjNg8Jn5dHfP6pWIEhqk/0+4BA93uUXN54+QZcW1MSdWKuDh6WrgiFTCoGoLHtrb1DE7TLFGPENuqUmXQqztt7NGBENm6zGxmrt61sZOWZzyrxI1oVSS8yNL+RDFcXBkHzlq1+Tn/z4J/KR+z8iRUUFcuHCxdVJxtdqY9DpKTyHvwsvNjtrdeBCB7ByV1RHiXSFjWdb2h0yRGIs9XdUlaq3xUaTE1EYCOP1tRWaaorlsLsCbPwnpmZVrYUL9FakHwBdPNOl9j7dnbJrgtxqCpG+wHcqjukfoPPkqUuaY2dS3a7PTTQHgNM/OKqTbklxgY5NA3KwJEjO+3qxApwLF7qUR7eab5LWpstIU4uIZKefieA8etkrqe4UPIvFF8QTB2fjZRVVeMbAGigS7aFsAxosfyAo5dki+6vSJRO5eCwTW4yfMTWyrOsylh3UUpxUA9Wmndh1bJ0/FH2ddD00A+T/23VuiLHpr/oYxHTW8899/gsyOjYmH/uzP9OsRW/f4AsL4DCZEhYnVFhWVrRmOkblkYte1ctDQr4WyjUYXoxHZeHIJxuQ2mcY19KNDtQuF853KrihHEash/WVIZLT0d6v6TGul6yUFUidInt4NEGkhsxqC08me4KOtQ3j9TlA3vnWTklNSVUVXbKAQrT3b0mjTLrUseruHhYUmtXVZWpnwOYiGRPwixXgnDp9WTcAqxmaEsGGgExtM0AQRVaTdRDBearLK94geSkDckg9rSQZW/xr1VVatkH9c1wUpZK5RY80l6TJrrLkqakYe5QFYF7l76w7RHCYF4ncMC+hPF4pbklW29LXKefDmkGJlRf6wbo0NDYpX/vqV6W3t0c+9clPKnDv6u6NDeBYfo1BsHS5cPLpajyd6JrYdmYlUOr1VxV6XXFRS3KkFsXOnTuWyhcYHwWXdjx4RBxaiTfgl1OnLisRErLmdj5MbaB5IaQMX4iCpBCjI+XTMABRTDAI7WRnJP8bg6OV7WJBBjsVgEZ9XUVSUiS8R1Iy/f0jGnol/Vikhn2rWxds5/cZj3ujTxDBycvLcoqnbv/o1dJiMI1gYUZTjGxG7GKQSKD8YgQ4tPfpM5c1jYlz98qDqAMpKoAOisnCAkwbo58TYunPcGnODgVkyoM03IAW6kzZ8uI6ayMddy5ufADNOkDRTf6NqzGeOG4JqidOZT5KsMjvRrliY1PaBmz+KHmjfTQQ0IugHiXKaIPC9CHSw8x7rB9paY5KUFySkZmm6VcUxdhTQK4H6EQj7oj8ztc/k/ts7xxQJSMcnBfyYVWcXT3DcvS5p+V73/svectb3iJVVdVKNl7VB2fdBnGlaPQDDgSEU+qDaAmGgPFS4Wfp7tSlzriEKJYuenX9WPMr0zPp1HMLHunq7pY9u3dL0O916rGkhrlcgvot7nE6fSCoXAwWccJyqLhSUlKlr39I8Iupr62WEJpE53MMlpMn21RptZ3stcPb3hLY5ucWTRGxHWUqRSSnHs2uVzlHE9OqipqcNuDAFk+MZUKjxRlEhL8ZxIl2gwbcaImP/lH9b+/eeq2JFMu9v1AGO30DoNd+GQfVCuWcbcVkGmt7Am4IKxNxRWKL7J0oQqKctF9sAIf+QRtTnJVob7iTe/g7YzFnkR8fm9ZUZ7IEFyii+qdD0j0dEk+AtJNI+gZlG+x9W0DkTjHVyA3ICcidjRka2YkU5CBOoPgq9icqOKmvVGUqApSA3y97djdohJHoqAXn+AaxWVb1rW6uTJo1fD6enV1QjhzRbVzTY9lIxjqu+JzOza3dOi/HSknYzPcn87OAVHh+bJgys9zy1a99Vfr7+zQmksI6uVqxzbVuUMk8/oD89d9+Rnp6e+VNb3yj3Hj4gCLgr37tQWUt33ffffIzd9/pKFgIPRLRCSq4MGgY9I0nt0Hn/H0pIqQs+hQ5d/6C/PM//7O88zfeKTnZOXLq9Gk5eOCA7kLUEArzOZRd/A/QEsKHJ6jSb+N7Qk0lw6yGeMQ13/A/X69hK0CPdoJQUM6evaQ/o1bHdjxUgjhGKYUh3aWvJnmP9L5pZ5ua6+4e0npCVIQGKMR6kCYCeCSq4jz3ZSNzSKPpZ/v21GvEKNmTRqxtlMjPMZFR7ZvJlLpuRLS2i2x8o+c2BaMNWXRwaEI9dJiUAPGkU9g9x/N4sQEcNp3UIWJDwGYGR9u1DuaZC61dCpIx/EvGAcDBD6djMiQLfrMWAFiY31du8uzG1/7cGP+JBDWt5Wyw/QEpzQrJnop0yUmPLIzDRr21tVsjXCgTp6fmtA1ysjNUYg0A2runQTfLw8PjMjo6pRtiNojrpcSZs9hsU9SYUkeJjEyu9q7o66Qmee/Xaq3FSPsg76j1Yre+k5LSYl3z2zvaVSZeXFwcLcDBbCkoH/2TP5X29nb52Z99qbz5zW+Uzs4u+ft/+AcZHBiQ97znPfKKl79cjh0/Lm1tbZpCuPGGG6S2rla6u3uku7tbXv7yl0tPT4+cO3dO7rrrTv35wMCAFBYWyujoqIaXnnzqSXndPa+Tc+fPydcffFBuvuUWeflLXyY1tTXy3HPP6ed5gJtvvlmKi4rk9JmzGkHq6+vVP2+//XbZtWuX/Mu//IsiuVf93CtloH9QTp46KVNTU9LU1CQ1O+r1XIyuttNhTfwYZJCma2vKlp0ZN0mipfMDSk6caFOeEuRDQJ4FntEAB7x2qP2BCiMRhyUTQ4bEiIyaKhgXRnOPibiv7XRNfKmIznV0DahKDhJvNNG9rX4Wmy72ekydKxYSFmfcp1HrxYvH8GIDOLaEAMRuItQbldGgGjafwWYhGQcAZwCAMxGSRTJC2JLgXKzOxgagELnVqu7Cz8NTRSHxY4URSpEMRyDE+0V4ABenttCtpOONDsjvRHB2t9Rqyp/5xlZqb7vUq9cD8GC5wX1VVJREbFYLwCH1Bz8u2QCH5zh2vFW/G9XrC/lgfbzQ2imHD+1aksOTsWEN1T4TXQTHAJw//bM/l9nZWb3A+9//ATl16qT89Kc/lRMnTsjv/M7vyCtf+Qr5xkMPK+ABsGRmZsrv//7/kscee0yefPIJ+fM//5g8+eST8vDDD8n7P/AB/fv//dGPpK6+XirKK2T37t3y4IMPynvf+175wQ9+ID/5yY9l7759cuQ1R2RX8y75xkPfEI8H+XOf7Nu3T97whl/Tnx0/dkzq6xukv69Pqqqr5P6PfEQe+NjHFGT99m//thw/cUIef/xx8Xg80tXZKe95z+9IUUGJ7GpOzqDeqKNZlRTmehi6QSquQw2WHX+jJvLIAAdC0viU+P1mcBPWjDTVkUiAQ+gRUmpX15A2G0RIwM21tHhv9L7j8XtbdJUdOBwA1G3Xahupp5FTLgQDOvoi5V2MaahRXcWK7190ACcQUGsHiLCRlBC4fLlP3GmpGilOxmFSVACcoCwEXAKpAYk4Ybxwmbi5FxPxhx1k0uPmHBRV9H8lJ4vIoscvKa6AVOW5pSo/RctA5GYAgpbBjm4e/QHxeX0aESadhFWINXvl9wAfotN4abGBIPqFmCFSzyklvQ6PK1+HTVkyAY5dQ54/1iqHDjYlhR+ZjP6y2nfwrPRxCNUH9jeuatgbE8B54IGP68CZmpqUd77zN+Toc0clLy9fvvnwQxrB+YVf+AU5fvyEdHR0SGvrBTl69Kj89d/8jTz99NPy05/8RD71qU/Lo48+Kl//+oPyR3/8x/qzJ554Qt7xjnfKTTfdKCdPnpK//du/USDUdqlNHn7oIfnABz6gwAd5LNfr7e2V48ePyfT0jNz/kfsVEAFa/vqv/1a+8IXPy5kzp+WBBx6QT3ziE5Kenq5gaXh4RM5fOK/A6J/+6Z/k93/vf0nTzhbZ01K7Ve9o6Xs1FePwTOARgbyZmNYLLW/mpvk+QBThPbxy7O6FOh6oo2yqY73F0gCcedmzu34zt3LVZ5VfMjmrjr1El4hMxGsnH9cb3QYXs1yLYycuyq6mGn131/qhisEFj3LGxsYmNXrJwmv4EOuDHONDerUoQYn6s/NaPbulpW5NTkrUbRdGhI36swn8gLq1949KWrpbjUA34qvB8dMadlWxqyyjeRwiMH2TAWmfCIknlKr8G/ANtAMjwTb1qYz/DUU3Tbpaf+5wXvj3oh+DQMc/R0Q34Asev3j9Acl0IyHPkKaSNOVeAnNoF+YtwA1UBki4zLH2e5iDu7oG9buUy5kevWeT8gUHRpWPSkpro7aPpt02OldTkxRYbe+T3bvr9BlfqIctNs3GqKGuMn4A52MPfFwyMjL0Pzgto2Ojcs8992i05K1vfZs0Ne2UT3360/LKV75SZawPPfQN+bu/+3t56qkn5Uc/+pF8+tN/LT/80Q8VuPzJn/6pPPrTn8qxY8fkgx/8oFRVlMvR54/J3/yNATiXLrXJQw89JO973/ulrq5WHnvscfn2t/9NfvmeezQFdv7cOfnoR/9EHnr4IZmemtK//+M//qM8//xz8qd/9mfyqU99SktGvOtd75Y/+qM/lD179sgtL3mJ/NVf/qX81m+9R5oad8nePchsk6MeWNnZTP0nn4yMTUhf35gqSlA0QCQGZCRS/guoYTCyu2XqICQLcbiwKE9THbZ2GDs77mflYQAORmFXlorYzICi0wJuAF4Y98EJYHd1rUYlNtMWkXyWHebAwKhMTM3Inpb6pJFEI7m3zZyjBWADAfH7/FrME++nktICqd1RJllZtgjsld9A3yH6GYCgscK8lHTH3OyCdHT2y65dtbr4GF3DlamMDRMbYSEkziV1irx6u5V7MfX2htQCA4+ojcYPnA3GW6IFA/aNEcHpmw5I16RoBIeMElPwSglK+Bu2sDXMcF8CIUNQptSDvhoHDPG+Ia+7Qn6pL0yV2iK3EpAXFxbkzLkOTd9AvA6fY5kHIatS2oLIi03dR9uPaXs2Z2pX4vhzRXuNWM9nzLBxZQ5lU8AzvBAPACjRN1LzgFTc61cDklFGcCAZB+WvPvEJKSwqkubmXZpmOnDggLzpzW+W9/3BH8iv/dp9UlRcJJ/77GflVa/6eZmYmJBnnnlaPvnJT8qpU6flaw9+Te699w1y6uRJaW1tlfvvv1+eeOJxTW+RriorLpTnj5+Uv//7v5f77/+IDA0Nype+9GW59dZblW9z9uxZTVm95sgROX3qtIyNjcqHPvRh+da3/knTZh/84Ifka1/7mhw79rz88R/fL5/5zGd08nnTm94sH/7wh+SGG26Uuro6Pf+d7/hNqa6uk5ZdNY4kcMPpLe59BRIxrH0GJ5wYql5v1YIePjgIrzIpEl4lRYDsERll+IQAwEF9ABEvHgdAj6rzhByZGMrLCjfkDsTje6/la0zPzMn5811KMsb08VohGUfa5iw6ABdsCTBSozgkxHiUL6RuARd28SaaSCQCAcHKArFKsF/waCSQlDWg3dFt6q0QOYDqyji01WgM/jE2E1cdzkpMOgOSKuNjOx0sspfb+6W83NTj2+g4c7ZDysoKpKK8eKNT4/J7QMnQrCEZz/uM8im8WlCkX7Jcowon5CtLA6n60h9UwJufKdJSlia5qQFpuwR/M1/TnzZ9xHU4Dzdik5Iq3RAUrnWPbBzh4PBf887qJTl5pM+0mfNs9Mj68Ww34B3rs9nUG89HxgH6xuzsnM53jQ0YK66+CY4O4NAJAiH57n99T1NSBw4clH/7t3+VAwf2K6n3i1/8/5U0XFdXL9/4xtdlYYHBv1NBzr333qvppO9+9z9keGhY6hvqZWFhQV73utfJ+fPnpaurS1772tdKXk6WtHd2yX//4L/l9a9/vc4tP/rR/9XU0kt/9qVSWVkp//7v/0eys3OkpqZGr/Ga1/ySPPvMs7KwuKCRJNJfnZ2d8qu/+nr5/ve/J+7UNHnFK18pjzzyPY36VFVVaRT74KEbJMWVJo0NlYrmtyKKg2cCfJiWXbURheBj7SDRfC6cCwQnYsIph4DkkF2BrZhrAM68qrE2c6gcPhDUwn9UwK2rq1Rw80IZnJtpm40+SzFF+hAV5ZOZ69/ovhLxe8ieSOMHBsY0NQpBnt2bBd3sWiGNNjfXGMVkWLRF0xzBkANwAEXLd7gyrXVluT0TN7iqBJ+TCDt/vlPlwERet9PBQoDTN2nuSMAXqTvGW7I4OKScpj0huTAaQJG2AAAAIABJREFUkllPSBVRlGAwPJzlA5Cigtjwd2nVt87PjWzcwFDSVcb12ByGcxOUBW9AagtTZHdpqszNzKhiCsUeHMQlO455j5q/QrQGFG4mem7LqdCmRIOStWllAwBhnEictY7YTv0y0nuxvkeY2lrRDe7MELdZK4iOEZlEWb0ejSMqgKM350pRi2y+FB8AGMt0Pl4gjQtypHPNzM0rWYuBpoxml0sRsjstjUuoGy9TB2ElSxoL+Pzi9XolA5m3OlWKeD38m5C0+Te7OXZf/JsdP14PkMQgILLbY4eGMooG4v68Pp/655Bi4XyGgcnlmsKAly/1aN65aJWq45G+jM2cxz1AlBoYGlM1F5Vft8MuPLyDGRdajxrLUeCRSA5HvAAOfaS3b1hGx6bV5pwd+ovNmTjWPkS0i8gGJLvt0G9ifY5IPmerxjPBYUPPbpuFpLKqRMpLC/XvRC0OHti5amjecaeIame+GrAJg0Zy9hwO4VcXvI3keRJ5DmMKsMfiGomSBpBMm5K6ScZBBGdyISCtoyGZD7jEHwgJXGAAjgUWVkXF/dgaVZZkzByu6irHmJD3tODnGiElF1ugZFNV8DQAyK5QQG6rEhkbnZCamnJdHE1B4QEFzWnpabqA7t5Vu6kq3JbMDHmbtZGIEGBqo1ThZtueMdB6sUuam2uVYpDo79vs/a71eSMy8ajrOYV7Z2fmJT8/V6NucMXs+rDROhE9wFGQ4+DjVaK3mgdf9DiuuxmSlZXuQGnzh/GwCZ8iTGjYom0NFSu5DOdhs3tSR8vw3LfLpWCGfClHQ32l5sLNRcIiymv93fn6RacKNRMAO7Ct2gFbqe/I6JROluQTCaPHqhiJd6djkmDyg5l/0w0tip45TLE+/HRiS1HZtAFAiZAjNYry8nKSahkf77ZK9vVYmEgTItV/oQOc8LZVCwGvV3fi45Mz4vPiLOtWThggfCNZdLze01lSO9sU4MBjw7wukgK7mKUh0T94oCleTbPudQA4w7N+uTgaFG8wRYIhl6SlGmk4laZwOeM/u7E12+Fl9o2xtQhfRwwXhx8BcpbXC7O+8HmPj3SnX3YXBWR+bESaiNznZcvU5IxyvIhecR5RUSThbOQ2AxCUBL3o1agD3LCaHQCq9LiMU65to5JaQke95kwatu1yr9x4eNc1JcywqWi8iZjPsIzAFZoxjToUBW1Wdoau0RpEiXBxjA3grOi6trH5MSgYF0UIa4msx0HHwQCvtJhQHIguepIwER1qsRBFwitiK1MivGBeLLWmCLsbV9foHIsTNTPpQPV45Zlnz8nhg81qKGcBDimDfXvXBzg6aTmhxqUidZruDCgRkj6DeotFKZmKg0S1VzKvi8kfYwEOzosJ4Ng2Vhd1n1/TqKRZaIu77zyUNLL1dgY48JGIiLJAbHQQwQA0olhMxgEYmVgIyvmRgHiCKRIIukzpBVNNR+eLdDcpJ2fzG1bYUs1eTUBfF3mnGo8CGUpApKVqXQc9OI/zbeTH6/eLnyzBdL/UlmSqezMpHeYeys6goiJNToqHjW+kC+l6baYgZ2RCxkYnpaGhSgHnag7Idh0Nr8dlN/nh19fnpmyEx6c0EDaHzM/QCaiHBSi8/db9W7qebdSHlsFZUEEtRZMBggND48qnIVLDRj8zy4CalQaQG13f/j4uAEeJP3OL6htg6nDkqVyV8GGiaLv9A2NalgGCcKwTO9EmFChz8x71D6Fht/LgpSNfxIMB9QP582TtRDd6bgjIR4+eV36MdTtFCgnvYT2AwwK0sOjRCBB9BKkuIWEmUzo2nRjHzWSEbzd6xmvt9/QXaoxxaBRzFaXbtfZMsdyv5dCgHgHk3HC4JWnqEQBOaVnhtuTgnD3XoZJ4UhUbHWysUKXAp4vHor7R9ympNxiSM0NBGV90iS/gRF9STI0pfufXQpxEZCInIANwWHOIBq12cF2PLyA7cvzinhuTxfkFpTA0NVZrZJq1jDUsngCHzevM7IK6C2dlpmvqy9S+ylGgY2gaQUO58Po1Gkl0ksg+96NzJUpXh6toKB2iERq4ZkjBEYIwhy4ueJXLyHvcqozERu+e3/OsrB2kn9jgcsAVQ0GcneOoJFdwryK57spzYgY4FoGhuceSmgUQpIpnBaRdFuZEDBT7km2V3M3U2qDTYL89ODQmu1vqkzYprveiiGrQjgA4FiyIlAyKrTwAgiwelzv6Zf/ehqWcPvfIzpmfcY79D94TktzZ+UXdVZD/5hkYiAxuBiYpRXdqiu4yFKHHEIHbyjbZDt9NX4Fzkp2dIVWVkG2jj2Juh+eI1z2QsgbgHDrYnLSxDIgocQwJ4/Ucm70OcySLIxEcUpeR1Jdi59/e3r9kqJmM8QjIuTAckIFZMVXFKVqZCl/TRmdMIU4k5Zj5RVJjSh2OKdy5xl4VMAzISRO/HCh3SUrQq83N82L+Nz4xrdEQiMam5M/mt+i0bVtbj2764RdC4UCKDn8U8GI9eAgQMB9SxHPp71AV1N3ZqXnlOD0bPyjKFhnnZ0vjwNV8eGRCdjXXbhuAY7lzgBp4Nay5UBsy0tNV+UlEC7zAM5usReyGnlcBnOmJ0StcsezrXM+DxfqncJNG0gtvJFclvpB5AR2JmmyZ1OmEw0OT0tS0I6LBu9aEwURAWghbbmqGRDIRbHbyieTzIHQGAXlhOi4Rk61M36g/zsVu3QmSm0aCa2oIjQtW8BhikTMdG5tWUje5U+4XZRpoHIM2lFd03utgJpIeENk57O6I4JDOZAwmasxFdjdbfxZgG1LnwYNNca9ltdbTnTvf4UiOk2OQF0krW1ND5g8W6ki8UOhL8HDYpJCuT9bu/9JYQHqnQuIN2XpUy8UyFYyggtK0U3gRTZOWsukn2yaGlGyqjRPBWQJKjnEgYMCxylFxTE2+S5pK3DI4OCKjIxMKckhLMZbYNMQrIkpEnsUdMQzXVO8zn189ngwJOqi8Qy1TocU7ieos/z2Sd27PQXAAeCIjkax3GH5/V3KDTGV2nzegUXw2yawTrCMYIJKl0M2uFo+O5ikjP9d15uTZq2w/mShNesTUKFr5AEiDIYbyMLW1FY7EOkF3uOJZQNdUyIWwRWfcjJSPS1vvDJQXiXINjvx1XHkmCJ/oEqE8Oiy5dPs64rGziPS+GIxDg2PS3TusnZNwqOZ9F9n9hCQ7K1PR9+zcou5SAGTx2v1Eeo8vtvOY4AGecHCIIJQUI2t9kUdwtgTgdEpxcZ5UVmwfgANIwV+LyEFtTUXEqXc8lTo6B2VPS11EoCgeY25wNiRtowHlznAYgYlZSwx5llSVIzRxyML8Djm4ysLDopYABQ7+YCygO7GZBn4errjB7RgTwEOVaTLe3yfZWemaKk/EYktxY26WNWuz69VGbQ6PBZ8YniVRAGctt3DuzeczYGZ+bkG9q6CR8F4yMwE1BVpdPRGlh9ZqF1dPZ+cVAEfldguLujsnzFVYYPKEHKAxJM2oZwA2/C6ZO3I6q4ZSOwZUxmfSYBu98vV/T9753IVOObh/+wEcS6AETEJ8y8nNltKSfM1VgnxtemdzLbDxp21aEPTd0TGgJGMthJiRrrskJiVC4uSu+R07oEQNro3v9sVxhlWgQdKurChypJPXAU57e58qgZJV2uPc+e0HcIhyE71hE4KKCtfmSBZWIzHuVsI60exkAGZKLbSOBGRswURcVJCwBkHY/txHhAYpuMsAIHtY/xtfICR+bEIcZ+Rwybg9nc/x+aaiFBnv7ZayEspUlEXUTtHMMCzuzItEvOHJJbJN+Y6BQYrVBjVAEc852ABFIjLGONFmcViPoanQd1BwsRlmXSLKjwAFLhObc5uBsOTqaNpwM+e65qbGVwAcIz8jnz06NinFRQVSUpKvP4MohcnWjh2lGrVJtuqIRZSIBgx7TJri8QJ5QRAFieCALLfboTVlBkY1xMn9eRZ9miNWh+F0t3YcoipMSIme1LkXOjnHylwpHRwlBjlVU7DTKMAAoMmMNm2395eo+2E8QtqGHMpYMMqMTaL9RN1skq5Liuo6wCHyEdQFh4WVscemA0Ir8/V6fYTxDX+DBauuNjk2/0RbxhZC0j4eFH8I+w+TltJojuMszd+tL5dGaDjPATDhdceWq5CLAHL4n/XEsakpIzd3jlBQCtJDUiwzMjc9re3EPMpY2uzaBgAgUIBoBBoEKRnmxUTOhaQZWZ9ZE4iWRJqyvkLRRNQsSAmfgCmVomAmoGRn/m5Jz/AqoSLYdUgJz0p6NnxRUmU8O9fGxJY0+lYca5KMiR7wYsgf5uZlSXZmpvQNjKr1NGzzeOUno3loSqNDIkS1Q0PGY0JnkTh95rLu+iDAbreDDgXPKSPdraUc6FB4ObA7Q5kEQCNlSESF3dpKz6BkPQ9hyUuX+nRQYYNuLPEN54aOH+lgS9b9XuvfoxuOmXkl+NfWVVyvtC6ihPfrAMf0bBt1ha9I1J3N0UaVrfkMi9ix4xc1isM4TsYBx2baKzK1KDIyF9R0lUObWfXrrXMxaiv8YFc7AEREcSAcIxtf7TyeN8MVkD2lIr6FeVV4klIB3LGpj/WwmQai3bm5mVrXjzUzkdEb7pWNL9kVlKlsNNf6vnCeDJ+z5Q8AtqyHrCvQI/CsS4f4nO7Weo540UBPgE9p/1zp0My1SY9Si2vv3gYdj6wFgJxEgru13tW6KiorXTt9pl0lhPv2NSoK3aiib6wdY73PWUks+BtJX7waC1b36dOXZf++RiXDbrdDZYs9pKeyND0FsLTeD7ajEhqkAi5+QBUVxZvefcTSBmowdalXQtQByshYkj0CSvfvN/3m+hG/FuDdEwLu7x+RnTt3aBoiXmMifneZ3CtdBzhXtjeLPAZwM9PzKh1GlGHLrKz1Zuw8S18yDvGJjwoaPxsiMwbkDMyEZMqDGiqsLtiK0hqGl2Mk5eEH92/vWaXoVoXlVCsPP1ctLLx+KcsW2VWaKtlu0U08RnK1NWUxPztrCilClKPMxwhv4rEZ32g0AUygM5Ceyqb00BrvjjTS1CRzx6jMzi9oI1M9gEwAayBABkC8mg/byqh8eP9QUOk3hUbz86FTFMrI6IRG9m++cXfSylWEt9OaAIeOYkiu44pqQfa47O6oJk8ZWa5/qez9JkPnXIeXRzQJ8pR10t3ohUfye0K5SD0ZzNTuSEZHjOS+7DmmMq3De6GcxCptzzk4QAJyUEDQPvFI30VznwAcFD3s+uAI0X8Y6LwzW7k3mutdP3f9FoBDMDE+rSU+Wpprt2Ty2G7vaEsAzoVO3TGzqGzXg1RBX9+wNDfVbJjGZpEikkF6C7EAwgair8kCOoCaeZ/IwGxIRmZD4vEHHbXUsnQYmTeGgERl3KnLdaf4OYu1lU7zPviRl1AOvjFhSixbBsKmWhqLU6W5JNWk6OYXpaGuMuo5lDnPVnFnHWGtjLUieSx9CY4kXE2UcysjKybt5F/yniHthGt8Xh4KVxNtD1dxbVQCYbX7s1Fl1HgqNMnK0FTppct9UliIr1tp1G0aSzusC3BsPg5AQ36fG8QNk5eOlv/mm/asWbnTXtiGOgElgBPrfBvrzVoeCr20qjK+EQrqZ/FcxSWmejVoezsdcG8ADjg7UotjLQCmXjUTM9LTOyQtu+oUhScTrJEyA4iZUhP5GsEBydtdzGZz2mu/kysLf5jzVhQDCdvVbad3u5l7YVwNDRkfIgDkVqSMN3P/ifgsbdHR3i8HDuzccCGP1/cjUADQ4z6+XQ82qH19o9LcvCOidrEVqVmoWOitU3yygA6gZGoxJBdGggIJ2ZbvseUZfGoSaqI3xrbfRHqYc8w5oaWUOOOEf3sDRjoOIFLg43AJNeoQCEpFjkv2lrk05QvAo2wM7zUaYGfXKT7f0FAdkcFiPPsMEV0ADtkIe9+mBEJQ7TtQc5E+ogYXalciNpEGKyK5T0tyRt1pCdVwkbivjs5+vS/Utck8rorgaMXeyTktfki4CpkhEmCiOSxYdHYITOsBAa1ke7lP0XB5WdGmq01zPdQKWGkTZYnnQbiuq2tAaz9B1twohBvP747kWgAcUj+o1vJykYmvHTJmIMPXgTtFBwNBRzNAI7mftc7R4oddg6ro4R3hxsl9m4hbgiq1q6Q01cSqYfkH/KbWGT+zPAQ/luYeBVrW9H0zz7ldPsvEbTYgHgU4yXrP2+X5V7sPE8ExxTYTTbi330/1aQiU2x3gkDKBVxNpuxDZgJbQ1zusAABOB/5myn1McNoK0LHoD0nfdFCmvC7x+EXrSJFu4r9gKEXBiqqowsg6Vi1lUnPLdQxJIHgC+OhQ5cr83JZ74O9ef1AyU/xSn+2Rob5B5Z0wnuhH0QAA+JCtrd263iVz7rV9EYk4liK7d5uCqQAO7qmra0gzIAQa4GHZqFK85wy+78zZDt2Mhxvwwus5qTSQhk3X94p2/rkC4BCtGR2b0kbCQZcF1Ya6+F17R5/mFCnFsJI0ysNh9IbyCgY20QMQLR4dNGqsB0xuSLTkC6mTEm8zPkXd/aMqcWtwHJhjvddEfA5giXQz0poyKM1GRiYUNZvyE+sTfM0OJqDKtHBFQrTPQoqMHQI1yADBABzumzbNzYGUHllaM/LvdUmK2y2PPvaE9Pb2yt69e2Xf3t3K7D95+qx4PIty4MBBOXb8mFxsbZX7fu0NUlSQt1Syb0lLsSQzXa5vc4VONfyG1i8tveatMzbYydDXAKHxOJjAaW+3O0UjdtcPUeUn0c5kApwLrV3qx7WdAQ4RBdpl9+76iA0Qrfssm0tqHlHVmXWBuRy3+kSnwK2DMeBm2hOS7smApq58gBuHXGwjN9r3TVWHpSNsWOvP4Oww+JmG1DM57GRjx+ETt2daDtVki2dhQZWrjY1V6jwcHn22GQ4uhuNueJQc0j98k90txsIk2Qd0AOY/6mtxn2x0mYNRcOGTBehambqK1z1ac1oCEZCLySDYgzWJCA7fDYUiUpAdj3tzLcxMhOzNwbdZquqce+WiBABovdgjO3dWS65TK8LegOHreOXEyUtSWVmiHBB2zJzPAkeOOtaDHerFtl4FXKbKdnxTSESsqOI9PIy9dc22MvujXcO9KSIpmkc7E/UBtDHgUNjwvlJTr65OzsILgCLSZhbe2AmFMPj5PkAVii6fPyBtbb0avSGKF/daUy6XpLrT5eN/8ZfyzDPPSEtLi/zBe/9AH+Hhhx+WmZlZeeMb3yj9/X1y6tRp+ZVfuUfycnP050xmTE6ArsKCAv33/MKC/pmTmyOZ6diGp8nU1LRej6bh3xB57S5xo/5sCeCAffowFurUPIsTvtH3NTY2KTU1FUkrkLjRM2/177cC4Jxv7VJH1u0McJi7L7b1qJIllnFoKQdsfpkr4CsiO0/GoURgX1DOdc/IsC9DUtIyJS0F+feVIGWje4HbY71xVlJCTfkGJNA+2V+RJrmpfhkdHtPoB9wqNvqkgFmgAXzUT0ICTnQ6fLGGA0O0ZNeumoiB5Eb3Hc3v2y716PoF98fadhCpglye6MLNKlEfHNONHN8fXteRn2EiSXQLBTQbgkQcgGI1h7S2AlCv5qfHQyA9kCcEURw5V7P2JsRF+OkQNugrHI4ZAAyi8+c7ZdeuWgU4LJyX2/u0BP1m1EkAD5jh1JeJfxSAitamijfpFEJokYKIRLyg8GsawprxpSBdeHB/dDJ2XjSeQQxGjPfgF7Gom8NEEXhnSBmzKEWftbnQMwCHGiM72fUoyViUnE5OmJQV6b+4vj8H4Hz0o38izzz7rGRmZclb3/IWueWWW+Rb3/qWgpNff/vbpaOzUy5dapN77nmdDA0NyX/8x3/IwsKCejvk5ubKG9/0Runr65Of/vSnMjkxIbtaWuTnf/7npbSkRL74xS9KcXGxjI2Py+6WFrn7zjsiqgtm+QDILkkNELkhn0+ImAK0mwGSS5uKYFAutHZLWWmB2gNcP0wEh9pcBw/uTNoCoxGcvByNXG7Xg7kYew0Wa8unieVemTV6eoY0OnxgX2NU6ZtYvo/PMD+PjE5K9+C0eLJLxZuaJb4gURxj1Helimc5LbVyLjWycVPuwSqvwk0C+b0vEFDZeHNpmpTlpMjC3LyKbDS643ZLXV2FboSJiJG+a2qq0bnVRoMMwBnUNRBrjGQf2J2QGkK9xPtmk0nkPxkKS/ABAQ3SY0oHWKUCwslTlxQbQIJOxDHrDcrYbEB5W6QdlaDe3d4RInxJUTZlzK9RmpzJ+viJNrnj9v2rEhpZMDo7BxX8EMWhAxAyY+BbU8BoSGqKqgMBXYALCjGPK0wIadaCs+ePt8rhQ81J25ms9YLJfVOjZHx8RvoGRtR0CkScRW2UCNVrFsLgOMl7gw/FQLS+FvMLixptQV3BwqvgwyHrxdrxIKHz/iHnsaOlg2tNnLkF6ejoVw4RNt1xy/uGAZzBoSFpqK+Xi21t8uY3v0WOHz+mAOctb3mLPPnkk/Lc88/Ju37rXfKDH/xA5ufn5Zd+6Zfkm9/8pjTubJRXvOIV8pWvfEXb/Mhrj8hXv/IV2b9/v7ztbW+T3/zN35S0tHS566675O7/cbfs2dW8RFJcrZ1M+BqDL6+Ccowx4Y3lO75RGs6OE3+BlOLxExd1rBH2vX4sp6ggGSdrgaFGGzt8xuh2PKwny8WLPUry3Kyqh8gAYgLDxUysKMNGmFkYG6itlJ0vreMumfcaPk46tZscFRXQxlTcNvwamzri+VVdxe/FJYFgimS6DfHYAhy78dK1wONTV/aq/BQ5WJVheD6BgAwOjmsdJdak5uYaJ0o+JvX1cCOzdV5jTmXN2wqAw3M/d+yCRpVUINQ96FifJMcAlPQlyjtwxFqCEjbrWJ7s29cQV9DF20Upd3HEK+1jgSui7K5jR0+ESP+YRWntKp4shjj+3n7bvlWRO0gbtAu6JXe5uOiTixe7ddeuxRbT0yUzw5R3pwGU8eHUGuFPpH2ET03RMcrHhzSshUmVLvBZifH5sLvtJ586rbnDrfJrMUDLq8/MQGEgAeowWWSyjhUY0NmZlFhwrcKAwU5bAzwBtYRZN6u4AkhRQgOAw4JuyXnKzRqf1pQZQApAFZc0YxjAmZmdVTDz6U9/WiMwgBXaD7Dz+OOPyTPPPC3/3+/+rjzyyCMyNDgkL3/5y+Wxxx5VIENq6/Of/7xGcw4fvkGefvopqayskne/+93yzne+Q+644w4FOgX5eeqKuho+0Xo5/oAS+Xh3gHtCxTbvHQ2wj3SRZHw8c/SsNNZXKci5flwHOKv1AagDCA/YwMTD/d1GvPGLwY+M+TwaIu56/VTTC6r6Cejmy7Po1egN6weiCUlNV8fjwdmgVh+HMEzKWLk4uqujPpVrSXXl/Ei/kuQ7Dsn+oEt5OHwWIGScjZ1rqGeOUR1RjLM6L1V2V6RLdppoeQJ4JEQgiITRDkSsSdvh7E+UhHm2f2BMWnZFTuaOx7hVEBcIyrPPnddUKRxMeDimlNIaZdXj8cXONfhuwAsZgfVqYGnGoLNfqSamIHd86Cbg195Jv5wf9klAUo2pI+sD+8n+7u4QofONFlAqhV9s65abbmhZNZ/HQ7Z3DmiHI5RHvzl7vkMbnAVUXXdn59UpkZDpkuY+1RC1eEkUbayrLVcARGdHtcUAQlNvOmHirP+ffPqMVsWurtqaxYKBfep0uz4vIIt3Eq+FUWWSXp/mj9VZOAGmcCZSM6Dvnh1t+KRnJ0XSoIRMISlu2iwyDOB4/X754Ac/KP/6r/8qj3z/+5KTg+KjQt72trcvAZz3vf/90tHeIZ/73GelurpaWlp2y8/93M/J1NSU/qyhoVEOHz6sQ7aiokJ27twp73jHr8uR17xGfus336kKrSvD3sYtFmNDQsEAOFQ8xUX5phoxPLU4RWtWm4voL48/eUoVG2WlRXGcrq7dS20FB2c7R3CMqnLEKGta6uLGwwA0MZaZjyEdG17P2pvjjXqUjab4faYsDZsE/kSoQKTo1pfsU04H8GXWE5KzI0GZ8xGNcbg47FKJ2jhlYcz1HMCjAMh45ehGBLJ/KEUyUGHpukNkR2VXS9fgo/5ASOYWvFKdnyKHqjMkM81EpDnsZpB1jJIEZECYVwsKcxVoNDs+NAZgLafNFEw5GgN+rmuu/t+ubcsbqI3W4/A2VZ7SokfOnLmszwMdoS4GH5+N3tNav6c/kIpn8wodYS0qgsrIB8YUFO7d0xBxEdiN7gt+1TPdHpn1upa+W/EF7312ciwUyY6aBZJObYqGVV1FxuXF8nvyb5qPdrk0goMjIhEYS7pc62bZcQ+PTMrAwKgqrwj7tV3uVUIb2nkQdZrbreUUEsHCxp4c+TsIdCsO2vXkqcsK8Arhamxiwljt/sPVO9EMnkjbgqgFAx0+yEqAY0l8LECEcNkBQTzeFPEtHOD4fPKhD31QlR6f+tSn5Nix5+XWW2+TX//1X3cAzjPyvve9X5599ln54Q//W+64404pLSmVhsYGKSsrk7/7u89If3+/vPbIL4vH69GfweV561vfIq8B4PzGO64COOwyiVqxwwT803/rayudGjCJdy7FMfSxJ05pWhVQdf0wERzmoAP7GxMyR6zWxqhUiDBstxQV8wkp0s7OARV6wBOK17hX0nEgKP19I8rHqawsXqo/F0s/NAZ0Myr2GBwc03kBTh+LIJLj8HkCjHF5PCh90yFZDLgUqDg4IaKvZi7yBEwhzvWEncrZCYbUPwaPnJtrr/ZvIdVPdAxeDhEJ3IEBPSiN2fgwJ5K2USWrZiWCWuKA90BNwUyH9wjplucEKLrT3OJOTVkqYr3ynaF4NSm4ZVWq8ZqZk/PnO3R9PLB/5+bm1ohacvkkADRAGhL7RnM65+Iddfhgs2KIzWYOuAsbwemaNhYC9tDYHCqqSDq+ccv1CLlcIgB0akAIyJrPM+GfO9cpO2rKltI8RGCY+CMhFYGuCQMiN4acSrQHeTiEVb6DF8qCYieTeEXOu29TAAAgAElEQVQ3bGOcPtuuxkeR3GuU7z+i0+n8KB2Q4NO219phAU5DQ5WmvlZ2XCuvJI9NCJU+A6FdB3UsyjgATmqa/Of3vq/g99U//yoF0c8fOy7PHj0qjQ2Nctddd0rbxTbp6OqUm2+6WX74wx/K5cuXpLamVoaGh2V+YV7+8EMflv6BfnnuuedlcZHUUrbceutLZNeuFvnSl/5RDh06JHfdcZuEgqbQKNEadpgsphp1zM5UW/LhoQktpwFwiyuZepWOYHljR587Lzfe0JIwVcK11gcNwOnXCT4Rm6DVAU6PqhRJ/2yXw6qe2HCweBIRjrfRJouHz4t8fF535MzRFeUs0thSRJd6QOSBvJiNLVEAxs/FSz2rCiv4XkwAzw4HZdbnMmZ/KyTi670HLd+gBT0NyFnPZN8Sj3PcIbmtzqTxw3WmgDv4QUSxACgctAVrF4DDpuNZV+C2IuFmUWetY21UMzyXS3mKzCmWQmCjO3jNMTfi1cbPaBcCDTZNRh+3ay8KJoQycGCSpehTIYw/IJcuoZbNVi7gRliC++fZ4WyS4tysosoC0c6JgPROiwTEAByrVl23FpU9EZDCDUEWBWgQiiM0R2SFl8RDAUwuXYLItnOpaKUBOEFNS0RzmFLsPs2F0qkYMKnuFFmYN+UAcGG0EYBorrveuYALXhih3K04WDxBwQF/0EyWTlg1PC23UefZivu238kA5d1gI5CTfTXAWULVTgkQBiT8KqT5pnhrtHbwLjX1Y/BzqEGj5tjNoNPrOX4X7DZPnjgl//btb8urXvUqaWxslKPPHZXvfve78pcf/7iUlpbopIP0M0Ml4m79PLtIdl5wb4iYMDgJxTIh79iB02nOkqGXTacmA+DQV1hYzpzrkBsP79qWRWK3oi9uFcBh17ydiN7KYZmalZ6+EdnTgjQ8ce6xzNWMCyKzcAiJuGdnZxjDzbAUTXh/oP+SVmFu50929cwHqFgZe9AYUMNZRc7KvrTgC8nZoYCMe3SES7ojGTdZAlE+ZzgQUTIx5GMHzQByPH5j/OdOMVyc8PnJyXjpukYaLDUUkL3lqVKck2I4P87JQ8Pjcv5Cl9x0Y4sR6KSk6BqCOz5/knGw85rlyShdwOdXhfHB/TuXvpfIj1buVs+sgHg9Pg0oQHgeHZlUgMS6xzWHR8Z1/iEVzs2QymP+YV7CA4pNV6IP3hv3S60p3h/2IIC3jQ7jOeQX1IfM+9bxeK3PqfTbQStLoMUFqIU/ZaJso3NBOdXvUY6WehNZLQdpwMXZyXWdx+jATOozM3PawBBf9cUHAopW1UMlGNKoDqRKULjdwdLoPBDS4WiP8JTKMgnMVFAG7aOUwEwoXos+oW2iEHSQrTjMQKfUwvCSIRO7IlA6tUIyMtzqxZLo6ECsz24ATp807azRAbZe6NHm3FmQyMmaBQLulXEQjeaw9j1XmnyZfPrSz1wuTSU99PBD0tPbK5mZmToZEZ2555d/WZUSpr9dKTMNjzpBHmTHym7YEuQ0NO7cbzIBDmOSKtEY/eErEcnEEk2bXqvnbgXAYWNEf99OAId5BOUkAMGUbIm3yeaVPUT74/i0btCYxxCK5KloheKLAf3PEIjNGKOkzPjYlI4jaAnMc3A7oQgwnqZn5lVtw+ZnNWNXTPvaxwPSOQnXxiUZbsNd4T44uIaNttiaU/zc8jI0+hQICVXM06k0nmIWRY3u2GuEc218AQn6fXJLXaaU5KSac0MhlUVzTaL+4fNyOO+G7+Xf1kSXLIRW6na51HJlGVjpmSv+vfRb5y9mRmPNvXy5T0tvMMvB/bM+bqzR0UbQYhnvBDyGhoxk3mxqI1+LrfAE52UDiFf/rFqNLAZVNUeF+RDAmMib2yWlOaTyRPqn/HJu0CMBcSuhOsNt3iXvXSNh6wEcOiRoFPISL5Fwkk0nWERK57Wdh4YNL9IFaOAmYwE4qzW6LRaGL8ye3cYOO14HCjAanPD2pkCELqy6d1li9jujbonhv5rbm4ZDfX4tUEnEgXCmmRxM5IABwjUBAqREEj1pRduuTErt7Qw6B+BEAFSswosBC7iks5OCjBbkRHKvXl9AZufmZXxiQk/PysqUgvx8yclicF19BU0DoeIYmdBoCZOxdfZmIK38DNJZwChh+k31nwgehgmSMg2oOCAZ02aMvQiaPIKrX7unbBXAYXLfDikqGz0A+JImJtW9GfJvpD2BBQuAQ4mfisoijT4wXzFHaRFHhCQqECHq6pL+fqKg82qhwLzHOZCJ+ZNnQEEFaZ81ZzWAw2eoOH5uJCA+VFG6ozeRGMaAJRibeXd5E6LAw5J8Hdl4KMTnEZCbc91qlwEYM9EBDl0H/QE5XJWu8nHSYlyL6A33h9fbesRa0vIoTOHKqaIYnk2aOyJPrbXWQTZspKQAZxUVRUu81Y04MJG+07XOAwDyPIBZ+hhRJIIb0cx5GsXy4pNHCjVbU2rh6xntTpSuZ8Iv3RNeBaL6epSX6lLwkp3G+xaZ94oEU8zG300/cLA8/UD7w3oAh1Aaxk4z0/MmXBgloCBsyWRM+Cr6FMRyE9udNCG4ru4hLWXPgIgnUmXXAyBjR2xzm1F3BpdLWEiHh0c02lJYmC8ZaWkSDAV10OKWm5+fJ9mZeNpcuaraXGJ7R6em5/bt3SeX29sV4DQ1NsriAoTWCUXKZUngeUT77Lwbwq4tLXXKZYoUpKiywefXCY1wMPnscBfMaO9j3fOdSVbP0bnOVB8OPywXDAIh0SV+jQyUtNt6gzhZAAdQaGsu2fFYXl6sPBAUeHaTEdd2u0Yupiqqzn4N/SeCgxOeZtB0iIjupOnvVbbY5hV8EKuSWdGA4dFF51cGnC7PCVeC1dWuc6Vlgb03qANwOtgIGbVk4l+e3ZGzm8dZG5JsuOIofC7gPlFberxepQOs3KiZVLFHqPEFyXituWRsPiTnR4Ky4Hep/NssbsvV5iyYwduUZNlSQU6VkhvQo6kqJRw7P3NegQKmFJOegqtjIzuFGSHZXeaWvAyTimKTAYn71pfsXeKiWtsRZ0nWNDfn4e5u0tebFyAYgOAXeKOIUrB4SXRpCL6TuYe+1ds7IiUl+VJSXLCqKXAkPY7rERXnvwMHmiQlFXBL6jAkC/6QtA77ZHoxJCF9palXVIg3HnmGmkBfU5fpVN7zcgzMKurWBDjcgKllYbgphNOiBTgs6jg7VpQbhBkTmdQxcOJeSN+wQw4v5BVJY0ZyjuWQwBfKXodDst61QJh9g8PywMc/Lvl5efL2t79ddjU1yvyiRx7+5j/JyRMn5NWvfrX87P+427Slzj6mFgAk1qnZBfnc5z8vs7Oz8ocf/kOVL8/OzMpH7v8j8Sya+iig/+0McKh3s5qT5XrtZgcsAMmW5IjkncX7HO4DwjLKiInxaV20GMSRAK5kABwG9tj4pIJ8JkuIjSZUbEqsQMivqjRqjEgBZrzbcCuvZwEOUdhEGP1ZO3r+VL5EAI+nKY3MEt3W6DWcQXaajjzZpGpNysRaY4T/23DsjKTVRr/tn/BY7OeV+2GlrxoJcfggDoKxVZuNaqoqqX5e0BWWNii15Wsakuomzu9XMQUCFapar5bK5nrPPndBN7LM96tFJahLdXEsKNMe0fQF/jZAltUAnXUvXon1NGqOB5vLkJWtlJxlEnVWdppLFnymUCdwdhEDwFyX7K1IE1cooBFrUoHwSPB2YdxRtwv+E8CNDQfrFuMSf7BojFo3GkeGx9JtjEQTVPog/B7o70RtMKDFCsSSwTe6z9V+bzyLRKZn5+XU+R4prK6RlFS3tvX4fEDm/aZ/k+qkzQCcBrCYzWggZLhblp9qf7/ad60KcPjw5cu9Mjw6qZMoBDB2RRCpjH/J6oZnK7+Ajjo1NadMc6TjzU01UYWy9GEcEhukJAZEIupR8T349LDAouzB8TeakJt9bgBOR3ev/N7v/Z6G0972trfKPa89Ip3dPSpfpijk61//ejnyml+CCSetra0yOTkpDQ0NUltbI3PzC/KFL3xB5mZn5f77PyJnTp8Wj8cjd911h3gWjDcEO1PCgrHcXyydMdLPAGZpP1ImsViDAy7Iu7PjIfee7AXamotRWT4vL8dUlk93Ow7PG2+D4eBYJUki3o2Ghmfm5Hxrt/pCAb7YvYSniuEzMAmxoWDcsquLdVMR6XvfTuclEuDQzqRR4f/RN9igsNmwYESzH46Ttc3/W+O6pZ87RnZ2l08a2ti1GKM2Zn3LVTHckaDhHQSXr22j2ZBRdWMUEsnOyVBbCa5B39PaWNXGfyweh0arLNHTXtAhfyptYGJG+x3jlsV8rbGrPMOpGQVDWI3AvVvtXL4LFRKScZRKLOJs6ljw7EERTuTiI/PcmxmftKCzZVwKhtFMvqAsycnD28MutIsBU74BVZVGKgK4H9O+ou2JWzJ/91F1PDUo+8pTJLjA5n1ATTZRjgFkJiZmtV/AxwIQsfkgjcwYVBJuHDcetDtAke+izRN12L7J3G4tYqwxbCxzNG1LpfjRuYC0j3pldGpRMrIMQZu2JpZGzXcATbrbpB+vrKIa9qRh0/JaM7RrZmJUfXBUAusLKOeGxZ4aQlQpBoXSkDgJ40ZsIgiFEU+cMKypkUEECNZ0tNwRJhVSR6SkmLTjLXe0zUWHIUI0O7OgUnfceKP9LkDN5c5u+d3f/V2pr2+Qpqad8q53/Zb8+Cc/lR888oiMjo7KL/7iL8qRI6+Ry5fb1VkXXwPM5o4cOSJ79uyVL3/pHwVn3g9/6EPymc98RqYmp+Qv/uKBJYDDogXRNRGLaKyDhEEA4ZxF/tABkx6IpfMTRaOvIXU0HgmJJUfahQZQRTFMUrGAW/patM9ApDLNkcrG+92wcJEyIx3CZIYZ5cqQtJXtwhsiTcFYZgFhzEHiAwwluj1j7T/x+hzkVSsTj3cEx0YZj5+8qBb4SqR3wgVW3qsbU7tqhklVVxq8ORvYK9Kj9nP241d8ZvnCSxlV+3vmbeZIOBnMy9wXET3GD3wP+GI2jK98mChKsphUQEBBBmvCyjSaclM8cANFiovzrqq8vfRerdFe0BCM+/qHZWdDtQNwnNBJ2DPajS3RHjiJcIqam3ZoZN1GaCAJU2G8Z9qsgMq9CdIqlovjgB4n7QE3Iy3MiVyBonU+xubEATkgGVJTRr1jUlmAH1vI0S1+qUidlcWpMaksL1qyhWDdBLjh1l9RUaKqXwAsNA/uH/O9ouL8uJl/WoADkN1MMeuNxh5zz8TktKaleAcEOaKd23WeDYlMzAdkZDYgQ7NBmfUagrh6T6fQxk5EknekJojmPYZL81d7v+bahrxueV6mKznvt7ujI0QDAURQSzFgGBwQ1NgJMCDIuxkZm1/6+kadBWh9pYxtOAYfVU7Jp65GGFuvgTVP1z+qgwJuTLwXjpXfDTFuYBCy8ZjuRkirRXNYgPOe97xH7n3DG6S7q0ve9KY3a62jnOxsLep41913qXmcRns6OmRwaFC+/73vq7vufffdJ1//+oMKcD74gQ/KAw98TCYmJuTzn/usLC7Mqwki0ZFwpVo095eIc3lHDG5ALGHnXc21Mb8nBi1kb0iKNoKSqEXZ7kzo23DFIBuTHosVWAFwiODAh4lnP+U+ST8xhgDcaxEvr9iZkl52vHrGxqZM6qqqZCmyFmkEdq3+whwR7iyeiH4VyzUV4HT0q8Iy3gDHLLoBOXaiTbkjbIC2y8FC2j84pmADwiscFqLu8DRQ/hGNoF9XVbFxMxYONjW23jOwoEAohUNSkJ+tYEkFFA7PiGtkAqSQSK/jmof5mo1qqWFsR6/WpcPwk9SEuFLFH/AbdVIQuQwScrO5wfIB+wnWItKyNqVFwGtkLiCtoyyGKcrVwGLDgkd7PypnDpoFFp6G5enYulWcz3fBtTF6GROtUqm4pkccorHDxQl5F6UwMCG7awqkIN8ASL1Pp5o232vTarZtmV+4HnyZzc5nNprG90Fyxlg1kQDHPhfPwvuKdtOv4yZoUk/Hexdl1iviRg3sZIK0ZIb6ERkgac5f5kVagMNPLK+Lc5beoxM55WeWWMzfDRgScT33zLEQL2l4GG19mfJb8LexSF9Zy468jwGD4296hlt2NZlw5EYHCBwjIFwOowE4vEgAB50D++fwzr3Rd8b6e+Vg+AJy4mSbhkVxpIzmUIDT0SXveve75SMf+ahGaPbs2SOPPPJ9ednLXibPP/+81ja6/Y475D+/+59aFLKwsEgmJydkZ1OTvO2tb5NvfOPrqwOceVJUI6r+QY4fz0U0mmdceS6pHSZT8s4svtHytMKvZ3bJPmm71KeTNex6FuZ4HxY0oN6CXI57NX15M0T4RAAcOwZQGzAhk/6LVCWhAzyEp0ZQQfv4+JQqFiiQCGE61tQV94RihrZaVm9tnMKL9ztc7XpI5yGwJhLgnD7TrhwXOAjb6SBFzDxLdMksQmaRNpM96U0KQQ5pJJ4+AG+DaPxau3Edi6RBLnZLSWmhlC9Vzb7yXVtJ9ppt4UqRY8dOyU8fe1SCwYBUVVbJwYM3KnEUrhQ7+NNnz8rF1lZ59at/QblNkEZzHXk7wIhNMrJys+kh7WZSeSyEp4eCurLxd5Q3LKaa5gsTD6CR4p/43ti7N7yn5QXVpArhd5iSE9Y6whCSlz10JBiQpiKXVOWnauFd237cN5szBBPcZzgQ4OdEiFcjVUfah2y0mfkRAEtKkLUA0BSvVORq92IrGLCpBkjFsu5QXuPpLo/WDwuSfkJd50Ke75TLWAFerBpuJahZAjth3ji8Hwt6DYg2T2Hfr+uJR58JqTx5flGRKwsKqanVJnvrd0C+EeIsuxh8cTBmwsOExc2apNnGAqSQdmhq2qE5yEgRLIOyu2dYJ+nq6rJ1B2OknWSj8wzA8cszR8/LgX2NWg8qmiMc4FD48amnnpJHH31Urf+PHHmtfPvb/ya333671NXXy1e+/GVpbt4lN998s9ZQqqnZobWT1gU4dOpsijhunxQVkT34UUgV41FdmPcOkGYRJexOajPakOha78ymYaemZ/X6AHlSUvTbWBd8+13xBjjWEIuUi+7+6iq0Vlu0qhjlFDgFV22qAYdUwuUor9jcIONlW66RmbC6PbqxCQUNqHIUClRWZnyoe291mY6RK8e0SwsWAlCZgHURcWYda/DGPVlZO3NKuNWENWXjnTOnRDpf8B4AOJBsE+VkTAQHYie8CzYZ2+lg3tL6TT6/AvbwRc9ygBhX9AG8WHi3RBypC4dSiXlbixw7jvIsbGxcWAdQNsam0lFkIP/5X4/IT37yE7n99tukpqZGCguLpa2tTaoqK5Q3k5rqlq7OTmlubpb//u9HpLi4RO6++26ZmZ5WWsTA4KA0NTWp03hnZ6cUFBTI/n17xeVKlSePPq9CjB11DVJWt1vTH0RsADOAHZO8cCkPR4MxSMHDJOW8Q6Med36p5nHO59TteFl+rmewHuWKNJa4lyIOBkQib5/VdBRAxm7mtSjn2KS0O8aFRBYx7bMmgKv1IbsOATBZP5ljbS1BrSiw4JGionzl30Q7RqLts0bO3accqFgKJcO56Z0KyNnhgKSkGFCISR8pKFODy9yRRqacm9PoovN3+3OrfLP3bwFs+M+X36Ot7yXimhwdDvEQKs+bN9U+ASMAl9XQmu5+Fzw6SODG1NVUCAoSbopBgAopnNXNC2HyJ0yKz0mkaJOOATDiWnAO4rXIrfeC1SF2Zl7OnuuQGw41a75xvSOcfGciXinS3dsv//u975W/+qtPaArqM5/5W/mVX/lVLeT44INfk1tvvVUOHDioCim4NwzggoJCqayqlDfed59885vflPn5efn93/t9rY49OTUpn/zEX4lnYUFRu6ZBkmTmFMlgABifOn1Zd47wPeJ1AKLh9FBXKJpFbuX3aypKyZomOkQalmjTzp07HCVAfPxj4glw7ARHaoBK7KRnSQNsdgzQv3GbBQjQl+ByqZIlNVU9f6ZnpiUjI1NysnNkZmZGnnn2Gbn1JS+RyvJSI7MNwgXySGtrtxQU5IjX45em5h1GHaLS2lRdTDp7euSJx5+QN9x7r5py8TkVC/jgKYzppExEls9ADMbRmusTRaM/kZJj7MG5W0lENemV1Qs7sks2tagSIxMH4BBNg6Ol97+NDttniDBBaOUeV+svttwIiyTjABIsPyNazQ6d+Q8QRFuyeNx80x6ds2OqGaROmKnynX//D3ns0Uc1cl1f16AL/Be/8HnJzy+QO++6S699sfWiRru///3vSW1trbziFT8nTz7xhJw6dVIOHjokt9xys3znO9+R2to6uXSpTbmMN95wo7qTw23EwPMP//yTMjjvlkVfSNJTjeSYjmWjM8pTc9RW65Vp0GiJGHUWLsnh2Tc23LmpAdlfkWoAjuOzwxgg0nT0+QtaHw5ZOO0/O7coFy50OiRtbET8UlCQLdWVpVesk6bgtFnoOQdqBh5c6RnpkpOdoeMB0ETKmXN4x4komryyS7N+A9AYp83NtcYxPoqDqNrJPq9MeFEWpirZe73yGFFcOqJTtRbVEioKmhLw7AT27W28SuNu+RZM5rxMCMjkSMmnotw4fbZDU1cMLntYrsPJU23KnI+U12LNowi91tZW6A4j0YFwywFh4KP4Wi+lpm3h8Sk/CVROuB6EipTwzLlz0lDfKPPzC9LbB9O9RnJzcmRkdFgKCwqkuLhYJiYndRezYwfErRyZm5uT6qoq6R8Y0Fw/5QTaOzrE7/PJ3j0tEvD5ZHBoTBE9O6rNRhwi6h0bnEQbEPomgsOiEk+LcA2p9wxqNBH1RCyLu530IUDDMSNSQMSGvhppqifSdoonwIF4jqJsaHhCDu5vNJGQOM0Kll8An47+lJaRKR0dl+UrX/myztaMs5tuulluuOGwfOtb/yz/89575dZbbtKxx2empqbF4w1Ifr4p10KbshsDnBQXF+pO9tHHH5fPffaz8rnPfU4KcrNlcdGzVCWaccIxO7uou2aiwCys3BdjibICjDstZDoyKW43qTAjTuAcom0sHuEeWHzn/2vu3GKjOo84PrvGxmt2jQ0B21HMNbYLJZVogCRIlZJQYiepEK2K+gZ54PKUvPCMqqQvVXlqpFip4KEmoUqhpBBVSUtBioILUYtJKkwM1ObiC3gB29i7Xnvv1W++8+0eg41314Z2JWQLnz179rvNzH/+8x/G50kgOKR5QDxAcf7fXjiROK6ME9H9VDphbkIzjj8tAVQ/Jzyu3y1QXqZ7jgBj+bKnJaC8nQII/y4H5/SpU6ocvnLls0oWbmlpkd279ygyc/bcWbnQdkG2bt0qJ06ckFdffUUa6hvk448PSyIRl7ffeUfbqhw//mddmzdv3pTVq1fLxo0b5dzX56Snp0cuX74iv3zvNzI8p1IoITdkY9uXyJg4QwYXTZXwS3FRVhPHPZeMH3uB6iocJS2iclBIryTFFxsRXzKshGJe2EGoHYwlaAeI6IplNSrm193dr3bB9GkSufTdDZMCoxXMeEz3m+UxaW+vcEToqo6dpFrWprrYZ0gSUFkGFYBgspAzMd81i03s67ur36kQDo621eiPy2CUIMj7UP8vO64Pfhc7B27E2q7bya/NCjq6fY8JZeLcYCQ0KpcvG4Pl7vZpjQURDIYMoR9gNgt/YkTw8hh8e4i5Pwho15YvPmqQtclmyCjHEsVjmAwUR2VOvtOT3/U4LF3XenUD2kolA906AlJsjlhcy/9IcXBw81yQbFc1LNXFyCGNSNXChRXKsscyEJFisE1JYYkSqoynHtf381LY3oGIiRJIHRjo3vQ04e+MMR48Y/y/dnB4HqJADnycURSMZ5PYiQMNgmEilYlVWVNtCjuOFqlAEI/xAgXEAFsofiZcm6lW1Gw5ODx7f3BI6HODvoYl+ue3kqe/mjFEMfve4LA0NzeL3z9PGhubxOfzqUM1ODgoBw8eVKM0MDAg1dXV0tTUJBUVFXL69Gnp6OjQecfgrPn+GkWBPvvsuAwN3dfIsvVMq3zQ3CzJeFIjUZwSuHTaTVmdpaSpnlDhMyPRpcROZ5O7nVO+jY1wQbSGh0OKoGiEHB5T9Jm1h4Gnn9jzP2woMKXy6HHj/gR/fC7pucd9Hk0/ixOvUHQ9EpWe3qDyQHJF/ZhHzj4Ixexpo+njVYQHRA0nhz2Y98vl4IDGvPnmT2TJklrp7euTPxw+LHv37pXq6ipp/cdZaTvfJtu2bZNP/viJrFu3Tp5b8wP59NNjEggEZPv27XKmtVX+dPSobH5ts5SXVyhhvq3tvMRipEJ9eo997/5ahr2V2mW8wueRWEJkLGGqbMi2ukv6QWdghIDCZJw3dX5Muknl/ulz5SAOlpRcUSqyYn5aEtGIpJw1TCpP+YfqmI8r+ZeWP4wZDg1IJG0o+Jz+/kFdQ/DpMpXL0ZjaDdARf6BM1y6/23OK65BbocqXM8EWQtgMgg1a9KdRMJU5xWjIzFxUECeMAJasTiFtPygJvxxMSP+oSNrjVQQnI8io6LpxMt0dECyHyvK7Mulx5RVmq6uy571Jb6lWlLMpbYuOh3RwWNDo1rDIyeXOLS1Rb17JpMEBPVAo8bPoBh8IykIVTRR0obZKJ8FdZss1tvEm5F3z4FbEymwbU+6Vkm++vap55NXfW6ablXtTCufWQMh7o+X4BsqFOzpuqCPC5mahwTHQQ7jIqxGscWziUlEZMHn4dFqF4dTpW1CuKrOMoY6dY5hZJETkjCmlnFOVak7mtbof3VS6mTYVT9LBMRvHMN0tIqdy3X33VJsFxI4Nnmv6MZfpwIkknw1aBTHSLFzjaPLZkPksb8ColBoDyWHAeBP9A4XbNIctkc3lswu5ZjYcHAwoyAUKpTh2IE0FRc45fgEg43+evyAtLYdky5YtsrCySpYvf0b7nkGWJ40KmlhfXy/t7e3S1PS6pluPHTsqAwOD0tvbo8jjzp27FHk81PJ72bDhBTBeGXoAAAcmSURBVOVJoPnU/EGz7qMFFX5NaRneTX5RiuXnsAJHhiOaQueeRL2GQxXQYIDAg/9n3ax/flVhBnmacWN+IKbDZUGE7nHOTY5T+NBlGAckPsajUe0Ll0tZOO8hsAR9YJ9EYwkp85UomgbK11C3RBEDg3pOnh6c/HkNB+er1rPy1y++0Pkn/bR27Vo5efKkvLVjhyxcuEC++fbfisC88cbr8vdTp+RSe7ts2vRjuRO8I+XzA/LCSz+SWHRMPv/8LxIMBrUh7osvviTBYL9cvHhRSkt9MhIKy1u735bBdEBC0ZTMkZTM9xXJKFXsXo/K/VviqSoYJ0yqBD4OjjYv0lfaXJOKLC0UNA6OCsw5xOXF8zzaeFM7mNPoMp6QSx3XpfaZKrWJw07jUGwgF0B3wBmGo4jDSaDr7hNm01LYFubKHXwZ8ACndVzXPfOBjbHKypC2WZP809Y+ymdLqLNKgI5WViGkYPdcYu87u3qdvmBzc7qfLQun5QJzcWMwKffGcBi9BhGzgIGpw8/oDxv7YhxSPSdMxOP0lnKcBMcGZdtyZJg7er2dS9A05RM+2KrBdAi9r7lsBhjeDGVvIyNhnZjn1qycEFFjUODK4BSR1uH9GDxq5oHmcCf5PxwcGoIhe4/DgKF3G0QmEqj0yy8v6ATydw4SJsw/D4g6v4Px0QdEllBmnSvGk0MSBwZvm8VC9Aw8bhcRi4UFVsZCjXtUstsrKUUJ6AsCZIlTxJjBHXAfgNyXckfbAO/Bg17JtfGEIx42eWdtDiE+hyoRUJ2ZvlyFBs6tsuV57nvz/XH+MCgYGpC6q1d7VEoABxDjPtu9wYz+Rb+S6VSZF1luR8fjytXujCqsUbTMRv6GC1ashOfpyldnOn7u98+Gg0P0x14C7VBifcnM5/hR39FTVCRfnTkrR44ckW3bfiHjkbRUVs5XZyQyHtY0QmNjoxLj9+3bJytWrFCNp5Mn/yadnZ1y+9ZtuXHzhmzfvkPa2y/KaCQie3bv0dTr++//Vg4cOCCV5X4tFJjpi3k+93W77k2cv8n6geHgIP3O2VNIOet0z6hp86GQGimDKj/e+Znueab6Owg41U9TNdu0CKg9+3CGOjv7dC8TUGC0cRTDoYgGE5yL7P2ap2lZkmfzTo9HU5qk5LkPrWpAXCAMB/x+NV6xRFL/xjnPT66trKjU9JRBpcbV0IPS0UsOhLG4mFTaPK1A9ZX5JTSelph3rvSHUzIWS0lkPK6SccVFXjNPjvG03x01XHVgvFbzhnJyj3LGsFo4Om4BQNvAsdSblDVVc8Rfappu8rxtF67omUMQPBaJ6e8EBozj0H1UjT1SV1cry5fWaIB6fygs9fW101accg/EA0GytdcSyr5OawJzFnrUadS/OT9RYkezhgAb53+m7Yw499lTo+GI2vfpqmTV+ULvKJKS/pGEBEeSOo7FJSZIVd6SY3iMw2kcHK1nsGlAR7Fbg2lXybhFaNwNVLOl4Sb4tuTjjIbOgw6OTTnhXEDIBDWA6AmsxkJhY7sNN94iXaT54sDGcHLYXJCiMPRMeud/epWRr2kYh7Gl1RNJNA9EI20gR03HFBfLsmXV6ixcv9mvf8eQ5tPf6FEHAwsSqI8UmIVwHUcxgwJgUCHakXvEoXM7Vzw/LHt6ZQyOpuTZRcWyoEwknXB6Y8wpcg7fiWrPtocQSA5KtNF4QhEvIGFSXfxdeUYejyyuWiCLnpqvXcTdHjjIBPAnB5dNdeVzCNrOvlY11UYPhoRn+jJZ2NM6dcwRqqK3b9013VpLSzTaYx1QLsv8oNGC0SlEBGqq5+dQw6FmbCwayP9BUIX/weeb5nzmDm5ggDG0kVC+iEE+4+m+FrQJoT/TbyZ/voLlf2kDzVVLde5n16l/+Juh89F1vVv2798v69dvkE2bG8Vf5tM0z717d1ST6ac/+7k01NXJe796V2pqauTll19Rvs7mza9JoDwgHx36SFMIRNKksnbu2iXXrnXJ7z78cNYdnH+1dSgPACM82bxyVnHOPD4HB87ZqAZBRin4yfR6yndNss85vwgoSS3Y1DHGLx4zlTmopodCYzIaHtOqN8QASTODMttmwVaJmZ/QBbp77yjhdcmSanV0cn1RUdfTe1ej66W1VWoTJlS/OOdPJoJPpTI2xp5HfBZUAMQuad6MajfnJeck51JSvNI9nJbhaFrKSzxCaTKdqBNpgwBk0yKmQiqWNJU8pEyso0elFXo4iuAokmCC6lLtOO6QY5MJqXvKK4v8qJw7CM53IDiLFcW3zShpKIoiOoE9KDIyKQSHFGTAWcWG8h4tmXYpNNsxJdhn/ljT2NFsmj5rVzJ7QHWJzLPi5JOiRHfO2pNc52my68xaCklX161MdZh1stznkymxT8tolD5SMa1m0yxNERCYo0ysZfXZT3kQsnBhMZmL3CG3+/rJrtV5dN5pr/0vyq8wDptAzms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4545156" y="4876006"/>
            <a:ext cx="46353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chemeClr val="tx1"/>
                </a:solidFill>
              </a:rPr>
              <a:t>Projeto “Grandma’s Stories in 2080”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794089"/>
              </p:ext>
            </p:extLst>
          </p:nvPr>
        </p:nvGraphicFramePr>
        <p:xfrm>
          <a:off x="343103" y="339502"/>
          <a:ext cx="8584505" cy="4320481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716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36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0895">
                <a:tc>
                  <a:txBody>
                    <a:bodyPr/>
                    <a:lstStyle/>
                    <a:p>
                      <a:pPr algn="ctr" fontAlgn="t"/>
                      <a:r>
                        <a:rPr lang="pt-PT" sz="1400" b="1" u="none" strike="noStrike" dirty="0" err="1">
                          <a:effectLst/>
                        </a:rPr>
                        <a:t>Kind</a:t>
                      </a:r>
                      <a:r>
                        <a:rPr lang="pt-PT" sz="1400" b="1" u="none" strike="noStrike" dirty="0">
                          <a:effectLst/>
                        </a:rPr>
                        <a:t> of </a:t>
                      </a:r>
                      <a:r>
                        <a:rPr lang="pt-PT" sz="1400" b="1" u="none" strike="noStrike" dirty="0" err="1">
                          <a:effectLst/>
                        </a:rPr>
                        <a:t>activity</a:t>
                      </a:r>
                      <a:endParaRPr lang="pt-PT" sz="1400" b="1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9030" marR="19030" marT="19030" marB="1903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PT" sz="1400" b="1" u="none" strike="noStrike" dirty="0">
                          <a:effectLst/>
                        </a:rPr>
                        <a:t>Web </a:t>
                      </a:r>
                      <a:r>
                        <a:rPr lang="pt-PT" sz="1400" b="1" u="none" strike="noStrike" dirty="0" err="1">
                          <a:effectLst/>
                        </a:rPr>
                        <a:t>Tool</a:t>
                      </a:r>
                      <a:endParaRPr lang="pt-PT" sz="1400" b="1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9030" marR="19030" marT="19030" marB="1903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PT" sz="1400" b="1" u="none" strike="noStrike" dirty="0" err="1">
                          <a:effectLst/>
                        </a:rPr>
                        <a:t>Activity</a:t>
                      </a:r>
                      <a:r>
                        <a:rPr lang="pt-PT" sz="1400" b="1" u="none" strike="noStrike" dirty="0">
                          <a:effectLst/>
                        </a:rPr>
                        <a:t> </a:t>
                      </a:r>
                      <a:r>
                        <a:rPr lang="pt-PT" sz="1400" b="1" u="none" strike="noStrike" dirty="0" err="1">
                          <a:effectLst/>
                        </a:rPr>
                        <a:t>Description</a:t>
                      </a:r>
                      <a:endParaRPr lang="pt-PT" sz="1400" b="1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9030" marR="19030" marT="19030" marB="1903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9806">
                <a:tc rowSpan="5">
                  <a:txBody>
                    <a:bodyPr/>
                    <a:lstStyle/>
                    <a:p>
                      <a:pPr algn="ctr" fontAlgn="t"/>
                      <a:endParaRPr lang="pt-PT" sz="1400" u="none" strike="noStrike" dirty="0">
                        <a:effectLst/>
                      </a:endParaRPr>
                    </a:p>
                    <a:p>
                      <a:pPr algn="ctr" fontAlgn="t"/>
                      <a:endParaRPr lang="pt-PT" sz="1400" u="none" strike="noStrike" dirty="0">
                        <a:effectLst/>
                      </a:endParaRPr>
                    </a:p>
                    <a:p>
                      <a:pPr algn="ctr" fontAlgn="t"/>
                      <a:endParaRPr lang="pt-PT" sz="1400" u="none" strike="noStrike" dirty="0">
                        <a:effectLst/>
                      </a:endParaRPr>
                    </a:p>
                    <a:p>
                      <a:pPr algn="ctr" fontAlgn="t"/>
                      <a:r>
                        <a:rPr lang="pt-PT" sz="1400" b="1" u="none" strike="noStrike" dirty="0" err="1">
                          <a:effectLst/>
                        </a:rPr>
                        <a:t>Collaboration</a:t>
                      </a:r>
                      <a:endParaRPr lang="pt-PT" sz="1400" b="1" dirty="0">
                        <a:effectLst/>
                      </a:endParaRPr>
                    </a:p>
                    <a:p>
                      <a:pPr algn="ctr" fontAlgn="t"/>
                      <a:r>
                        <a:rPr lang="pt-PT" sz="1400" b="1" u="none" strike="noStrike" dirty="0">
                          <a:effectLst/>
                        </a:rPr>
                        <a:t>&amp; </a:t>
                      </a:r>
                      <a:r>
                        <a:rPr lang="pt-PT" sz="1400" b="1" u="none" strike="noStrike" dirty="0" err="1">
                          <a:effectLst/>
                        </a:rPr>
                        <a:t>planning</a:t>
                      </a:r>
                      <a:endParaRPr lang="pt-PT" sz="1400" b="1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9030" marR="19030" marT="19030" marB="1903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PT" sz="1400" dirty="0">
                          <a:effectLst/>
                        </a:rPr>
                        <a:t>eTwinning </a:t>
                      </a:r>
                      <a:r>
                        <a:rPr lang="pt-PT" sz="1400" dirty="0" err="1">
                          <a:effectLst/>
                        </a:rPr>
                        <a:t>events</a:t>
                      </a:r>
                      <a:endParaRPr lang="pt-PT" sz="14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9030" marR="19030" marT="19030" marB="1903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400" dirty="0">
                          <a:effectLst/>
                        </a:rPr>
                        <a:t>- to decide when and how to implement the activities in order to make the students work on the same topic simultaneously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9030" marR="19030" marT="19030" marB="1903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482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PT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Google </a:t>
                      </a:r>
                      <a:r>
                        <a:rPr lang="pt-PT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spreadsheet</a:t>
                      </a:r>
                      <a:endParaRPr lang="pt-PT" sz="1400" b="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9030" marR="19030" marT="19030" marB="1903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- to plan and </a:t>
                      </a:r>
                      <a:r>
                        <a:rPr lang="en-US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organise</a:t>
                      </a: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our work and students’ international teams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19030" marR="19030" marT="19030" marB="1903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637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PT" sz="1400" u="none" strike="noStrike" dirty="0">
                          <a:effectLst/>
                        </a:rPr>
                        <a:t>Twinspace</a:t>
                      </a:r>
                      <a:endParaRPr lang="pt-PT" sz="14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9030" marR="19030" marT="19030" marB="1903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400" u="none" strike="noStrike" dirty="0">
                          <a:effectLst/>
                        </a:rPr>
                        <a:t>Creating pages and sharing activities.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9030" marR="19030" marT="19030" marB="1903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2765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PT" sz="1400" u="none" strike="noStrike">
                          <a:effectLst/>
                        </a:rPr>
                        <a:t>Coggle</a:t>
                      </a:r>
                      <a:endParaRPr lang="pt-PT" sz="14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9030" marR="19030" marT="19030" marB="1903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400" dirty="0">
                          <a:effectLst/>
                        </a:rPr>
                        <a:t>- For the students to work collaboratively to make mind maps to build their stories and </a:t>
                      </a:r>
                      <a:r>
                        <a:rPr lang="en-US" sz="1400" u="none" strike="noStrike" dirty="0">
                          <a:effectLst/>
                        </a:rPr>
                        <a:t>to brainstorm stories</a:t>
                      </a:r>
                      <a:endParaRPr lang="en-US" sz="1400" dirty="0">
                        <a:effectLst/>
                      </a:endParaRPr>
                    </a:p>
                    <a:p>
                      <a:pPr algn="just" fontAlgn="t"/>
                      <a:r>
                        <a:rPr lang="en-US" sz="1400" dirty="0">
                          <a:effectLst/>
                        </a:rPr>
                        <a:t> https://goo.gl/AicsTs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9030" marR="19030" marT="19030" marB="1903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6896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PT" sz="1400" u="none" strike="noStrike">
                          <a:effectLst/>
                        </a:rPr>
                        <a:t>Google Docs</a:t>
                      </a:r>
                      <a:endParaRPr lang="pt-PT" sz="14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9030" marR="19030" marT="19030" marB="1903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pt-PT" sz="1400" dirty="0">
                          <a:effectLst/>
                        </a:rPr>
                        <a:t>To </a:t>
                      </a:r>
                      <a:r>
                        <a:rPr lang="pt-PT" sz="1400" dirty="0" err="1">
                          <a:effectLst/>
                        </a:rPr>
                        <a:t>write</a:t>
                      </a:r>
                      <a:r>
                        <a:rPr lang="pt-PT" sz="1400" dirty="0">
                          <a:effectLst/>
                        </a:rPr>
                        <a:t> the </a:t>
                      </a:r>
                      <a:r>
                        <a:rPr lang="pt-PT" sz="1400" dirty="0" err="1">
                          <a:effectLst/>
                        </a:rPr>
                        <a:t>stories</a:t>
                      </a:r>
                      <a:r>
                        <a:rPr lang="pt-PT" sz="1400" dirty="0">
                          <a:effectLst/>
                        </a:rPr>
                        <a:t>  in </a:t>
                      </a:r>
                      <a:r>
                        <a:rPr lang="pt-PT" sz="1400" dirty="0" err="1">
                          <a:effectLst/>
                        </a:rPr>
                        <a:t>international</a:t>
                      </a:r>
                      <a:r>
                        <a:rPr lang="pt-PT" sz="1400" dirty="0">
                          <a:effectLst/>
                        </a:rPr>
                        <a:t> teams</a:t>
                      </a:r>
                      <a:endParaRPr lang="pt-PT" sz="14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9030" marR="19030" marT="19030" marB="1903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CaixaDeTexto 13"/>
          <p:cNvSpPr txBox="1"/>
          <p:nvPr/>
        </p:nvSpPr>
        <p:spPr>
          <a:xfrm>
            <a:off x="0" y="4876006"/>
            <a:ext cx="493204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rgbClr val="FFFFFF"/>
                </a:solidFill>
              </a:rPr>
              <a:t>Partilhas à Quarta: Metodologia trabalho colaborativo     10/04/2019</a:t>
            </a:r>
          </a:p>
        </p:txBody>
      </p:sp>
    </p:spTree>
    <p:extLst>
      <p:ext uri="{BB962C8B-B14F-4D97-AF65-F5344CB8AC3E}">
        <p14:creationId xmlns:p14="http://schemas.microsoft.com/office/powerpoint/2010/main" val="1654523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"/>
              <a:pPr/>
              <a:t>15</a:t>
            </a:fld>
            <a:endParaRPr/>
          </a:p>
        </p:txBody>
      </p:sp>
      <p:sp>
        <p:nvSpPr>
          <p:cNvPr id="9" name="Rectangle 1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433513" y="842963"/>
            <a:ext cx="7710487" cy="330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t-PT" altLang="pt-P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pt-PT" altLang="pt-P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2" descr="data:image/png;base64,iVBORw0KGgoAAAANSUhEUgAAAjgAAAJACAYAAACABBxaAAAgAElEQVR4Xuy9WZBj23UduC5mJBLIGTkPVVnjq1dv5JPNttySOkRKsh0S7Q7KYXVbLUfIGug2xT9ZIZoR/SFFtDrCbftPpiR/tDqi/eEOWZQpsi3JlE1TEvn4xhqzhqycZyAzkYnxDh1rn3uACySQCSBRVVn18kbUe1UYDs589tl7rbWNb91edyZ6AkhlbWxlDfj9PhiGAcsGipaDkB/w+QwYUI/tOHAcwGdAPseH/3b4Ovi6Afdlec12IN9lGfrRr1eVwXJsXYa37EoZ/L0jZRvqN/XztOonba9bP9UnrMHZqZ+3nzz184xjeWya6b+qsalf9knjW91/Z69+nKd5Ewj6HAR8lfnHceUaMG0Hfr9aF/xjWg4ss4SukA/9UQOTfX71uu0gFvIhHDBkjdR7+Fv7eRuPt4swbaC/y4ep/iCsYhFzD5bQ1xfHyPAAQqGAfJ3rsGg6KJgONjIW/D5gJB5Ad9iA3/0Rvc48S+HIT3OdlmxH6sXvNahe/Up36FXuEVxHbP+Hq0XkbR9CwYDaN9z3LH7IMGTv8MmeIruM1KB6f6me22xf0QKCfm5IUoT81kTCQCIMPNg2kSsBoaAfYRlLGyPdwOWhYMuty+YKuH3nMa5dmUYsFoHPx5oe/6i2A995UpT5cTUZQDxsYHVlE6vrO/jUW1ePlMP5dFCwsbRrYz/vYHYwgGS3+i09fnc3TWwdmJjs9cu8CAfU+HbqYb05t9M5G3NbFgq2r1w++9y0LOSKFkbjBoa6/Xi0w4FjHbkvGuW9nzUKGhauJf3oi1b6S8pwgIfbFray6lv6XCnvra3uXQDeHvOhK9R4HXaqf162cizLxv7+IZaWN3FpdhxdXZEXtonGg+WUs7Rbwvahg2jYjyB3TwAlbuC2IZuFNnD05qQXlz7UuBHxwJTXjcqE0gaBbEyeCWrxC+6jFyK/zsmsyqgYLdpgqd3cvGWcVL/qsj31c42148o+uX6Vtns335Pqx9+sX3Yb9TMMMTJt7p56DPTBR6PM7VfpJ/cE5CQuj4E75vx3vdfFGHLHTMa3btk0jFWJ9ctorX5si1ttMbr10379jm87x4sGRMin5qpuowEbfRF12A7EAljL2PI51iMRdjDS7RPDh5WlsbJ9YGI47peNvtEhw7IyeRuLaROTfQH0Rn3Sv1vbaTx5soY3Xr+McDhUd1PhsO0XbOzmLIwlAggF+NuQf9PY4sF5lh+pf97CvY0idnIOQoEggkG/zB3Os4LJfUAZNqGgWgvNzT9DDkYaOAHDLh/+/K5lWSiZNAw5Vn4EfIYYFiNxH7qCHNeTjZPaPi0WS5h7sIjh4QEMDvSU19Vxfc/5kS85eG85L3PkalKN8crqFlZWtvGpt69VXQT5Hg3b+5sFrOyZGOoO4UoyKIatd5QPi8D9LRMb+yUMxw1cGgwhEWm9TY3qznW4l7dxd72Ag5IPPrcPlRGq9gauH9M0lQHq84t9oy+eXL9+11Dtizi40O9DNFg9T7nzbx3YeJyyUbDluihltrN3cc50h4CbI35Ezvh6OKtrlf1+5+4TxONdmJxINjW/z2JbjP/vwzWnaPvBLcHrUZFbFAwEfRXDw2uoVBk1Hg+N16jRxo7XMPIaE17Do7ps5SWqNXa8RkPDsl1D6kWqn9fY8Rp07fef1+CsbDTt9t+zql9Tc6fO+J62fpwrpmOI50bNd9V/PHRpMMz0qI2ct8FwMICPVgu4MBBE+rAkXsdsycaVZAjdIZ98Lp215bAdjtc/ZHgr39i38Gi7iDcmInIYHWbzePRoBQMDCQwP9yPg55Fw9OGy0OvG73o0Wd7djSIGY34Mx+kNOYtbDb0Ayohc2zfxcMeCzx8UY0PP+ZKtPHv0mPHRh1vj8a2e2xw3yzGU11nZnLBtSzw1NALjkQB6oj7x0i2lC+iJ+HFjJIRIzWHbTO+VSiYWlzYQi0WRHOo7YpjUK2M3Z+P+RhGHJUeMm/Ee1dDNzTTmHi7jBz51DcFgoOowoUFI46I7GoTh2PAbygPnfdhu9h2N74VUAaPdflwaCnZ0HshvWA4e7DjYOrTEmBePtXtR47wsmbYYOzT4adzTwOEYhPwOhmI+MSQTIV7stFeuuh3KS+TgUcoSTxuvYNpIqrt3eS7F3vPDBweTPT5M9PgQrL+MmhniT/xndncPsLC4josXxpr2Up61TjPefbjprOw7sqHKrZWThpOV3hsfZNPXnhVtnKjNhx91PS6u10BvSto/w+mvb/X1yuDn2y7bXVynKuN51s+zgevw1mn6z9vX6hDUY1MdDiqPmaf/9FhW1aPNMrxzxDs2nahf1fzrQP3E8KbnxaKfBgj7lfdQjwM365CPN1RL3O3DrlcmW4J4XdJZE9mijUtDIfl3iJ4c153PfubhXe/hQTG3WcJe3sErI0EkwoZsJHt7h7h+bQqhULClGxMPhp2she1DC1O9AQmRHReqel6bUK7EdhdxUATyFj0BPjnA1Bhw31HGCesu4ap6c9g77jV7APtBypAQo2olPYHcx0bjPiS7/QgH6GlzsL5viQFAIyPojttJ/cI1lS8UkdnPyv/T6QwmJ5Po6403NV70xmweWHKI0wszlvCLB66QL2Lu4RK6ohGMjvSLkRMI0KvFhqi9Vh30Fc93bV35GV5KMwUVYu0OVdb9Se1q5f2tQxsPUw44lmpNV+/xrIeMnzs2Ui/LwkyfgZm+gHh2jrO/aTixDakccFCkZwjyWwxhacd/LSSB9S/vL46CVVwZ9KE3aqDJoW2lCz4xn6WXcmtrFweHOXTHoujtjSMSDYkn9EV5jD/+YN0p2j6ExU1MNy9jqmqx0PoVr86L0przep73QAs9oDER3FQDfhzZDGnglCxLvDRcB0XTEgxFLOyTEMdBUR2ek70BTPQGmsI98CZ6UHCwuGtJqGmwy8BY1MTHtx/j0sVxJJN9LbTANcZkzTpY3beQyVu40B9EOMjN/ekcci1X0P1C3lSGxaOULaEi3vL1ocUx4GHIcWhnvxEcB70KPrZbozhYJnE2Psz0+RBRkCb5HRo5fGiENmMM6oN6/skaiiUT0WhYChoZGUAX/97Cw36gkUuDmH9Yx2y2gO+/dx9dXWE5SIYGe5FIdDWF7Wnhp0/90Y0DC3PbNkxHGacnPQqjYwoO6kqTXiUOzWGRnj5LsFr0ytHYo5eVFxGF+axv7vHo7Y86uDrE+dXeXDqpTZ+k903TwsFBTryMJdPE7Ow4wi1ewJ5nfxl/8P0NR4H8qoG9RduQzZwbjoAu3VrKtiDu+5oYqgeD422Q8iQc3URUCKC2DCm8pbKPlHHG66eq11obn2X/nbX68fSp3UY71X+2Q8wGDxlHNkM1havHRnu3aOTQ4OF8sy1TgKo0anhwCvqjyYsAww0frRbFyElEAzBLRfQUNhGLhDA9lRTvTTuPDgMLEHSTWAy/GF6C0TkjD/uSIOd0lmEIBzlLXaB4UNI44R960VrdA7g+JERiAS4u292j1F7F2zyNHO92o3al5h9irvYIvFzawOzsBKIRhZ/x4tqaLU2H3/l5r6eJN+ZMJoud1L7cmm/emEU43N58aLYurX6OczedB2zDXzZwvPjLo3u/wuQNdTmY6ScwnobR8b/KefDeUgH0FtEAjYT84umkZyaVc7CbUwaQglFUHtajJ2Lg0oAP8foQtlab+4n/vMZ2Zg6y2NnZw/jYkMzJ2nP3rHaU8UcfbDvKpagZCi5gVUCTZDAZgsrXDRKchKOAx9qCV4wcZVJ7F7wGoCksiceVKeXyVlwBcypcgQKWHinbpYioMtTq0GV7y+DrGph2VurH+nrBpu3Vj2NT2aA5Bkf6z3XHH99/njJccGBz9VNj03h8OWY86NXTuH4N5k55fJ9d/biJ8mZIL6XGMDea2zr+z3EMGtxYHVwaCGAwxrBU47BB7aJnMxfSJrYPbcHrlCwbEaeAhccLePPGDHp7uhDwAKpb3TRYE4ZBHm6b2M+bwlQZTahDpZOsmlbr5f284Di2Stg4VP2vAN3ELikGFEOCR/eX+vNPAMSuJ8aGKoN7lTA6bRUiJOh2ssdAVxs4G13vQqGEvf0DrK7uYGZ6GN1xjlPnwR0KTK0MqXv3F/HWG1cQcQ2p0/R5J7/78VoRm4cOfH7FfNP79nF7vxhAjoWgYWN2MCih3sAxsSOGpVb3TAlTDXb7ZY0lwgpPwzlDDxjfW89YckHRDMKAz8Zsv1+8oqdYRp3srpeiLO6LqdQe9jNZTE0OS/j0RXmM//ghDRw30OsyoCqgYN6slDFDL45yDapbrN6EvLFydSdShos2NvRny4BZFxhWLsM1fCrATlUXL1PHpVhI8bKo3EP0uDKeZv1YdpmeK6tL99/x9dPg0GP7z9N2bt5N9Z9PjYf2MMgYuHFSzX7SvNny2Fi2ZxyVYaGtdf2bmr0kxqtuZxWgnA5jz1zwsLkqbdRld75+xHCU518z9XNv+rxRKpAkb/wn148hBBoeYb+DKA0iv4GxuFFmsyhA5clLXlPR2Z8MTRQLRcw9WhF2ymvXJjE7HEUkqOrTRHF1f1Dc+wVbsB6prCle2DcnI2V80Mm1fLqfoIGztmdhPm3BMvzuPsLAgmJA+WDL2lLrV/VF3fknmBN1qZKLGJSxKZgeW7GoogEHb42rm38T0ZQjDddr6snCunhVhpP9mBgfrGL1dbq3CF5O72Zw9/6SgI4j4VBTdfeGbE4zf05qD0OM97YtOIZfcC8KJ1VBXep9m8Buvi/GJrj2gULJQm/YxluTEcGJNXo4hzczpqxRGuj1jJWSDezmgeVdG4cEJDsOkl1kaBFn1e7qOan1L/f7PCtI+eflgKFe5TwgZNvB4sI6AoGAYM5epMf4+kc7jt6cqyjZLluF1jQnU8Cn4tpPizbNsvXi0IYAO7KKdu6ldbdNO2+P1t3x+rlGmmqjlxbfZv08ZTTuP0/Z3v7TuyP1UdyToEoSwEv990gCVHnl6oxNdRmVNj7P+gkmwKFHQ83pCv29cf342d4wUDAtwdxk8iYSkQCiQcWyInOJTJxWt1Uemu99+Ajx5DAyvm50R4K4MRpCd5ju/9NtI+x7AqCfpEqY7gueGeCxxleQ2MCDiYBS8ca6DCgaOopFdfzYyBziAQuGPBz45ZBVB614kR0HEb+DtyeDMmbtPKIHkjnEw4fLuHR5Cv5wFPHw0wVwLyxuYHl1G71Dg+jr70MyETzW26HbRSOPLC0CpukdfFoeDHofSUnPmRpg7JW1qL93mRY982qMiem4lgziwkBjth/HNp21xPN4XIhVQp6ODwtpS7w5VwbPvTftzHNZbY6DXK4AGvMcI8pUJOJRJBIx+fu9uQVhC/LPi/QY37iVcsr4Go+3Xd/oiV7nRNI4nKo4dsVwr8HoqC6o+9lWX/fcZl2IROtld6KMRvXuRNkdLkNN2DpjoM6No/2nX6/xHJSxAg1er8U01C27zhx5XvWTDdFS85Lz2SUNqj6pbSONeYMxfZ8cHP0RIFc05QCh8BrLmOpjmErdGNsxSIpFE6l0BvML64jE4wh09yERC2G8N9CQgdXK5sIDhbRsGhEDXU/v0GulTorhp8YhnXfwYJsgUtktZBgkTOWheavJ6sEAimFDkK7yFge198xLMjKU92YkBkz0+tti0nBs0rsHWF9XYalAOIK5HassIMiL32tjoaYZWM32EannDxd34PSPozcWxo2xcEMtF7KLCMLt6/JJny6kTAGZXxsJIRo8GevSbJ34Oc6lnUML8/yNomLAiUnfxN6l4Qssh2HZ7oCDm6MqdNrIs6bDTid53tjuIr1DpiNhSEa+TvpOK+1+WT9LzSKGXtlZmj29vpEShlRvbzfoSSS4mGEpsuDIGrxx/YLo4rxIjxg4+kbtvZHrSS3APdf1+yI17Lyu5z3g7QHluVEbtZdG3KiXxKvGUB8cxMMQvI1lkf1kymHCQ2W6j5Ts07laeFsivmNpaQum4YMvPoALwzHEw34JhZ2udNU6AjIprNaOEfY0ZxHV029tMNyhQlQ0cCj0R49LIw8EjSGGubhX1bt0sb4EKvdFgcmEIe1u58Cjkuv9B0uYnBjCQH8PSo4ft9eL2DiwBfdDT85/Pxuu8ni227/agcrvE2T88b0l5CKDiHR34+ZosKFoH42b22tF0byh8UG8JAUBqap9aVBpDHXqEaPUdrC8a2G3QAZhRXH4pN8oX5Rc7CQPzLFu4OpwsEpRm/gxzoHzENNJPXq693ngMwz6+PEqIpGwgIaJqzk4yGJ6egTx7i7FNDRN8ebk8kUxciiHQAmDF+kxvv5Ryim4t1oVglIbO9EVVDLmGiG4q+LlqaRkqD5A1FW9Fl3tTWOgP68WtMKXeJegitdWp15QhlYlFYL3N+uX/ezr14hF8NTrV8NOa9R/z7x+mil2hupHXSfOIoq8qcu+1vGozKhK/6lDloY9Qx3D3T6M9fhlHtJFP79jSnoFsqhOa+DoX8/ni3iytImVVB6xoWHMDEZFDbl2jahF1j5G56xsTlzn+zkb97Ys5KyKcA0NHN7CawXa9NjQc8Lv0pOm8Vf8v953+N2JHkPSBihGVnsPUzEsL2/KjZWU7d28gbtMU0AnDkUDQ8BbEyrMQo+esH3EiFQGVSumBdWNC6aNnqhf6OIf3l3ErpFAVzwh3hgy4uo99FpsHdCwcZDJO1jNKEO2L2rg8lDgqeCu2P8iKLhLbRrVypP2FwXwq7SAcguwTbw9GRbWkwIrK7FKYtMuDzWHO2pvZF/sb+m+bqUVem3IGnIV79fWdkQAkyrcxN3QY0Mjh/P9aQDoW6lvJz9r/MH7KUcUMgWIR9CYIeA9n6OAegQZSd4aj2S6ePQ97CAvm8HLXtJsGlZYlVFhaGmwcjnNgocR4WVGabaUtwz+XbORFH6lGiR7qvrpnFMumPqFqZ8nRULVGHjSLOgxONJ/LgNKYWYUk62p8a0q2x2DRv3nrZ833UNH6sf5oFJP1LadXhd6bUQAzg0labaU4LtcLBLbrtNAyDx1BeKoqUFPAZWKuR54qDzcLomScSe9IqzT9s4eFpc3MTI9JUwVmmA8OGlMxSMq5MA68HAnGPlFfphf68mOiXtbJmJR3uTJYlCibsRGca568X4cXzWOik1Tm8JBGG4Efyd8GI8rA7Udz43uU64Duuepe3P50gRSBT8eppTXgh4kij9eHQpICPPhdhFreyUBrCfjflwbDgsO5qTf5zojI4jK2Gz7O9MRWKaJe3PLWNg8wM0bFzGQCKFbC/jUDDi/L0BrV1ySApRRNw+VyqfW+RnCX6N9Qrr2fJrWpoHDoiXzlMwospyiAQOHJVutJ54TLhlAY/L4OsczYDhiiBGj83i7hGzJQV8XKeEh9EWVjs35o3pAM+wYVhLmoBgr6jIvORxdMLcYMC7mif0cCPox0J+Q79ArSao357ZZssRbwzxTHo6RK9z4FCbOcxpI4z+8v+Po25KXIcX6KMvP9cyIC9nzdzkFlYKkvg3rgZADQv2jLB6otobjy1CluTeCshJmgzLcQ7iqTi9w/bxtP7H/dNurxkDNIK93Qoag/Jr3ffVOZTzcfldLqcHrumyvJpL+bLNlN67f0bq2Wz/1PT4CXHUTHPLQrAiTHdNGNzTVHWRCSx9iIUhsXzwGhko6yBu7ol4fXbVuVgAXON7aqibomLmorr9yEb5AQADQNAQOCwSQUvTMkvHkTf+VYSUu9zQOsdZq3dqnRW03bwuI9HHKRMGqiIyaor3F/FQuUEfvAe5PyHjaFY+y3nfUruTI4U6gaW+kMzRh3mpXVreRzxfgC0Vhd/Vh9YDzikaOhYD4ucnIUxOB6sQUgLw8GJS8YCeNDZcvD/U7G0WUTAfXhpWqdbFQwtLKlmAgRob75IA6SXtE4xNP+s3WRqv+p1W4CuLN3M05ojhMQ4+pTKjDlDpUuCrDo3hbOUnUjsTDVzw5clArMT/qsfHwjfhtvDkREXXwDkbZOtH0p1qGOAosW9K2MDTEyxcNfzoZREE7ky1fQCsgS238VPS7xOsrzgQbu3sHuHp5Sv794NGyeGxYbjSiBCU1U/GpNuw5Fi4sKn1TqkoQ6Qr/afS7rqN2wXpf9zKMqhJslsuoTcmgjKcjZZfzDNXPRVW/bHVDr9TvaNmN6qfZS15WD8vRoocvUv3ELe4xCnWfVDO0Kv1a1UaPdSFoiJqxObEM1yjVsfZ6/afc9h5PoAfsrA2P6sSqnnro+jUYm6P1U+3kpqnDUt41Vnd8xbBR23A85EjGZsr78yZ80qMlDrip54o0SGwkEyqpYysPpf8fz6/i5qsXqwT/9E2fyq6LaUvYW2+Mh4RGqynQZ021uF672Y4CdXA2i1jaU2rGFExU608J/YkukXuxkjksB6WaO0qXSwHEtXGnUxgoBVtgurdzGaT1gcOb7+LSJsYmhnFvLwLbUKDeQskU6YCuUECUoyXcAlt0XgRH4p7qtUaHvnSwLczrNL9dkvYMJ/yY6FEAcx704tFb2kBPIoaLF8fOXOhAYaaY6R7lrN3ZooN3l0vSRzycZWw5iLI5uDgwd3/hecMDnfsNZRjkAkEJB9PEq6MhuWC0uoZaWW9n6bMcb7adlxyGRmnQ8rVSSYWPmMZjaKgXiZ6Y21eunIRrzJS90Z7Jxu9tbKaQyxYQCAbEYH71xoUXRqSvE+NjfPNWymMedKLI8zLOe+D59gANJUncyHBOC656wX85Nga6gJk+f1MhKH4nW7CRytlYSpvIlWyhZc8MNM+EEqyWYWB3N4MHD5bxxuuXjiga8zBkaOSDVVP8oDeGAxIqowdgvCcgBlnY1fR5vr3f+NdFA2ffwv1NEwZTNbi5qDQAnAYOozHVuDzlhVQGkErDUIvPIUV8qlfhbppNvdBKH/GgWV3bkWSS+8F+ZC1llCXCEA8fsT4UpqOxkoz5MNMfFBC6GGS2cyScyIOd7eHFkvTmh9uWUPp5oF9NqtAnH4Zx9vYOcPvOPN564yqiXeGm0iO00rbTflZsUJ1/ylWTZrLMTNEQw4eeHj4qbQJFMquNfn34eDGeZMC9OaZyhLV2RThta57P92lI04gmi4khKBqzSv/oaOu1lEqlpo1B9CyX6RXm59dweJgTkb7Bwd7n08jn9KvnBs5z6vjzn+18D6gYvxJ+k1uha9w0u0lST4WGTSxgS6iBmILa7/JgItuDGzZvr+v7ptCw+dvMUdUb8UnGaoIlj2R9lhsr81nZwkZQIlr0BNjYz1koZPaws53GjVcu1GUr8LM7hzbWMpZ4lyIBQ+TsebjGQwZmh5TezVl9mEX89noJFphk0i9iYnxo2Oi0MN7cdwrvocTklJdOAZCr9n1xEZiIF7YwNRxHb0+3wnx0OFZDA4dsksGRJAq2H4tpE4MxQ4wS1ilvQuUXy1solBxM9fmFCs98ZbGgIdR/jherO58qCb17vCcoIOGsCfR3BdDfRfZXtdeQ2iR37j7B1NQw+vsST1VksBPzhuuDOCqCsZf2qDjsgvrdGBpzSh03NILbJL5p0I+RxCfDg8P9YGFhXbw14+ODkudMC7WedkxEvM9UzE+uixdJhfi0bef3FU3cFR3wJk/TiGsd+tA/Vnm92nIsC6Z5BOSELeXiRJopW+slqBii+kUNotIqxpV6aFXlaubWef1UwsHyjcgFobHfvNa/Hpumx1dR3+qX7REZlDFz0fq1ZZfHt8P103OEl0V9y9eu7Wbmn2Lh0Htj4bXRgBg39R6tK8MQy3R/AAvpkhzMMwMhATAzXCRA7pov0/VMdzHj6gw5EPg3nOxTWcMFyGZgcTuPJ09WcHlqAOOSUZpKsUcfYlCIx6FRc204JFiHpV3+u4Q3xsJiXJ3Fh313a70ICvyF3dx3EtoT7Rvdd8odoESplQQ/jYQg2WxuozQoXDYvmWxUx3Uw4M9hfWUdY6ODGBzskfDX0dtu+z2ztr4jGIjpqRGeFJIPicwnsuv0XCNeap+JVNMmQj4DmYItOJKN/SKGupVXRzKqb5liIFNDKRHxqbxkEZ8ApFXqkMrIk1336PGKhKmY2PNFOaBotK5nbEnMWTsOZY+Px9LxauUQdNwfsXFjJCTMtJf94dlJTx3DSfSyMD2HxtG87G1/2u0TDI6mnmn2kkJsa/iulwFVyf2icQ+yEbm5keQQpXGiKA5y8yrjMlzpZy/jip/XzB4vW6pavbhaHZOL5dT1K8f4X6b6KQaUbPxVOb4qirCaYaQ8HYotJWPgYTlUmESV/FLesanKNeai95XxpACBLFKXUVW2AERbqZ9iBjRbP2bTZliKBwRd23w0W+qk+oXF2+Ig6jNxeagSIqhdfPTc0KhhqCUe4Q3dwVhCJbRsBLdhHag5MT+/Kn0uRo3PEFc0Lxb+gB/dsSgkmd2hjeELF3BhMCwHXqMytw8tPNgs4a3JsBhm1CYhaJfsEx3eeNobRyvlKzCtjTsbJvaLPplv7BeGamiQBgPK28aHc0fjp4iKCge01L9LcCgLkzkgEDwSBGJBjoMfZiEvSqzU9qB+TbuJS2vbxrqurm6LcToxPoT+/gRisYgYprXHrw7Z0It4b6Mo3p1oyC9gcX6WubLyplLoneylthLVnG2ksgTc2hjtCVapJTN0cffegmRxpg6JTp/SSv8/j8+y/ct7Fh7v2PApim55fHV99L4j7DjP3sBPEmh8c4RigC+/gaPn/crKluwVM9SiiZ+9TPLPYx6d9jeNr3+07XjzO+kCtZFxFICrvCsaWCkHKv9ogLDHMGoE4tVle8tQh1BF20IfvuUyNB3OreCZqZ9bb+1FKMeUdV4vN/eW7lcN0n4q/VfO63UUpK02Xu/r6lBuanw9AGav0eodm0rOq0p6jSPj+5TqJ6EMm7dfDWZUvd1s/SRvjmPLDZr4iVptG8GI2A5Wdk3c28hLwZO9QcwOhgRMWs/lro3w1bVtUHOCrmcVPqG2jQumdAGVpCMvLW1icmYCe+19F50AACAASURBVIjJgffamDJyah8aVcR6zG1S4C2MoZgPe3kq2loiPKiNu9NuDJ38Pr1OPMBp4BQdGm6yY4j3SVznrjaR7AGGep1enaDPLlPjy/uLO4fZv30RCM2YuB3xoji2GI4ffPQQ169NS3+f5tHUXGIjtrZ2hc3EuUZmClvQ2xMX1VcaUqFQoCosxrm/umuit0uFK7UlxO+pPGgqiTELFHaYyGQokLX2CNHjR8OKQpDXrk6L96bTobfT9M9x39UMMXpw9nOmUqtm/qqa3IPlfbFq73ckMeeN4SAGYmfTI9npfhNmWsmU1CCrq1uivdTTo+bW0wi5drr+Z7U84xsf76hkm66gXkVuvzr7t3ci8u/l8JNr4Xgzi3uNk3LZHqpTOeeUJ3ziDUFVH8SVEJTXjekNY3kPV28+q7IoUlWepurDv17bX5T6yZiV6VLVuZTE/+a6+svhPk/IUDOaqsbd20+arq8BhG4h3rBjozI0m6th2a7QYyfqJ7d9keMwRKFY5qYkfNWmt3qtPHeq2GbqdXoNGF7irfHV0WocC7s3X7IFK8Es3fRBkRJ7dUjdtD1M2Ko1TvGsne09LCxtYHpyGAMDDJscxYZwjvIg4w22YBnYyZFGTWAqxNiid8N7h6WBc3+zKHRcYjuuj4TlAGU7mk36+aw3IwFHrxSxX6B31+dib1RyTZUyw41VuUw7DUwltV/rHMjFQI+uJCtVYnukhXvzFbE/yUSjR3FqMgmfTxmUrT4C0CxZ2NrexfrGDmYvjIvXRo8XPW5kvRVLFuKxiGQY7+6OIhRUBxIfajCZ9JRaivIrXk6+565Dtc+p/Yh19KrE8vXMQU48f+Nj9BrFBdeivYdtNKncBcrLSsCvwjUdZxTTy1arcN9sX9KQI77o4LCA+0+20DUwzFSqroisCkW65Cr1G7Jk6elSxuulAX/DNBXN1uFF+xwxent7h2BIlPsoPTmcd+FQEEH+eYGM3LPQ9+cg47MwCud1aLsHeBjSu+3NGM3Dgto1GvB4XOHcVLtCKn3DWMIQDRUdLtEMKYJjCZYs2VQ0DmBtt4CboyER32v0EBz68a3H4m7Wxk0zjeRv0qCiWjINqZEEBc8qxxkPhMOiLfgGZgu/lgw99QSQzdS70Wc4BgTU/sVCEcFAAEG3cwVfwyS+BA57upGHrtDF3Vxh5XINoCdsiF4MMVKJiCGhKf7dG8oTRkomi8VFFU7q6Ym1BdjkQbOxkcb6ZgpXLk8iJoJoR80KjvPe/iFSqX1hrFy8MI7umPosDddt10AKh6k70i1YGtE3KpVE76ZYUjmBaABdvDBW/g0avLduz8sNnkKDNI4e7xSRztp4Y0KliGjHcFPGvkpmyXlNL+FEb7BuOJSf2z4oSfJX5rZqR0Gb85UpAJZWtpEcH0XBCQrzj3OCBq5SGFeeLK5DekS7QwaGY2czvchp1kIr3+WlK5vNS8jq8JC6OKZ4dIgxO/foNN+T5wZO8311/skz1AMa68BNUpRta0TvBOPhkFJcYW1oz6JuBg/WqV4/kjFINmqDWandg4PlU9NmZa+EnogfRdvBfMoGdT54+L0zFRbQaD2djmKxhI3NtGhaXLsydaJIW223ysFyaOHRTglTvUGhgHtv2Yoy7eDj1ZKoyBJ/cmEgdOaUXzX2hhL8uwW/q9/h+mFcA0eYUerslIOORg//LjIyrj1B43U4Zkjqiq1MUVJnhN1kkhog7u1DHg48GAjOvXplCvHuqIQGW3mWV7awsZGSUBdBn41YLToUKQbRZlqMHRq11C0hNfejjx8J7b9QLGF7e0/qRUOPOifqT0gOLOIvrl2bFkNK9FB29vDg0QreeO0SYt1R8djNbVnYPjAFuMyM3Jqt10q7tIFDscWP1oqCDfqbFyOStNRrMHHsGFa8tVYUUUv2PfFd/V2tKwyzHyiYOD6elPbS20qvazrvw5O0KUByitKNJnyY6lEsMs6LFmWkWu2GM/157SlXWElH5g/p3tFoCOPjQyLUd/6c3AMSohL3vYgwecJSrvuUjkMvCl6Bj7XbUm9WWmyv3utuzh8Pu0ThOBSVtxLa0mKA9ct40eqnRAJV20/uv+PbLqGgk/qvjFGq7T+WzcBK9fi2Xz+vwaDaKGU/y/q5Pn1T8Bw0SjQQnW13BcNsBwE/5DZIbRoR/XM1OFRYz5YNm8JwsSBEh4RtYFoEGi38hGQNdw9eMmPWMm7qEsPBeII4HFfQzbPO2K+8zT94uIwrVyblxk6QpXgsmO1TMFuVXEqNligPHoKOeewPdFWHYfQhRYl/KubmSxauJcNHwlknL/+n8wmt9kyKNNleO1lbDnVSwy1XZ1ro9pYOkah68HtisEqqBjfk6jgipjfTq7xr6RSl5i0xWpgvqlAooq8vjlgXjZiKK4h4BhoT6+spXJodF0n6Vp733p+TgyQ51Ns07oWeGDJhePOeGE9ikwZP5hCvvqLE1Yj1skyrzJDRgH0aNMRqEXROY4YGAQ2l0ZEBUZ4NBAKiFryRsbB5wLxTFpLdBibdbPattEucJW6KiJV9G4uposyv8V5/VXoEzRj89nzBTW7q4EJ/QJhfNKyaFeATj+NhTtrHPuEBrYREgZwJ7Oap1q001ak/Rc/rJ9mwaTSWovxcLKl54gCjI/1umoXTBCtbnTkv3ucFZOzCNVyDQ282OilhBfyrAal609eu8yrArAfHofEh3NbLCsgubkSXUcn1VEmqqQ6BalyQHKMucFdthp766Vu3C+j9xNVPKw+7fSJ4JhccImOgk5i6+cCk/6gg6h7exAXovzOPSbn/3AND31JVjLxisAnzwYVJeNlV3rL1oSNzh2BeKaO6fmUWX5P1kwNecDeKVstKlGUK3BxpxG8w6eBAFBLuyXMT9an4P0MH3FBp2EwkfEhnTTCz9cWBIEZ7KkBdeklo5CymS6I3YxgB9Hb5MRJnOgBH8AG14RFuQvfuL0rs/MLMqApVCLXbxqOtgtR1rDck4nyn2cgF7Jq1yjRaAa266SSe1zak9gdlLN7bLCFToICdYooF3JxEMi/ZJy7rjcJ91Bvid2nccIS0nSJzh3nyYOPSgA+DXT4cHBxieXlLWGf0dtAjcJjNiaemNozEcX7wcElc+yPD/S2Fqm7deozkcL8YOK08lNSnUUXvHY0Z3ryvXJ6QjOSNKN6cu9lcHt/73l0xhhmOoFFGA8fLBKPR+3DLEr2dZDdwZSgo3pV2H/b3/E4Jj7aLmOwN4OpwqJygk3N/M2PjwQ5TUZASb8E0SxiK+fHGRESFrI55NL6IbSMom8YeQ211gdJekGC7jfkEfE+AyKaJtdVtMaKvXJl6YVh1z2t4yiwqdWhUqOG1BomuYK1B4p55ZU9MNcumcgBUpYHQCQ5rGEbNGEyapdRS/WoMpgoI+gWvnxdk7FLuZRw1mLjGKKxOheCmTagp4+Txrc4erA/puuPbVP0q4Ohm68dcQHLTN2h0VNhS2vDljX80QSME2KAQX5FgT78YA3T18+DkbdlwLGxlCpjsDeHaSFjyAMn56/bhvY0CnqSYRNGPS0NBJCIBAbbqkEotBoIH6vLKpsTMZy+OS2iDz/aBhXeXCmXjiGcDsTztYij0WiyH3NxL3PO8yykwtgrp0ROzvGsib1MskV4ulYm9jKalgc0wm+Ma1pLWjl4bpxwqEfC4YyMRMjDd58dQrJKnjuEMwdrsZ7GypjZ7ejqoUeM1IrifkZVCFtTY6ADi3V1Ne2Puzy0KaJgA31YekcGwbDDExYfepbm5RVyanRAMTiMWFOtaKBTk/aXlTQEYv3J9RhRt9UOjg6k6mDW8JwxcHgycSidG9bHKKTXQVa0CzbG8s17A5EAYj3coYKi8tVQZfn1UhccaPbzIUL+HHjamB0il9zE2MoDh4YFTz/lWxuJl/CznFz1id+4u4MYrM4hGIx3Ve3rZ+sz4xscphkTlURtmRW+ispFqs6LCaFIfLZOiK8J8njK8OhFlRlM5iaf+zTple8tw8xe1Wj/1+U9S/arFESvJ2KpF//Tr3o22Mu61cXi3/zx6H1Xj7n29PGZHY/maCuMVb2y3fhqnwbCUsG/c+aS9TmI8xA3JJ5UtWuJ2387a2DpUc5eqwyqJHRD2MY+Oje4QMNDlE5c/WSq8KTMc8CRFQTaf5Bi6PhwsJ9xsZEgwLPL99+6L54Z5Y7QXjYDKOxslYcFc6PNjvEeJ0D1Pg6STGxkNGlLbH26VxBMmYSgqSQf8CtPEkJ+LiaIpI7onbl4iV7JIDByvh1btRA6uD/rEE0ccTu3DnD1zD5YwONQrTLVa7RBtbNDA4SF76eK4eHw4TvQo0OCgaqyXvSQXBJtMrBUJDRFP4zUo2U567hj+9IqXeuumGFgmqNorKrWL6xKq1HOC+BeGR+m5qv0ev5vLFfHw0TISiZiASonVkXq52CuKDKZzlswlL4OsnTGVYK2t8+9VSuAaYIbvi4MhPE7RqFIXCXqlhruBV4YJTK4Re3UcMWiWljaELRYJkz4fFCMtHo8Jlf78OX0PyPzd2hXDnkb9eb827tNzkPHp59t5Cc+oB8S4sRTGyCvZr4Gm9CIRcDvdywNRC8mpcOZOFtgvANs5le+Ioa2ZHuIiFO2ar90YCUvqBeZL2i/YcsCFAj4QOfLp6fCJIF6Gp/7qu3dw8+ZslQYL67yyx/w8Khkk0ynUy0T+jLrx1D+jAd46pxLbRzDq5qGDSChQTpyo5QK07UsIEhNI83XibFTS02M2Jzj4m9MUiavOT8Vv0EtCBtNOak/wKlcvT4rxUu8hTodGDr0KxIFQV4ag3pJp4cL0iAj3sSL0NrE+NDDuzS1gamJYjBL90JB7dzEv4PKpPibYVB6o4x569VZWt+Sgp7YJafLMIUaGXDJeP0zJtpF59OHHD3F5dgLJpAqv6b7S3jL+uxPCjpqurXSjVGvYVnpsiLWhgbO4x4uBT/rM79i4ORoQL442cvg9GnPp3QM8eLAk+DOGDEXY8rSuylPP2JerAG1A3749j0uXJ8Qzef7U7wExcLSno3Yiqtfr3+rrf7Y6bQJ/8riyO1HGi1c/6ZUji/74Majfr0+n/85a/Spt56ZLlo0CoVaOFt7uybwgEHMkBvRFHAzHVQiIN9H1fUv+HJaAeDQoSRmZkZueAT4frZWwl7VBifi9vK3CKiGVKoE/Q/r4lcHAiUYJb1bvfzAn4SlSw/UjuJSSI1ggYk5GE/pweDG3JY4DcTbEJrG/ogGfGDf+APNraaycS0Bwhe34Hb5Cw65Mw3c9rPW8ifxcxGfjnUnlvfA+Im2/f4j9/QNZR9SjIcWaHpxGT7Fo4tGjFQHc8+/Eg3DNERTMkCI9asPJfvT2xuU1zp3h5ICkzNAPQ0QfrjAEZ0to6OaoUpI+ycAhu4qH/1CyX5JQkqJNbNIVSaxZPzcT60ajbH19B5OTzEMVr8IQvb+cl+8yXcdpHiWlYMv6YNi01mDi+/MpE0t7VI0mYJ+SCjYmEoZkEOf6Iqury20Hae/37y+gv78HI8N9LbPXTtOWT9J3udfcu78gHhx6+s6fBgbOH5NF5YJTa2X4dZbjalyGklLXaR20EaMxGDr1Al/XEv/qZlBZyPysZlHpg0oDWQWQ7KZ1qCpDKx1rUUI3PYS4taswPWe4fp70AY36r27bXeC2Pgjq9p8n/UK9MtiXDLeUb4H1+q9h/SppFhqOjQtU5u+0Uj8JI7hihcfVT7NuAq4QmO4/GiAhn4OJHr/cNB3bwuyATxhIezlT8gWRQdUVCcm8pW4KFXJpZDAsxWd5z8HDnRLyRRuJLmYBZ4oAAyWCPwsWDNvEpyYjiIQah5V4gPHmz1v39avTgr2oOpQdlZxz68DE5oGNN8dJPX7xwlTsQ4ZpeMCSun5QVOE+i3gad3IR48R1zbVMgCqzcNOokeSlbljTuzfocZfQlQtEH4v7xAid6q3GekimeG7u9xYkxMSQCI2AN9+8ip7euIB1aUrpTOUUXFR7jR+HmQMsLq5jYiIpucAUaNPCQTaP3d1d+Aw/Mpkc9nYzuHHjohgVtcYXDVWGNUl9f2syooDdHEefH0uLy4hEIxgaHJB5KPuXbQvIlpo6zDMUCIfx0WpR6N40GJh5noZFvZxLbCeFBpkigok2iQciC4meFM4hMtRujATrJoU96cCT9WTaKJiQtnBM3xgPi4eUHiqKR+oxZMbzxV1H9JnIoiLwfjfLEJy6wDIf1/XhkHh72F4VptpEOBKUNjMEeO7FOWlEWnufc+PW7cdKoykWbe3Ln6BPG1//cFul6vVibzQbSc1glXPF/av+Nye2xKDLFF19lXG9E2XVXF12pQxt3Bwtgz2vfkgWhKivuzKfnaofy3aTJonXpNz209ZPTD1V79P0X8P6uZ4MT9lV/acsTTdxRsVDVIYhuZPaa+Courr94b6v+1vKdr0kjcrQHj5XMrnsrheD2WV2eVWh262f6GaQ4k21Xho4nrKjAWCyx4dEGFhIK/Ey5oxi3Xj5Huz2Ix4mVsGHbIkHjiWASmrb8AbKhwypW2slhAM+YZKQeq1c7qRqmzKuzN59nEHCMMj8k3XxEMxeGGsYLmHdqC/S51K/9aqpAMMrQOeztg9xdkm479DGe8sFMOQkhqbBLMU6XKFyxbGvCAanxgkZbWoqqZCHCnEpCQVqFamEo2oHorHKbNxR5iISVWlDdIeYyZtFMAxI740crKODcqBSa+bChXEUSgX8wX/4A8RiMXRFu3Dz1ZvwBYP41n/+U/zP/9M/xMb6llBrmXKBBhCp60XTwl/81Xfxp3/yJ/iZn/kZDPYPinIxQ1mx7i4BQkeY7JNzTkJjlojTEZ/VF/OLkSwHO3z41V/9Vdy8+Sr+0f/ys2UDR+OACFqm6CC1YA7yNj5eK4nWEUvlnJvpp2FdMXj1OqVHJLN/KMBj9inrxRs7f69oA2F6L+tkvT9p7nBNE2c2t1WQxKEsg2uJRgx1hm6OR8raSzT0iyaTZ9JYhIgDPtoxKRYiTEQDKg+aN8EtvWKsM/NnMcz3ouTQOqnfzsL7nFPE31CKgik8NJnhLNTtrNXB+OOPdhwuHPGgeNg32hPjvWGLy96l8tZPjqnL0XofSntFlV1JkVC3bI+XojZ5Z736aU/CWahfJbmoJzGoJ7moZqe13H+ud6q5/lOMMG7EdZNjesfX7evK2OjM7DVlCPPFQ8/30NE5kb1joOeO8tapm7q33hpAeqR+7meF6l2Tfd7lzSBPGwMKN6OwN6qNlJunMFjJUuJnPHiZ6oCzjwBiYl0SEQijKsIwyoGFO+tFXBwIYCDmL1NsHxAcm1OyA8Nxn4CAK5u1Nv3dnGsNQhIErT54tIw3X78swNVWb6x09W9mLPEc8QatpetPCoE8qw1FS0QwW/bjbRO7BQWgKYexCdz2jg1ZQRY9AUqVWI2vovPzUCb+hJgoqjIz5EhPAt/vjSoPAQ/2ywN+jCcgAnrMBUXQsd/nF+l6egYIrhQa8u6BeDq2dtbxla/8c/zMP/gZDAwM4PKVq0gk4niysIDXX3sd+3t7IsBHW3lzaxMzMzNiXP35f/kv+NrXvoZ/8oUv4Pr163j8+AlyuSziPb0IxpMY6HLku9FoFOvr6wiFooj2JSU8R5HI9PY6/P4Avvzrv44333oTX/qn/6sI13mnCsHQ9GQQgM55vp5x8GDHwmHBkhQhlwZVtnH2Jw1sr84M+57UcWqg0GgghXxwoPfUmcWp7cQx2DhUhiv7nP1J+vmFgYDMRf2wDgWLLK4SRuIBwehw36Oat2Cla25BxBFxTIiToqJ0LZD7Wc3bl/F32Le7uxnJcXfp0sS5gXPMIJ+DjF/GFfCStEk2dlv9IQFDDDjtaXKzk1MAjnRuARr7/OgKK+MkYNi4POgXSX+tTqwwPI6o5CrjTBXGsIMop7pUew1+pbt+Oc2QkiWbO3VyGE6o1a/hofTw0Yrc7kkHbqR3ctyw8LCkJslS2hRDjhgiAlGnB4LqAHlOjxoDBws7JcTCPsE5PU7ZCASJSXLdLjUgYBGJs5QqtCj8u/XXbL3hbgMb+0xPQIUbJeBHTA/HmXRw0VoygNk+UqbXBWPDsJ/yAqiQUMDN6yUhK1Mp/y4szuMrX/kK/uW//FcYSg4JlurevXtivPz8P/4FvPvuu/j+u+8inU6J54dG0C/+0i9jbu6+fOYLv/zL6O/rx2/9H78lqRSCwSB+8qc+h6tXr+H3fverSO3sIJfLyXf5+v/woz+G3/vqb+N73/sr9PX2YWV1BX/t038Df/8ffUEMH51ugl6n23efCGBY44RyJQf3tizsFQwUStTLMQXozrG+OBiUPGRe45ZzjIBlUoRv33mC2YtjgvM6jeHALPRz2yYg+brUINHQCTglvDYWEtVi78Px+3A1L2G1nqh6z3W0H5mdrC/HjWwf4qPOmT6dW8DsW+ZJu31nHpMTSQmHn3vI6vfvuYHTuXl3XlIHe4CHJDU6aJQQv6G1Z8o3ShcvRKOCB618xlDAR9K+c0UbybhPDg0+vBVLVuc6T0VMoPpN/jbDCEy0SfwMwwjc9Ot5VXiz3t7Zw80bF9sycJhjiDfqjUNq9ogstbSJWJ1GKSE62N11i9JqtgupkrDLGIpi8s+syYSZ1SG7MrPKFfvjYUhPTfUhrTApHB+GNqhky9+gMdPfpTAfFC+kHhHbTK/cd/7yluBlCKasl4OHnq8HmyWM9wZw79aH+LVf+2f40c98BsPJJH7oh38YKysr+Nof/iF+/uf/Mb77ve/hz//8W/gf/97fQ2Y/g29885v4hz/7sygWC2Lg/MIv/AKmp6bxZ3/2ZyiVSvj2t7+NGzdu4LM/9mP4nd/5KgL+AP7u5z6Hf////nvkcnl88Vd+Bf/nv/gXGB8fx2c/+1n8xm/8Bv7ap/87/O1/8IsSCiVehZpMpewhdqkFMz4kzCI+DN0t7NpYP3Dk7yVmlrdsBA0Hs4MBzPT769LQdX6rlZVtjI0Pihhguw/DpQSHr2RUaFvUtgkdcqxypnZ6cbyr5vvLRanjzbGTAdbUIJp7sIypiWTT+dgU6FnhfShiSJzXaQQx2+2bs/49nc4jlc6I0dwrmccDAur2Kuef9XY87fqJgaPk9qt1HSpx8moGD61HWQ4eDRR+t14Z+nVF4/W6O90y6jC0BGRcc4Kc169R/9V//fn3n9IwaTTux9VP5h2xFm5YivgNCWm6K0HmX1WGc2aWNoQe7tgmUoem3Jz38sR7AN1h5jAKyIFZm2+n2cUlxhZvtjX5erzfZ1oA0jbfevMKItFwQ42URr9JL8nWoYP5tDrweNhxGXQHbFwfUZnLn/VDo44hPYJZibdghTgWzGjMASkTClxcGLEpNEo5VuGAmzLEszdwFIlRopYKRf2YQaQ/5sfsQEAMUwJdKSg3lqjk3vr41iNJRkmsAUNTVfsIvW9FG396P4vZZBj7S7fx67/2z/ClX/kShgaHMDo+jvn5R/ijP/qjsoFz5/ZtfOELX0AqlcK//tf/Cp///E+LR4gGzs/93M9haXEJ3/72f0UymcTi4hIuXpzF5/7u5/D7v/9/4drV6/jJn/w7+O3f/m3cuXsXX/zir+B3vvpVfOYzn8FP/K2fwJe+9CXMzl7Cz//iF7CVoTeuJPidy72WJP+cmRlFT0KJDeqD/HGa4TlHlLYdAtWLiqH0yshR9ljZuHccPHmyhtRuBm+9caVuOFRT808KcXK8CBQnpuegYIniNgH4sE1Jm0BWlbeMD1YKOCw6kouNxsdxzkUK/dHLQDVo4qWa8TZxnREb9GCriGSccyN0ZlKQPOv1d9LvcS8kHo0ge2LUBvoSGBzsaTktyUm/8yK/LxicsgFRxo0og0UBASu4myq8i5tHipO/CvNRxo1UymAHeXE3ZUxKDV5Ds2kEf+AealV4nDr1qy1bl6EwH2px1q2fhzF0pH6eQ9SLJ6kq+8zVr8J0YtsrqtCVNAZlzExt2z2pGngz4ONlp9VierSB4h0bzYRRwmGKySZ4HDK3XKPFW3bd+nHjh0ptQDNHJcD0zB1X/0Qb42E3b02+aCFbKMnvDMZIWVXgVqZdGIhVtDpOE+nR8O1Gi50gY4apCGJlDqNQsDVRMy24lreAlT2yWxwRHlxOFaVN3Oyf9U12IW2Kmq3l+BEKqqzmmmyg4FkKa8VDUsZEEmHQ82YgHFBzSHBYLktOg7QZUipZzLBI0Tzg0zPRMouobLy6HU0xP6Y9YOivq6sa20SjkHggiijODARxuHIb/9tXvozf/b1/i/TOPvb2MjCtwyoDZ+7+ffziL/0Sdra3jxg4n//85/G1P/ya4Hb++l//NL75zW9ibGxcDJz/+/d/H69cv4G/9Xd+Av/mt/8N7t+/hy//86/gt37rf8fI8Ah+/Md/DL/5m7+JH/zBH8QXv/hPsbVfwtxWSbxRN8dC2NpKY3MzhQszY2KocV0IrgmGCECu7VnSe4upkiRXJcD6uEflO1vCzZuXREjPe2vXYUWuI3pgTpo37vC44O9K2EldUKprQXAxjbBXR0+mpzOcxoSnVy43n3BWAdkVoHlj38KVoYB4ck4y1F7kQ/g0dZekwpYKXc7NLQlDcGxs8DRFvlTfFRZVNavIPY1cwKA4d2TX0a/rTU479tXr1aynSh9pVpFiLNWW7SYycl8vl+EFrPFrVaynl6h+FdLT6ftPoRM8rLY6Y+Ay0fQ76gBSxoTn02X6p3emd6LshmUIl4ShGcW88Rm2YBEUuNwz/5TpJR4aUr117qWDvIVE1I/dQxND3T6MJFRshJ4degZOY9g0u9q5yfA2RSPnxvWZtqmbSjMHWNotYSzODNyq9jTantUmT0Oexg29YOsZG9FQQBhTlX6kIUpsjgGfJN5VqtLau0JPDl+nl0Ybyypnmfq3nnM99K7FUAXq1v3N/YLYlQ8+eiiCe8PDfaIM7O0D9hVByh+vW5IIcm9zEb/7O1/Fv8hYBgAAIABJREFUl7/8ZexspWGZJnKFLL71rf+Mz//038fHH3+Mx48f4ad/+qfFwPl//t2/w2c/++PiVfrOf/s2PvtjP4Enj5/gu9/9DkZHR5GI9yAQDOGHfuRH8B//6A9x9fIVvPXOpyTktby8jF/+J1/En/ynb+D73/seJqcmsZvexfTMDH7qpz6H/VxJ0oIwdxNDbQQJM5v47p7S7BHqtM8njD/ilegdZGjm/pYlTLI3xoJVBiXbyTAhGUz0SBaLRTxZWJf+mJkZqzKotQoxvZmvjIaRiHTOOKYmTrZg40YTBk4mkxUV58uXKMJ4vMHmXWecH2zD6p4l65lkgWc195td72fpczo1BrFZ165OHasHdZbq/SzqYlAHx3sj10edV4bbm2eoSrfG/bBmzrDC1fmEvCJtlUO0br4jT74ozehSm6MnV1GdXFn8zNmsX/22t9t/dfOEeXJ5efvJ23+aWXV0bGozx1f3tWbN1I7BiWULWNdz0+expr057i5VO748Onkb582fOjfqwKzUj+PLc56HPd8jQ2qixxB8DFkdIb9P8A488PZp7ISBeMQvFPHEM7r96QP5/Q8fuiyXitBfKwuZq4Q06dV9U8JSPBw1o0ZRqj2stlYKbuGzBFf/2dwhLNDAUqKHrmNPlWLQQ0bcE40azbRTY6Zv4Ayx6fEq7y+uZ9TPNAcARruZVoN6N0eNNxqMW1t7kkiT+i+NqLCsVzrvCCCbzKX9/Qx6Egmsrm5IffoHldicCm0qNV7xZPp8SGdyMG0f4rEwrFJBQjUEL+f2U+IVIcjYgg8FWwngEVeTKfnQF1Z5zA7QBZgF+J0SmKRWdrhAGFs5A7GASvlBRhLTKXDcmIhzfn5V6kMjh/9nWI7JLmcHKU9gYC3j4MmOiQv9ylAnrkzClwc2bq8XJUUCge40F2lAMAR0/dqM5M3S4HYdWiRAfqo/IGKAXkZUC1PhyEcpD8D1/PZk+MRi9jNZzD9Zw7Urk20pGh8WmIiVBINnc0k5sUFn9APEZW1upYU6Pjkx3JIxeUab1LFqnYOMO9aV5wW10wMMbzCcRMOFmJlG7vRkzJAcU4z7bx+aAkLkxp8pijklXp/+qCHCfkz0OJIIYCjmE72ZTm3ux7VPgz+XVrbULapN+XQeHryt39soSqiOmcsJoKVtyKSdSoitQnFvp89P+g6NBuIglvdtZApumLEc7iVDSjGEtCJxbXlacfoIyNjVv+F3GeYg0PjVEdWW2nGn94bUamJv6oGLq278rvoTX5OwumFgYyMloG8KoamDv+I+1mE2GsipLJWlfegOGdjKAnfXCsD+BoJmVnRreobHsLJvy3zbz9mSnoD4mL6oTzBTH68VJMloLOQX+jm1lGjm0fib7gtgqJusPlVbtokCeDR0SPUOMS+W6eDWegl508HbEyEx0ue2TDHU35kMywHPZJgLKTL5IJ4dilWyDXKwbe5iaXlDUiNQc0Y/XFPMOs5ks5O9fgl3tvtwnSm9I+C9lZK07bUmPDhMjUGtFtLE2Zc6N1u79Tj/3tEeUKreBxIKnL0wjp6e7nOQsaebzg2c81Xz3HpAWBtuoj+dW0qHQYQR7DKpiNW42OdDslslKKRbnwc9PRsCanXPro9WCyLot5ezBQMy3R/AcNzfkD3VyYYTg0MqMBk/yaG+pgCV9X5fGzgfrxXLrnl6AdgfdNlTs4eYHIYINP29U+3gQcYs7WRN8YDcyTriwdAGhgoduKy2Y/JIcUz4uUgti8qtqI8MMb+BoS7gYr9KSMmx1p4V/oPAYkrRv/H65baaR+/G/QeLEt4i8LLe4UoDkgcE00vw9xd3bTzaKuDJ/Qd4++owRpMJhMJh3Nukai9Vm4ErQ8xsrrxOBOQ+2CH7SXmnadhdHgoIBZ7KxFO9yvOjDCpF7aWSsj/gw8jIAMLhsGgfMU/ZTlbJGtA7w77bzKhwFD149Mh8uKYSv94cUQKVSnpGUccpdMh8WtTY0Q/HimuLhhm7t9dV7W6nM5mrjQbvO1MREdIkk5D1Oukh5m5v7xBPFtbE6Cc+7fzpTA8obJst+lDUR6LnhnTxZiQqJBqgiUWurl1nanX2SpFs4pKSQXREqtkqWkTYy3rRIShv6EMAhy67yhta0KEIDVSuLD4l6uYtg+/pMExt2S9M/TxhlXLbPSE2aaPrpn+6/efJLK6Vj08zvsJaVgiK6vFV7Wl9fFUoQxs3kklag9ndjXs07pfNVMDOcNAbVkYL9UF4IGmYlgqLMN0D8P5KQQT9IkEfckVLvD3M99OIHt7J5cjbKj0OAwMJyWnUzEZT18ARBpkDapREghCK+pWhEAiopuFGVhMNkRsjSqekU0k72Z/8LYbG0jnVn45gXlQ4h//n73KkKMzHzx9Zvx5wPnE4ooHjznlvaI2KuRcH/OgKOsIyomudeBImo+yWfFIOdnb2RXiOqtDtPIfZvIRvmIST4RuGgxo9YgyQbr5tYiFlIr+XQuEgg6sXRzA+EEXW8mE14yBvEtdlS5ioP+oTFeb9PMTDQ3VqGoU0UjJ5S8JTlweDIoTHvYD12ds9ENzNwsIarr9yEYFwRIzW7awjWkzUALqaVLpHlAygYUODh3VbTNsY6PYLw0xnVldGk4m//O4dMSBoWNc+ep2cBsNCjxIThA52qbU22Rt0PVPH48LUuWALVZwYHIJfCb5vVQSznfF/2b/DszJzkBU2HT1kNG5qMWpH5wIByUyImpELBMOxoTAvT374JDWHTy5mkuZErP4X/zG+/tG2NuaO4B5088qYGdcI4eveQ82rgKwVa72HOf/ulbmvj5mpUM0bY3qqcRnN1q8aT1JhFVTjheqXXcHMNKqfR724BjdyXP34Xv2y26ifCxaWm7CHAVU2GutY62XMAOvhOSU100nq577uZcJodtXRsj25xjyAjUoZil3Fh4ck8TZK20Z2QXlds7wIWJUcUIQ0+CjfTx0bpZXCQ51gTAIoY2G/eDPSh5YcEKGgD2t7poSkZgeV14N/96rCdmrJlhFlrgeJ4QfmDOKjVHabB1XWqxPbSNXgBxsFAYr2uzdwJkVcco2fa8lgWU7/tO3iGv724ywOCkzdoUJi3OT0HOV4MWUGx0KPY9Uc4d7gGXcaRxxp+a87vordBwxEgdl+5QXhe6trOxJSoo4HvRycB/RMXL8+LcrD7TzcwAlwjUZC4i05jqKssFs2bm+UULDoefHjgztLyOzuYSIZxzuvTmJxH2L40bgjrZ2eQTWXgVTWxgcrRVFj7okAUc4517hmmI5tuX13Ho6l1JyTyT74uxJYPXAwMxDGg21LqNeRgIPXCS42DDzeKYm0AdM6bGRMDMWpjcPknBWot8ZeUNGWOByyzJ7GQ3HH91dM7BywjTa6GFocjUjotBnphYPDHJaXt8TIoTBdWbBRp/+pw9Z6Gu14mcqkgcOM82tuMtau6PFjLwxoixg1etTWJY8b1zc9z5xH/MP3491RTE+PnHr/Oit9LQaO9tB4DQ9tqHiNA6+hUmXUeADCXjBsuQyPYSRleHJbaYp6ddmVtA5eY+eFrF9t2zW93JMWw2vsVPdfBbipqbbN9Z/3UKmAtOv2X6v186TcaGd8eSLwdittdsMclUNUAVZ1W+mJAajyaslrIidvqWzcVHsl9mGHxk3RlszK0wPEGfjwZKeIg4IpmzCl/09ze220UHm75s2aD40oh6DYnTTSqUzLrJF6v6FCDA5urxUx0auwHHyUsrOD3ZwjdOKTKMDNbjRcz3+5oBShRUMooNRtxdiwCSpWh7v22gix0QNyr90b6J2jvRPyq1AiHwUWdzAWh7Ce6GHjxkvK8/pGWtR5+eTyBRHEO02SRs4XqhHfuvUYV68czyzRBg69JsS7fHomjMWdAp6s7yOTTuMHriVhh7rwKOUI8HemLyA5ssTAcYBUzsYHq5Z42QguJoOK3pzXx8NigDP55MLiBiYmhiAHkeHD8p4l9HYmqSxahqS+oOF4cyQgqt2HBVtCVHw0jZvdyD7TD72Gd+8tYGxsAAP9PW17DXV5mrDIPZlIIn2J51x/f9XEYUldToolCyWziJm+kKh7M2Sm13C9+SYsn0IRjx6tSh3HRgcQiYTF0OHBynlG4/bcs9PsanXXnm3jzt0nIvbIMGz9fUR5+YiFyucVQHx4uF+0iTT4XuYYU6sUilhe2RK9ppMMpuZr+nw/aXzj4x1HTywdZmKVvEJ+VUZImQlToX1q97Na8JoMqmjL+nCpV4ZavB52VStle4QG2y7jedbPe7P1CCG223/evlYblUvR9bRRXMaepKV6q6zbfy2W4S27NqTpneLczJVnRmnceOuthp/S+wrUyGzS1Ekh1oGsHL7ODZa34njYwXR/ULAOtIOoJ8JFyhsu7Y6tDBNa+sr5pjq9zFinld2SeI4oXd8dtLG+tiWbCbEQp/Xg6INtN2+L14RA3PJB5KoF8wDqFAWeh+h3F4uS98sU75oKSwmrS0DFyhvDH6w3vrXzj3MqX9IeNFVzCWc6Nq4OkvVGdhjEY0NPCzfbmenhqkPutAceD0+GDQm8pNBcPUOXRhe9N8zOzVxmrNOFAXpKgM39khg5O1s7eP2VaeyWmJzTFm0WJtnkoc5+I4bm7qaNiV4fmIZiMU31a37OL/8u5HK4f39RPHsMYfoDAQlB0hMX9BM0zrxPDK0a6Iu689lNWKrHt54OE2/jNHBee21WWF+n7S8CnZkHTIzcnC1Afb2eaPTe2yaw3xBDtVAy5cZPqj/zVtHDyDY0Cpnys/Ry6vxUgQBDIcpTx6cn0S04ovOUA63tVEtLG6CHjB68Rsbl7t4hNjZT6EnEZMwGB3qEleidLzRCOZ8YGqaO18uSwPMcZNzafDr/dJs9oD0S1LnRSTNri9I3eh5EESoYCxBV0cHj0QAO8sRBUCTOdZOPBDoOtG22eTysSWNdy5hipI3EbDycW8TISB8GB/uU2m8Hnk5gKE6qBn+DXqFb6yZSeYW50R4aGjccDxpZrXrCaCyxHC9mhGq9/VEHl0mfNmxJpJlO7ePChdG2tYMatY+H5517TxCPReVWWs8AIN6JuCbq/dCwoe4KvYSxoCFquqvpIp7MPcT05YvCjCODqS9CGQJDvIP0UtHAebLrqNDbYECwTI92bMHrDIQt4GAbVsmUazczmfMGXbCVF4dClMoTaWO6j7nTKmHB48ZNAKbbu5Jw8fr1GYRPGRKloUZvKEOg9Bbe3ywJfi3peg7pwVvaJ6NLSQMU6dUzbcnGztQNvVFDcGEnCQvy4kXPEzFJbAMvAvQckA1GxlsrejknzetPwvup9D4ePVzBO+9cr9tcroH19ZRcTEZG+kX2od4jyVG30nJBOymk+yL1qxg46rZ/FDCmKZfeBilduIqoV+VW6RH18nyhpbJd0bnajaiVMlT1zutXNWYeDETt6/U2/U73nxygbroDHnZe76Dc7G1HjB65EUYMyTRNPAJpxCJ05zr5xDNl+CTxI6niiRCzUvtF7r82/cOzWISVDOoGCgwX3J3H6OggBod6O2bgPIt28PB6wnxTGUcOXg2QptYNgbS1bKjGa0zeKRsSHHPCrsRbJw0hvszBaIx5vfywTRP355Zw8cKo4Ec6DWzkZj2/sI7uWEQ8OPUejiHDffe3TAHwjsR9wmxiuIrelYNUGruHJQyNJiVkdmM4IOBfJnjtCdogUqzk+CU/Vx8NnAEVent32YSdy2DhwUPkEcYPvT2Dwe4AFp6sYmR4AIdGFHc2LQm1MhRLdhzXwNsTYaGin/TQSKDGTDwelfLaBbXr32Gb5jZL2M7S0ApImHKqzy90+LnNonhyxnqCWM3Y4rnKFiE0+QI9MyVb1HRpoJG52H2CMJ/WJNK/zYzjjx6v4uoVGjgnKySf1DefpPd3dw/ES/kDDQyckmmJ9hJByMxA3+iSQkOI3qBoNOKKanbKN/x8R0NCVIJ58KRNkEOHoSZbbVZaBpwHjHyWBoSbNkFvdhLmcKme+tDUZbBXvewbTVOrKlvc7ooueqTsJuvHutB9KoJegvNx4+TyugK46pQRmt3BNj7r+j2V/jtubMr9VwECe8fGGz8XnM6R8a2MjYDF3X6tlFFJyaANFm0kCfvGTZpJ/AWDHhpMrOcZDRvmlSaINR5STA1Sw/l3ZrBmZm1v0j0CYZf3TDmMGLrpNF26nSXJjWRzMy1ZrXkT7bSLl8uLxgYxOOmshUjAEIXadlhUNGiYX4qHGsUQV/ZMbB/YEp7ijVqwES6GhukX+Bs65UYre4PIAFhciyq8JesaDoa7yIbzwzGLuD+3iFeuX2g727QGT7LvySphUk6udWay3ts7EKN5ZmYEiXis7rBqYULSoInlYujs49UieNGd6fNje30b91cP0NPfJx6L/kAeZIFt5f1I7+ckRNUzOIBYrEu8GVeHw4LPub9eQLSYFo2SXGQQie6opDdwSgUsLKwjGO/Flt0tWJ1YmHm4SPm28fZkSLxIxxnsbPP6RgpMY3HjlQuCZzltgkXx0OyaEoJiDi2Gp0h55z75aLsk4TTq/3C90dtEL89hySfe1ZSA/ElHdyQk9+YEc7Ed7W4lM6Byb3H+MnGrCCDm1TwgVqrT66adtfwifedEA6fES8SipHBgQs5GDw0caukwQz1DWC/LI6kayglmXDEnbchIDL5sLCiwmz645PUyYLaCo2HHeEHLuoxa0HK57BrQrRyebtn6sGy2fhXQo4oTk5KpjR4N1BN3u6ukKpgAt42t1I9tL+dS0lx6/rhrJDbqP12/o23XKSuq2y5tOKl+bt4uzXRSxodSbC33n7JCJV5QHhtJ5uiOr+AtKsA1/bqOh4vxqttZBSin0ajLUIaPtN1TtmBjqFBM2f6yZ61SP/HOOTYcy1RYD79PpPsPCxbSWeXWn+oLSa4hLdjnBV2ehYXIw4G9bpolfP+9+3jl+kyV6Fon6sjfoCFCxV6Ky5EOz4PECzpt9ndyJRsfreRhOj4xOMgCsg0DkWBAGTJkV5gEgauEpeW1Xmd8FYW8Zu5ImgaVa4kHGmeiTuXAGRIyLMm1ZJgFPH68IhRnGlbNYkgEQFwsldlcVMzlLVaYV1enJezFsAcZO2SLsOzjPBycT5m8jY/X8gi7xh3n/KXBIBZ38ni8nIL/MCUYMGYcuHl5GAeHeQTj/VjfOcD8agojE+MIRKLCwOL6297JwH+4jZHhfmyjB3t5C31RP64NB7GzsYVMtohCdBBbOSYWJS1XadaMJwwxhBox/xjWyWaZxPKxYCWo8txsvx03P/TeTvzadxfyogB+fSQkBupC2hLxTMo0vDYWFuOEBnA0RGFNJUyYzlPegBdUGz96JSIEgtpH4ZVMLKVU9vepPo45hLJMEOzUZFLSDHSiPc2uhRf9c8rAWcQ7n3qlrneGXkzqSdHwTyTqG/nsA17QWA7n03GG0IvWX8bXP2KqBlXtKtq0RxOnNVp3e7RpL+28KVr3MfUrioBXJWmc3CBd5pa+mXKx0SUsRJ2adA8n0eJPWz9tb2hwbzUtvs3+84A/G9fPU7a3/1zvG09pekOkfl5JANfwVXOkfv3qzR0WmzOVccM/2rhSETOlhUQGxlg8gLVMSW6wAl50DEz00N1Nowb41oMsLg2FhCZ71h62YevAlNv/RMKHW7cfiw7O6OhARzdqGiXvLhYkVEDGGG/SZFe148EhBf32WkEOLyr5MvRCA4D7ANtDoTk+chE4Zm+oniOVi413/tG45bwSILh48mwUiiXMDgQxGCpi4fGS6KNQA6eZbNMaw8F+LhZN0LiZnhrG+NggMsJWWpcb6Mw0gd5k1TWXw4v7AoG/9zbzMk8DBuQA3jywEHRKMDKbGE/2YkjYJ2rTYPtpGD1aTmNpZRv9oyPI2gFpW243BZ9VxMWLYzARAMXy9vOmYFr6fTncfrCKlYwPyZkZwXBJ4lifDzN9Pkz0VNJz1M53GnYEFlPbh6DlZvqslTXDsXu8Q++eLXOMl42H26bghThv3hwLYbSnktuK/cb0EvNp4nGYk9zGD8/W9+AQ5/XdhQJSOaV/9CNXusQQYohKe3CiJ9CdW2nLJ+GzNHDuzS3gnbevwec7yhilgfPo0YrgvhimavTQwLlzZ17ma7sq7Gexv41v3EpxC1IL1uOI8cbqTnxd7WHlRa8xEy2VUaOFUP5Nb9lN1I/hDW7Q3FDJwKHIG5MX8qt8Td2UFA2dbBERI/PoMbARLdW7xfqdVLZ79ktfnvTZqjHz1KPR6w3L1rt1J8pw661xN2JIun3snWcUAKM3gmkbeeul4FnRdiREsL5v43qyko7g/eWCuP156+OGSK8FsTlnIUrM9u3lLNGsGY8boipK78H0lD5gO7PsOWeZi4iYI+bdomeFt/xWgb+sDb0q9zZMAdb6XFGvijdWGTg0/oUS3uy6bjB36BFg2CMcUItXxOl4eAZt3Ej64RRzkqD00qWJujdHipLRaxEOheS7ZIxQM4eMG2GF2I5k5yZ4kv1+9/4CLpLm2hUp4zma8fixdhT5W923RQunO+iI9hI1XwKlLLY3tnFpdgzdsWiV4crfJxNsK7WPd+9voqs/iaFgHoXDDMZHB8UgogDbgy0TdEhSiZjh2L1MHt/+YAHdYzMIhAjOZboIB7P9fpnr9cZVwLhbacnRxdQMbGO9UNZpgekEXu8XbMzvlERkkmP40RoZdkp9mmBiMr70PsNkod9btkS4MwAHP3ghWDdERWPoo9WS5A6jUOLrYwH5HEOL8/Nr5xicNrYKzonH86sSip29OC6eTVK9+W8NwyCg+8qlyROp5LduM6/ZNF4mI/OlYlFxI+MtgQ/j5IwH8yFm49Dk9ZS3EgWQk+iHm5m6nUOijbn4ifqKzjGlQMVH6cwMjVwd8mMlXRDmyH7eEbopjZe5rZIAFsUAMgyh8RL0SS8RcwYRhEyF2LNi4DBrNOs41eMDWQ2UT79wYUxE5jr1KDVbUw60yT4aOO23nsyfgxLwcNtC3lIGiH7KaRYCnaGga48QPXH6VyT06lh4ddgvdOvvv3cPk5NJAcvqR2Nr3v9wTuUa8/tgW454ZZRatJtEkyBfiyExJai3spZGZm8fQ4MJ0YaBzy/aNv2xgIRU6vUa60jdGfZvKse0BkzHAHT5bUloubayLuwnekxYj9oypK62jf/67mNhGTGNQV9yEEUEcXk4gmzRkTAO8WTMJcW+yBdM/NXddWTMEHoHepFMBMVzQ89GbdhRe60YetvcTGF2dlxo1Y3CbuzfdNZ2NYsgKT+YsLKVhzgZGnw5k4DwgCgpr+5bkuj29fGgXBiZDJbzkHvu95ZNMYAIzP4b040NHHpwSo7yDDFNBy86O9t7YrhxzZDufk4Vb36kJGSZK+AhQ3xTw5KxnuFhKoLrc417KDFojRhqklJj/wAbG2lJAvsyMdk8LKpK9mvdveUUCR4LQOu01N4cyrorNdZC/TKUHkstm+Y0ZWtAo4R74MjNazKhZO+jIb9QHCn+xnWet+g3UDocSk23uu1a06WT9fNu3NwcOtJ/Ne730/Rfp+vHMKGmF4s3SkCmZEopXEfI56A/YmPzkKrEFobjPlxNqozK1BAh/oaCfqTiUmuGWZeVdkprG3XzW0V7n6SxMJ8qiUfwYr8fO6k90ZJgiCQa7ZyBw/J56BDMSYPwtP2gPE8OHqZsEXDTTjyGlHjT1gZJvfXLz6rXqz0N9eaf1Jv5q/yusKPrxaFYHOnib42H8P4Hc+KN4cGt8Rdk5exQAHB9B1NTI9jdzYgBU6sSrRlgDP0whEJ9oqGwia2NbYQiIQkPLedCGO2L4FqS2h+VcdYeTQoqfn8xL7mmpvoCmBkIwO8oGvbK6rYYqgRfEk/T6GE797NFfLx0iFTBD9vHTOA+xEIQhe1sSSmUj8YNAVgz2eheJoe/vLWKoYkJDCVC4jUa6w2gK1ghA7BP2e579xfFg0VDkBiJ43AqiuVVktApsYKvDIcwnGhNtoBzgIYhyxjrIW3clGzrxGXNDvgxt1nAjZGwgI3pEfyLhaKESBIRA2+PK89M7cO1ohKLQthZlwb9ME1TWD4Ue+zvS4iXgX0t89H12J9fQI/fm+jFIRuRaTBkjUwNo7u7q2ngOVOirK9tC/aOl4wg3bcvyWP8sWZReRhGbJtmIyl8SDWQUEjlIruu3ZRKZZZPFUPGVtLkfDR7ScftNVi5bhke5ha/r5VtdRlV9VM/CupF+YWOSrVUJTA2EqNwlSVAOLqdGUYQr03AJwBLLlYaQ0+1fk+5/7x4IZ1moZaldGz/uZL8CpqsZPgFL101vhUWWsOy3Zsty2DyQVG+9fNgU3iFgEFBPB82900JDXKDyxVMjPYGsZIuigFE3Q3iSziViFmgRshQd0AyKxMIS4OHAMezsuEJ8HfXxNy2iYsDIVzog7BbmFuJoL5OiP159xkPVOrUfcBD8PZ6CTs5puTwK2FIYsm51jlefhVOqswdTyoOl6moWZB67pTnX836LZYUU5FeBNHX4f5hWxjqcsB0E9/+zkd4/easCPLxIW6AbnXeSplskwqs9x8sYSTZL1oe3rxS9B5wDB7tWGVA9HjCh8PDHD649RhD8RCywR68cjGJayMVbAjrwLDfw62ipP9gotZoOCBGKrFNa2tbIoPPbOY8OPibx3kWpDxmgd80sZnlXqS8E4WS8qSwDIbMGYaiF2TzoCTvLT1awPSFKQEol0pFwcDdHAtjyE0FQQAu6bv7B1lcvaxYRid5OLj+5lOmrBl6PJm2RIeUmjm3uOcyTEktnPV9Uy4eNP4YvqOnislGuY8yqSj3W46B30+vqh+vjQbQG6m/RhUmz0GuRO+P0sPiZsNDmWtmP3MoOCr2OZ/lNL1CjtTfm+qnmTZ8kj7DMTnIZAWPRv2twUGFE2sGrM31nUrtSZiYLLaXLeu7sKg0+0UFbTRNVx1yZeVb/bqC7akN0VUTVmZDxdgpl6dZSsoer5Rbfx3vAAAgAElEQVRdVYZbntr2pBSvDkuZtVVbhnsIi3uYeXJE+l8ZODw8qWmxtqf0G6hSyg3dNgg6VMYW3aTCEinLrNRpu8uMKvdJO/XTysEn9F+7bWeHqfqpRx02nvEov+Z9v3Y83H4/Mk7e13XZXlyG7rPqshmLZz1kPFxWFwXeesLKc0W2CNMMMGRAQ5T4G362r8svRgy/QrE0HohkczABJIeCxg8VU8+SgfNkp4T5tCXeAaYgYD4qtp1eh5MOoue5CTNs8p0neUDyTlWo/6QtCy1clnP98dVsOLU31J87ej8gz45jZ9nETSm2meCvqIDbZyDmt/BX372Dt968IkJ/9NzwNs+QBQXH+nq7cXDAZJxruHZtWgTtvBu3eKLyFjYPHBxSmyVTFHB0MubD2m4exUIJ+6k0ZqeTuDEele/rcZGkpnsmdrM2trIOxhLUcIF4cGhcsa4Mm+j+OWneCf1+38Jegf1JAT9bckzRQ8ScTdR1ogI3LxHUmaFExdLSOi6OdKO7p0cuYZkC9WTIMAoIjmJ7Z08ykF+5PAXLH0Km6Ig8wHESAQrM7YA5pPi7VGUusz496TW4Fut5WtiOzQNTLo2Pdywpi9iv7axKkGtbJib7QtJWAovZPzxY2XdMNUGjqlFfedmstZg8prSgx4yij4Y/IF4oig9eHQ4J7kyzKJ/nujmLvy13E0fR9NnvxyWWrb4wKdFF7llcF2Tl6RQtZ7Gd7dRJPDgqI7POAeR6YtxNT25xZXSqWhCaRlxmAUneEjVdVS4lVYaiXtMY0ikZ1IZYXYbaSNXramEoRk5NGQ3rp7Q2WEd6cPj7jGMPdAHbB6a4rftiIfHeVCithihxUvKfm/mp6ue2nbVVGbefT/+pcJq3/1yjw8OuqvTrcWPgHV/3kHPnggateV3HenzZbqWnZICZpBmC0qwcdjBvGTxQKOBHo4VjdV1uhtRf4aat1HO7QjQ8q6ey0LBdhg/xCWclSMWb8kbGxpN0CeM9AYzHgQcPlwQfQWZQMzeodhbtab/D8Tss2viLJwU5SOS25xrJkuFdwsfKyNF7g4SfZOAbzB3J+q7mn3fPUH1giEdASwXwwBzqsjERNZHZ25NEjATNMvSyt38oGCayokjxJqaJar3ctC/NjjdkDQlWq+Dg1mrBTS0BwXkwxcfD+Q0E8nvoj4fklkpQsn44J9cytniABmMGrgwGxNtBDR0mJbx8eQr7JR8GBNh9svdQYc9UP+0VHAHM7xaAqN8R7xAVf9kla3sW1jMmspkDFDO7GB5N4sBWSsD0atEo4eFD+jTZLxQqZHnvLeUwkgji0mAF6NvKfOCcpceLmkoU7hN9qZqUH9wzF1Ml9HZRD8mQLOsE0sciypMiAFZH5ZAaiIckCSm3vWjAwStJxfBrJ5LMHGQrK1vigQhHo7i3ZUuY7JVhv4TCSBg5fzrXA9yvOc95oaBOjpJq6Fz5Z6GklwJkzH2XtyQuMuI7CiV1s+DfudFEgkA4GEDJ5YtxA2ZOJC8N9iwMxoteB2FO8YZHirFmp7meHN7YiaNJxgzB0rDv6V3jhiu3Dpe23miBeT1UZ6WfBP+xU8JhiVnODYx2A3fuzWN4iKGUCmD2rNTXe6g/TllY2nckhKjxYIJjs122YQc3Oo4dw8TCzHJFN+3sHmL5HYwMxmX8GVLK5YtiwDCXF7Ma80Ly3/7iFnp7YiKeeNLtklgthoh4aFNyQOtB0XMyFLWwurwh9H2vzsfqrinh0EAwiN4I/n/23jNMsuwq013hI733mZVVmeWN2sq1cDIMEvc+SCANg4Y/gxNmhAaehxkBmr93Ln+YCzMISYAYRqDBDUIjQC2MQGqkkQapW93lbZrKrEoX6U1k+Pu8a50dcSIqszIjK7O66O4DraqKOLHPPtuuvdb3fUtOdJDsMqDJIccm5kTCMUkG66S5NmzZszGwd2gbN1Z1XcqJjC4VZHo5q0rHrnxkBdCW4bp8a0YWF9fkTU8dVQwRGJ2uuoBcuTqmht2xo/367iguX5zJqnLwkwNR9VRXewGGR8gQlhTeUjypGG8YD+69MHBIU9FWG1LPzfSa0cCzOTvIcpjByIEdieHB9/w2lc5qGouzPRZqrtbIUTXdyRlJJtP6zoupoIbZjrYbe3Kndq+2LV7t97t0H+vrm3J4sHvflcQfhfZ9RRg4NKSyP7xFlCmoGXHVq2H4IMWUqLvG7vXTlx+Fjngl1IEFHc+Yad6UQlmqXlzIK1UY8Ld6aiLcFxD0Xbj6miNq9DivB8YDp2u+Rfq9Gr0XZe5oYk6rg3oiNOyytUt+r22viRqTeQVBw5CpC+flwsVbMtDfpfTgR/UCe/Li3bSsZUJq4LiNw6VWwBDZR/tGPaSwtdgQOXQwN1cWl6S9VuSpI432fB/ex6kp036EqlApJgUGhkll2I++JhTEnB6dzypjEtYP6Q7YFBk/JI4MS06W5+YUY9DS0qheRkTnUOUlXHSiM6KMLoxuxtrK+qa8cGVK4g2NUojUKAAT3MjJrljVYxHPEoy1tc2cDLWFpbcpqDmsbnn6MrTFYmJB3vDEMW2L1WRaWgsrsr6yLCeODShglHlBmP1GIqceIlSGCQVVewEIJmR/M2E53WCbPt4f1dxbxXGQJ9xnZIBYKCCraVFvCuBgF3Jm7JODit9wcGRucVghxHiiwzSaqgXCc/CEMo4ey1NPnlTvIvgevFrVv2m1LfPqux8DB92oSCQi/X0dr8gGUB0cS1dQzuyxuJ6X8dlnOpur2ssn5Bt1Dozolwx3ZdxbtiujnL3k0j0g6V6Mz3qhn53qZ14cWzyVHeWFu6hvQxQGVV6ZU8xIDne8kuJvPJyNn9VUesf9q58bPdu2nwfyfLnab7f1265vWPiMpu+JJ3pjh/fprGUTysnyRlZPikfaI7qgXp1N6wmXhZYFkRMl9FYo4IAbZ0hkGQjImwbROdn9Esdmd3U6peFJnkd5aIuAW6gGbLnTjNewpE/dO5fNKiPo6HC/6rQ8qpcK/U2nZSWDcrHNNeYNmz5hJqi+XC7sutPcc++51fzVwwfKw/mgZiR3ysipdE4iwbw81R/V/tnutA/gmLDV1FRCwaeVwnaUTZqF20uI0wXkSCs4rlAZ1ZpNcn0zK6uLSzrf2zpaJLERkPFFaND2/oebAzLQbKkv8BxNLyRVp6ajp0vW8jGpj4fUsHjbsfgWNG5Lo1GZMsSwRwUF1nL4mlzJq0I3zDHaFhDv7LpIKrkhU6Oj8u1vOi0TiylZXNqQTGJK/u/vPCENdfGiUYdRxLvwW7A11Rj9xfmt/SEysVxQkUIYUniW/AcS1/es6VDFY5GgXE/kdP002EFJ8JMQoN8LCBbkaJvl9NpLSAmdIzKvP/a6ow+cX+tRnX+PSr0wcFA5JkdVZ2fLo1Ktfa2HKhk7vItjyDj2hHO1FhlQiqVw2BgziHRj87Gl9JSMG1OxO2bIcPnLrlRGts2xxNhwkwiry4/HKSvbm+iUbQA6c51uZgxXA2iVz9WYKeQ09g34r1AwjIgt4l6KhIdQP4db2k37uVNSmWqwl2ZBQdUOqednp3kqsbSHY7foQuVr12If+NhS2n4+BpRjwigGAxl+b/PzG7DOy+Jyiln/Bj3PWEFCRcizLZxddQXFQsyvZaWnKaKufrQ5cMfjTVjdzMliMqcsDDw7uNF5cFd9WPNYsWFVYd+ooYVBS0iMEyhYAhcC29fZU1EYdMtvfPOK5gd6lOXOwTxdms7KSpq0DN5czZM4MajsKZf9u7J/HQPKjZHtx46tAf6xwzyEWYR3SJl22ZwU8jnVfiElwv1STgA+vXxlVM6eGVbqvR/bxIY/tZLVdAI9jREZbLWxUmkOU+clD2/Q3tUuK5mQykdcnyOFgkgIQnlqTTISUrryrbmkLM4taBs1tbdrkleMs7cdjd5TV7yQeInI6+X3WphSdE6ev52UrkbwKxAfcvL0AAZOQa5MZyQfDEs2tSmzY6NydrhDLo8vydz8svT2dsm73tAv9YBxvAuvJJfL4fQgY9mlPzUg+dYX9f/SrU01iOCbhsMWzmRtoA9ceNn9Xte4fF5qQjlNNwGurtoL3SFyIp09M/SagVNt41V5PwbO889fk2PH+qW5eXuV4yqLfaRuD3z+fKICZGz1c0ZGCYDrGSplQGDvXi+Rnm6oPsPDgIp+kHF52f4N3BlB2wJZ7ynbo5z6WAH6fCEDstPcMGAkHgLNhxMyeiPAuWjIwihV1W+bd7e4dOW7b12/EpC6lPJAzTO3ITxI+21Vv3uAorvtX1/9vAXtfiBjSwTJAmindNoWQwyXdaCQ1dxJNdGgAigBEtv3dvKdW81pSIHxgDvawyp7cXc7qe7ef+PR3Z17xTNeq/n9XmYo44xY9ovnb8hj545qTp1H7XKhOxW2yxTkwhQxB2tc5jtCbRpeLJIEfCDjsnFZfop377nl2PbKhkXFYYWDh7v4d2MkL4/3Gbh2qwtDCBAkbCLUjqFbu0tDol4mdDR9yJ1EGKn4vUdM4J6ljazEC4BYE9LV3y03FxD7BPgeVEB8en1FCotTMrMRlOaODqltqNOs5zfGEtLW1ydZCSnu5Mn+iI5Vv3cCgxwcD2FK0jRgrOEdQR+J8Bcilg5nhqEXDuQ1/xTrEO2dX56VzJKBa29Nb0ghGJS+I4fkjYfrdM6oQajq0ymZXc3I6wfrNJS2lzxk1YxJxglsRrw3ULs5CLnDqzu4unWbP91BdzOVkVNdEQ0VVhumQu9ofGJGzpw68pqBU01nVXkv6xUSBC+dvylnzw5JXW0JeF9lUY/07ZpNvHgid0IbnoHjIlPu9O4fzMXwk1pD/jw0Ja+Ns/Td4C8uhE4/x4WfdlvGLurHuxCq4oTkXzOZrM61yvcwqByb62HWr5iZ3ZfTaVft5393zxgqhhDuaT+/cVKKrbvwmKOWF/vXlV2Rz8qyentKxN7N/n43+qz1qlMuZsHWfFb6/yjW5iVUyMlAa0SNFAT9/JuDM3LxsDyKQOLdzl7aFpDs+fM3VeQPwbKtlGY1xAAY/mVgg2FQji1kJbGOeFtYZtcNX+GwSghgKg7Kx2DcaowYY88uF5YqH8M2/2zs2J2MDwxejF8bHmbwxII5ebq/lEi1sr3RwEF6vqYmrurF/jalmhgXL91FDgJPkGFv3DzHKEBl+vZiWhqjIoG1eY0p9vZ1yUo2qJidheWkMpmag0lpb2uQibWwLM4l5MRQt6wmszI6PiVPnT0km8FarTjGydG2sAJz8RJiaNCueJFo29PdRmmmje8sk2U7IKm8YcjwLBGSxZvJpWtQalWiqSXpaW9Q/Z/puWWp7eyTlqZa6deQmSUORkrhykxGw121YYC8UWUrYRgqE+oALHjGBTn9JlcKcnuJEL8tNLZclPrXjRENyXGgzOSkuz4gJzrD2j67vTBm0R4i3QBz6FGWWdjtOz2q9yneaXVD9W/Q7GpoqNHw76PK/NxrO75iQMb+BnBsEE6LABtZWBCX49Jkm3gKXjlijXvt+339nWtzx55SYzggiomYWkLADHo4aQaMpbL7ZW9fq3mghXHCh9I8N7+ki4ZTnPWzPwjLgTNC56SSnnugldOxDzsmo4Jt0LbRHQIboxnf8+aBw7O532wVNkoNc6hh59NR0p0yL286ZAKOW11gMsDf1NbWSFdXi+ac8l/gib46mtZy+xpDOt5CngcFDBeq2AhG1uQ2ZOTGmBw53G0ZuINBGU1k5FtXp9Sre/pQgwRjNXJ7MSd3R0Y1rLqwnpWFtYy87c0nJRmIazv1NgS0PIyKi1NpDZ8Sbp1YyqmBc6Q1rBs7+i1ICBDWmd8IKCAYiQQMyiRpYgjl5DYksDIjRw53qVry+YsjMnykV41jwllmQFpCz6+ObUogGFa8Cyyqumhey0AI83hHpOpUDNWMNcDFo4sFmVvP3yegVSoRg4yM8aRiwJDmMpvZw3b5DGg1mdTLbx7QiclZzSpOnq1X2mZbTZsf9L3KeM1m5e7dhGLcSJGBSjZCkq+kdn9FGjh2kjBjBm0GNlZErwhhZ5TqaADj1679awFlUBQQ7rMy8cew2MeDOf0cairaN7BI2BReiaJdio/K5eXO3TlNHoiOC3RX/2INroEkhtFwUNvBT8/dv97YuiSe/Y2JtKynLYyLF0mVpgPmhTgoZqGbjwaOtbrZfmfhMFJ2nOyKbBnOQBma9jx98vCWiy/MopemcsqkeqIvornmmNrop7x4J6XgdZSNk2tr8tJLN0xQsKFeJhYzMjablMTcggwOdEpLfUS6G8Nq+L04mZLe6LqkVpZlcHiQ2IzMreZlIWmUZZR82cSfn9g0bZxgQHNQsTG01ATkWHtY8V+AiBn7GEYY/jFJS1dtXnE58UJaVhYX5bHThzTsQ8Znxgl0XQNSW6iW8BpJUa/NZdW4w6OjSsOZvP5JCPipgZjSvQ8qZKWHF5SN5/OykjJj9X6XynBkcrr2PnMkpvAAPHFgoGgjmHGLi6vS092mekexWCmR6t2peRke6r1H0PGg58arsXy3Xpmg5JLmonrFJdskRGWCfSWhPVt7DCSsie58/k8n5OcAxqV7bdm693MvZ42PGeWAw4bzMUvDhT5wfW5VRrX1434MmkIur6J/hKVIspmToJ7wHIOqmFNnp/r5hPz2o37lZZSEEPfcftvWj7JZkR6gf30iiy5tR+UYgSrK/+EB0P5V/A1pH/I6fjQWD1U8VFDtDDYT1HTJPcUJuBqvgQtr8efLEerZaTHExc6pCHozJ/HBwS6prbEYN3VOZfMyvZLTf2tixtqH407EwLkyQyoBNmPDU9jp2Wj1dBHt6aa7WwN07OwwP/TdPKHLe8e2p6ESChQNHNucySqONgzKvFtLARCyICfUseF+TQLIauIw9qxagNTHFtnsRU52muGM0XN3GZFPS7rLeAvmM/LcN24qmLK+qUH1i9bWU1LIZeXciT7pabI6sBrdWSnI+tyUYsUGB3s0FDWxmJP2hrC01ZoBhQGD0i7KwjwvFgkp/gdDH2+lqggH8rI4v6TsI1hYTYVVS3wZi6jyb2NDrTTUxzUDPfnLAKfzjniX6CvKp53wBJE0NBoOqTGlUhfe/EJAMxrMy+t6o6ryfVApDWhf2nNmg7CgvTNGjws92tpfmsdkjJd8Vs50h6UxWpC52QXZWE9q2Ckej2lIZHFhVVLptHrnuBD6y2ZyauCQ0brSk2B40BKTbDuv307z87Xvy1sAsDGikuQ7e8UZOICMHZmoxF6yCcREZhEp5jvyAL3uc7/8d0l5uITHcdgdLcPRtr2F8H5l0/xFZWQfE6va+rFrsgDiLq2NFmQ9A78nqCwETo4PrX5FyrpLUmjtum/t57l4Varb3CclF7eXN8i1aRETgRqp618fiyrv+9zFwP1MLD9Di4nhxo6mvgjaCd2xbJyyMW0N1oLvyRC+lMypiBibKRmJwTPslvKqC5yearOaQ8gBlh+1RUtBfOmMXLo0Io2N9bpoY1RgyKl7GA2dTWPfDLWXmDIH+R48k6zWU6uWzMPlq1Eat2pI2eHCr0pOZYtrgMPTbDlGLI/ZduMP5qKOD48O54zfmlBenh6IbevRW1lZV4BxTTwmbe3NGuJB/I1yGGsYMoxJpAcYW7T7zTk8ZAENAzqiw3oyLX/01xcFKn+8JiahWI2Eo1Gpb2yU5qYa6agLac4jV7/rNyc1c/ngQLfcTGS0r460RVRygvbCA0QOMhJM0o7kWkOg7/ZCVhWVFW+zsSrh9YRE6xokKmkZ7G6UgZ62YrvTXktLayqVT4LElmZED82Aw8D54vWkSh2QOy8etfBUqW8sZxxzLJPNab3O9NAGu59LexlrGDQwVVdTBVlOicysoafjmLWlsQPOKMOgyqVloCEv+bVFGT7SI7We4WLeg5wsL69r/WlDPsOz09HerN5PF6Zz9WT8JtZyMrGUlsGWmIoQvnY9eAu8orOJOxZV6QRmDVZpkLhmrDR2vP10VwbJ/crgu91s+A6Iutv6sRlyOkVgLhsgqaAlfnQAaHda9VOvt3rHg6rfQ20/P22/wuC8b/+WpXsoBzC79kNPRD0AAZILOsl+B0LNS13YxMk0Dxin3CB5eYy+vVuAJOvo7GpOMxyjozPUXp4d+sGn+v6WwILNAg7tdaC/U7MkF41GTx8mmS6oDszDuGj3b06kZTOPoe/lk/OM3Ew+qMkgDYju27C8UK55Z+6/Nmw3f9m0UQ63RLilsgE0H24W6W6AXr11C6Dmi7JtX1+nxOrr5fJ0WkPPDuQLPuSZI3EdR3gVrkynVMgOj0aPh//gFTY2M/L33xiV2pY26W6rU8bYfLKghtBgS0T6GgnXlbBhL16bkuX1tHzb44fkhcm0phOJw3hKb0hjYFOgrqMG3djUKPlQVL2R8VBeNtI5NfJy2YxIOindPR0y2FWv6t1oMEVCoWI6C7JAX7g4Il1drRqqcTmEeA/CW5PLeR0veHsMOO3ph/lIIGoMZXMKUEZN+1xPTNlcu51T1Y47B6XBJ4wHB4bVQtJK8cuCsL5mMxlN5JheXpC3nGqXoUMdZV4Z89qboUaj4fUFb8V4QXHan1OJsmfXcvLVWxuaquLJgXhVAOZq3/PVdD/yFmBxMKC7ulslEi4xFf+5t0PgCxcWCiUUfInC6XcPugVPN2MXUuIfRa6gn6mjX1i7+NgWW5VhRdz7TD8gTfkW3iJbVRmubA+LQyoHp+eD4JgZFnss2weYK69f6d13ar/yd9+m/aqqn68Mf9/4+8D3eXn9XL3LZeiL7b1NGf7+ZaNhUeVU7Q83qfCiGCASBVdOtrA/wJ5oSGALLJTzcKgYo2+l5gRHaIEN7nBrdRmSX66JiusXDAkXwONKFpA3TR5K9cBOkCBxYgVsh/PfsTGRm00kzoFYP95q/m43Ru793OFr3BrAcpDSXFSmT+UtDiop0F1nWC3NLL3F9dWvXZC6xkaJt3YJpgMeO+fxQ4X49mJWQb+E+QDyAhLGq3C4GYBrUD02eEpWVjZkYmpRok2t0tpcL1kJyvSaMZQGmgLS04gXxlYuwktXJlaksDovQ73NEojXSWKjoPiehZk5WZ6fFwlFZDYdk1AkqmHWzRy071I4HsMjXlsrnU0xNVIwWsADKTMKz/JmSkZG72rdhob6NITJXGFs47XB07aSxutV8tpYiMa8tO6AZgBum19kJ++qD8iprqiCtnfrFd1p8OFpgRkFXb++vkYxMxwCeccNwlbrIrMb9m8Fq2cyktzYkPWVFQmGwtLSWCPPHG+SBp+mz1bP5P3A55AfaehIb9lcwTgnJ9at+awcbgnJsSozpO/0jq/m713Os/7+DmlsqHtFsddekSDjysHKxGGB5U8W0u1Oi6/mQf6g746Bg+HoTvGUh0eApI7kBaLdWXwHm1ETLuEtlOru9lOvErqYzaWltS6sp3tWdKJhAC7P393UEzfhKT7HADqo0+qDtgm/15xGY1Oqi9PV2fqyansY/qcgtxYKmhm6SPGnbT0Dpxos1G7bh+4Fv+GS27rf4dHpqhNl22wHkL16Y1ImE5vS2N0jRzuiUhvDE2LWEJ7ZWws5WVw3hezB1rAymWAp1QZz0hLckMRsQgUFNzY21WtFGIjEgpGaWklLWFMWZLOZoheJcQW9e24lLYP1GZmemNSUAdHGFplZWJfHDjdJbU1UPUK3bs9LtqFbYjFCYUE1mhxHzCXdJD+TOSiMRfVEX1QawKTMLcr1G7fl0ECXyuSTC4s0E5dn0lIbDSnTLR6z5Jb+M4BRtB3V3lrSL7QKuBfMy7le0xbCK3U/kUwTDsVAKsl7WKk2KQkTwWS7ceOO5HJZNVjqG2qlpjYm8WhE1tY2pK29Vc4nEPoMSC6bk7mpGcmmU9LW3SnxmloNweIh2w2xACDyxMSMnDp5uGyuMPevzeY071VbbUFOd0W2Zd7tdlw+Kvc5sK8zWk1+4+GwYHg2c+OlC7fkqSdOaFj2YT37INsfyQHGtRo4fpe0/6H2+dan+nsBYCXX871llKc80OmjUv7lnXj/emxdxr31s8m5H2XvRxmvlvqlcmAiSgYOJ2M2VHeKDOTz0tcoMtBs2ZrdhTGDqxvgLQBM7uffXx9PKWgTvQ8MUlgxiI7h/eFeF5IAF4H68aN6gbEYGb0jx48f0lO6H7D/sOuMB4f8S7cWDLTqAP54HtiQ8b75U5a4ecqfW82F3c4PZf1skdw2HMxLR43z4Gzdh5OJDbkyMittsZzEY2GlENfXGShVN3cFv+aV/s5yBQ0fwb+7E9OSSyXl+HCPekHcu2BwJhLLihPrG+yX2WRQjSLUjKF2w7LEIwSYuD6/JlN3Z+XORlimZpelp71R+hsLcvrEIQmGQnL+0phk6zokG6mVZjxIsZB6WMD9zW/Y+HepY1BQJzXFkaaCrC3MycrSqoZhCGHCmiI5K9idq4mCJHMhiUZCxdDUTuuiXwYzm89LMpXV9zvUElLhwe08pbRJNpfT7O1gXxRT58DiqmeTle6uVllZXZempnr9+7XJFVlaS0lyMyPRQkrC+bQcOtQtl2dyklhck9RmWlo72qSusUHbCOOrpyEgw227Y06ub2zK1avjcvbMES+7tY0L2hKw9eVZU54+3bW9tMDDnlcP8jz6Fu/Y9PS8RKJhqa2NSV1tTRGn9SBl7+a3iP2puOLtGXn6qROvmISbZKUH2xZ4FhaVB051rAo3yNUd6oEOnecaRg4LiR+MaKcAM3BcGMgGpQF5DehXCkdwL7+pLMPF+V1KgbIyHNjZM4rcqaWsfr7JuR/1o2znkXCMEn13L23CftbPvfv27Vey6l37ldXPl35h+/qV+qC69jMAqQObuk3Q379sYOYdM7e/M2BxlXNyXdzISbCQlXO9MY2d44afWclqOGAtlSuK//U1R3WDefFOWstojlt5MEho+5VUThe71rqQHPJSPuyXK94tCOZVsvH5oNfY+JRuYhsOxfIAACAASURBVEjPo6T94CXuvUYYOIn1nCZsRHyOmDvvikFJ/6oC9bZje+uxU5wf9xl/CmLOMQ5KODuwF0daQpqglPDSdn24kcppWgcYOePjU9LZ0aKYFf+loZJ0Xg2U0blNSa6vS2ImISeP9sljhxuNCu8MIo8xcu3GhAwOH5bbKzCggqqhsw54NpmT65NL0hndlHBuU4YGu2UjH5LLU2ld/Gs2ZiTq4cxYCw8PHZJYDRuSyPg8AO6czoHaWETVohlHKCU3xQPSEs3K1O1JzSNlzLqYiv6BfwDTA0T75lxaMuG4NDW3SLw2rkaCS6aw7drgpVTRcFUur/NF56v3bAwdDgKVubJoEoyYi5dGNTmseYyCanAxVrOZrNwcuSN1dTUaXs0FwvKNsXUFenMYiUhOmvJLklxdl6V0QJayUWnu6JRoPKYuJseMrY+KPNlnyXR3umAgjo5NKaunva1J60UySCYO43Q1HZBYiCSh+xeC26lOB/k9BubC/IrMzC5KXW1MiQkYPMPDfQeiLsyYoG1Jarq+ntQs9oTNAXWDE3xY3pvt4CZ7aWsldKQyRnLw7JUbNyelrbVRAp9/KeEpe/k8MC7W6ygfPtCol2mztAG4hJXFpdvznjilXt0kfJ4gX9nFTaRYBq9nNBOlQzql42IZ3knyQernyv5nUD+l73sMKaN5W/c746Gs/ewLB6IoYaVKECf9bVGZ1suw7m9rf3tr2a4PtinDefjoXxIdRsOeWnTeUf0LStMFYIxIWCYPYbYgXQ1hPWl7r6ceHdY+wiScxqPkECuYtwdw5jdvb+omBSi5tS6oxhE0c4yfg7jQVCGUQ26sasNfzt2cyWb1lHvjxoR0djTLkcM9B1HVqsrES7OwnpMrsznN+u4Az8roJUmqtwGVY968+etXL/bGjn+MVM5Vt1AarbcUHtb2ZP7mslIXzulJnNAFXhb9TSCg2dnZjDGE+YhNGy8CaRaQlEeQrHiw8eYHGJullQ1ZWEnK+MyaxJrbpL+7SU50xjT85bdVWeCvXLstq/FOyQUjcqwjoolemW94P/7yS5ekvqlRnjndKa1NdTouR+ZzQoLQ+mBaQpl1GRu9K0+//pTUxqOaqp7wUjJNeoac4M00aQTRfFd4MKL5Tbk9dkc9M+BLXMZ02hCQJ4wjphmssOsTS7KympRITY3EamslEo1qCAujwwFvi3PPt1bqgcvrG3cgQS8nJDl5oj+mCsuVhiQGzpWr45rja30jpe17+HCPeo8oA8NLDbvauM7ZC9OZoperp56QVFZChYzMLazJ1alNae3tkxB0dgDlwYDiuo61g4/aHTSAviZkMjO7oEq7JK4F91PCfhpY/VG96BcM8nQ6K+lMRuuNx3ErVXPewRl0iII2NtbpWL9+Y0KGhnr135ZKyMpkE8fD42eX0X/8xz1uPWWMMLcttYYnGAk2KpvVNoWVuLGRUhHKgf4uDUtRv4elZOyMLKQ0kEXQZ4etDtu103b97dZbFJmTyU3VkqIM2gpNqcCz5+cLpeSYJdDvVskxWZucl2dXyTF9CSL9LIxqk3ea9oO5fJ3lt9fknc4TQ4Ntlxj0UakfRg1xbfgrSsDVXD62EVlk3p/81Awgo5mWKPAlTZLt28+1q6PhV5bhPjeZdtO50fbz9S+4BwCklofKNHdqoyILqymldYOn6WuJye35lGxm89JZH1KgsBldBWVFoVV0K5HRkzgnTvRLKA+Z+qXNghxqNiMHR7qy4Q6IfLS0gQptTrED1Yinuc0KfMXU9KJMzq5ILJiXN77+pLS1NlW1Jvtx7PvgSNJnY+DQttcSljnc6UNY/jZOxibB70+s6hbY4twL0M9OP6eUUHe7sQOAGXAw+kdFrSsdx3lpyK5IY3BTOzMai0pbW6OEonFVCOadz3RH1chhsbp2/baePFm0+8CseDoynO5Z/J//1jU9kT72umPS0FivJ/3Z1ax0NYTu8RChmHvl2rjkW/oVh8O4ff2hmHpewNb8zddvyfGhHjnW16j9rzpBkBTUoysyMz0vM7NLcvjoYYlHTbMGdldLLWDnsEpRbOZEPTds7PFQQS5dHtW6nzh+SI2Uyj7VZ3ipJZaSBfVITc6syOrqqmTSGfVi1Dc1SW1Dvc5xMwhtSJXmbykBsi78bh3I5xWYC429cjyzoa6urqshg/4OLCZyE6Fs679c/QA/8x541qgjv2+OF2Ts5rgU6tqksa1VVybA4ND0m+IitWHTWNrtRZkvnb+hBtfpk4PS0tLwzyJ0YuGmrIZ7MNIw9ABMnzszdE9uOmewcR9j8ezpITV6MULOX7yl3iu8lSgLO4V0yArnzg5p2hJ3+MT7Nzu35O3Lbn8MaEiRMurqTH+Lek1OzsnK6ob09rZJc1ODRLZD9u+2o6q8z+3drC+8y/z8smoiOQMNBW9UxvWwVEbksQdt5V3CkKSNR8buytGhPl0XNpIpVQZvaKgzDE6V9Xzt9gNuAQckxCXLIqbj0BO54jTJYuFPiXDA1dlV8YCMkcsvKkQr5SOrbn8o+uA7SNPQVmt6F1wkEnTrXjFPWM70YRDAUwaVuqYLMrGUlUZPM8fTOjuwcI9TG8YN39FgasO7uViIJidnZTaxJA1trTKVjMnjA3FpiNvppJpLmTSzaWmuQRRxd/iFnconRAXVdnQxrykaHAvOKeaSeX2/jCkX5sOQYky4tBTF8J8UpK6wLu2hpGQyGd3MYtGIDA/3y61EVkbn0zLUEpDs0qzML6zoAv7k4ydsob4zq4sjgnlNjfUaAkSJFQbIt73ldV6GdDPG7UDmR6mIoK1z9fptOX1mWHISlvmNnBrb9PJaMi1/9sXL8i/eNKz5oYreLK9xuYfcWLdGp6XjyJBkA2FNvbGRFWmOBxX8Ck7MfKl28p6eNiG/kycO6ea0HXMQr+GLdzYVkH22r0ZGE1nZyFjIaTO5KQuzc5p5vL61Venp4QienftTevVAki9IUzSvOjl+cTzG6/zCsly8OKrGZW1dXD1JeE041Vdeym70RAYXNgqyvJmXhkheRicSMjqzId0Dfcqw4hpoDkg/zDQv8e52Y9Np6PgNL+qcTKY0T1Jra6Nmd+ek/7ByU7nNtdpwjbbn/LIqNgMcx3ty+eqYel2aG+slFo+aGrXniaON2ZwxiE6fPuJ5zQz0i8AlYyYYCmgokzHQ0lyv4bvennYZPNSlGz7eN54F8NtZBniFUIRm7JPTi7XHYZtOnhiUeNxCkdW+307ry/2+p09hDdJGGF2IoILpIsEs7c04BBuHAceFIcZaStvhyYpGIuph4l2ck4WypmfmNT2OpsZprte25QDuDvavGTgP0msH8FtnuOLN4PIvEI5xhJy8Um6rzLJ9ANUtFglLzdHE+ZBFFRS7MjnQHSrkZbg9rIs/ISCMl630OnhHfuu0dCiLz5Y28nJnOSOnu2NVnQb38s4O00FKhfb6kNKSNRv9Dowt6LTE0lm0SOi4njcvVDVeIFdfBAAvTKUllRUZbAmp0i4LAeG8ajM0uzJ5L8IM1xIYOEo2dmuies9oaU09UGEQVNuGbpwCXuYZldIBeOw6awPSEMlJR631LxsroEDwHquZgIzOJqUlHpCGUFp6e9qktq5GvQq0MW72a9cnpLurRTdUGGpsBrl8Tjfn+10OVAuwkntDYQtNKZaoILK4lpKvf/O6vP6xw9LR2rBlUYByL18dl8ND/SKxetnMo1UTlG5NJGs4NLdJMx4A8CLkxwJcmUvLPUDbLC8yv5FX7E5PA16ggNxI5BWnBg2cd08lN2V9bU3yiONFIhKLxyQWj2sIS0NDW1hPzCfYXMc7QtLXZAY77QAAHlo2GdrZ9DgNwzLj9H8/Y4JxqKlwcjn1ql2/MSlLkTapqW/UMFpdRGS4LSD1Xohxq0Z0YwTMEReaVn6PLHXGmzS/uKLMrFOnDt/jVap2XG5rZGWyyhRD5BQvCu0Sr4mqB8TfnhirDohdGc5hswU/4zbl7i4TdKQs8C4Y5qg0M7lQ0sfAIOxO5nXWuiNHSC5qhyDnCULfaDMJoDutxg11w9MGIBnDj/swBGDi4ekpzvN8XpXUZ6YXVHuL8OPqWlIVs598/PiBGzZ6ts1bqFHHUQAvbFpujdxVXAzf0ZbUG8VqLt6JtCxHDveqZ2lhcVWWFlc15MS9Ad3vQjq+OAgByGY9np5ekKbGOunoaNHfVY5/NXCKIQff5HAnLdNcKJ1gNdbnhKZ8I2arMnSjK+o2bFHGFgwtBbJWTNJXTf08CA3zgEFheXuc7kWp/TRhqIeZ8Lt+Xd+8HO2nFFEviakLRXBqR64e44Z3Od4ZERIg4qHBaEAXRMOBu1ipOOkRXgG/s19ehvs9lr0Z1VQ8HvoewYIMtkRVBXu7+jJxWVhA8IO5YbPe64URC1X4xhzx9by01oJFQa3Wskjv5aJf1Du1mJfpdUrwDBzPqNRM5yh9k+Xaw8oY3qtyDbBQ1pZrgzeGwQVbWbqSaHXVaCWLdrggJ9qCUh8r6RzpJpwyzSBCNfH6RqmviUprQ7SMUcLJHkl5qNmcTlkAq7lgUY2Pz0hzc51u5pwIWd/cGsfp99LlMTl8uJQstbJ8MDN4gaAzc3LkhGltVAobsdmRX4p3Gh7qUxyJX7iuskz6BsMfwHNJfFTkziq4HjJ5+9PaFCS1mZLNDTKhr8jmxqbUNtZLS3u7vg89o8a4jz0GFofwx9nuiGrxEJaavJvQDYf/XDvsti0ZF+A4RkfvyspaUoZPHZdsICKrKZH6aF6NvfuFkHlf8HbnpzJK93/T4NZYKcNezalWUEN9jb6TbngKJt05xYs/1OE5ju9hMuItwQtAudZmBfWcnDszXHYvnsSp6QX1qIDvMGiHedkRo4RQgMFHGJK5X8mYZH3A0FHMVSaroVcu2JWkrqhUbt6qLzByMQTu3p2XjeSm5rrDE+L/rTOQMK7RLgILBHAZo+jk8UO77eI938dcxqjTsGww6OUay2uaFMLLGNS2rpRWUg6Fd+4mtE3w6IbDMAtbVVqDi3lJKg9YehvJtHr4CEnzeWdni86xrbzkisG5F1PhVCltEXMuIY3remwpi7nbaa8S86Ed72M0UUE/rqWoyOkp5FKWv+xKufhHsX7ggmgbvwZFCZNSar/Kd79f+ykYk4SEql1hWBpmEAsFarfIo4NpUFpv3j4vtasJfrmNpCjp7sfjOMxMZd/4UjW4NAt+dlpZ//pZNkoFt82LxR0vAJsjmhqc0mHNnGgPy8RSRhMMckJEOfZoR0z6msL6HgwncBY7Xc6z9TCMGzUrCwi+5WUkYYvQ2EJazvbEZLB166SQ9puCTjjnNm5ra96zMabGSF7kWiKnuX8oG30TALG7aa/t2pNyJ5dzMqJUcdNtcf1rpgisNUtIy1bpjBOH+fDPa2VH+hg8MIIYgm4zxptRienRRQ3huGxaxwAeOXe5cIpnIxWBxP53oX1v357RExzUasCJ1VDvWSQvXhqR5EZKN03CBK0tDRIKmeHMxnP5ypgaJCzGlVgU189uER8fn9aTNaBcFloMLt4D9Wrm0tHhPg+8ef/NGKPupclNbQ88m+5S0cHZrBoOYGQUE+WxpVyqFAkUZHVxSVbm5yUYjihOp6auTmrravU3Doi5mc4pju1MV1jGJ6bVmwTmwc+e3Wke8r15hNJK5+bk3NXZomwvZzB7WPEdDy6sYWtpG2GwzCpXAbdRE9pgg6Z9O9qb5MbojI7L4cGuMjyTY9H4N04FLSc3i8Y4a1BjY62m2HBrCRsxYwADAM8BaUEIg+JdAXRNSIXNc2JiVsfExjqZ3QPqMcDI4/7NVEo3Z/KJYchuNyZdeF4Pox44xK21u2l72xLyupbSLngFSVpa6bmw8i08yZ9kaec3hEkP+mIOYYTheWN8KOFiY1Pbl7mynZfR2sZo87QlXimny+Pex2+wsm5BLoDIQbv7wejuHZVF5RK46QN8o8wMD2+19050GrcvYz3ZGmgMCNvcKsvQfEWubG/1ckaNF6wuL8P1vK4mTGxzH79S62cuX1MCJXqPOJdauJ5hiPeAZQ3VUAUAKyjUQL26FOpMNRVVwyK7LcIaUPtGBcLu/bw0YEodX+pf99nOZTPYeAd+6yArpG3g1Ih4Gps1Bhmhpu7GoGIeYIyAtcGbc7/LjBsDxdrp1v7uTk87m0d7m9J4O1DKnVjKyVqmIM0x0czNNS4l9hbFsqAw4XDfnz51+IHcwYwHMEymq0JiStouvOcQlavu1EpeLs1kJADY1fvQjR1HBsCQ1qns9SctXlqY7O9eKjItgft1EcLoUW+N5wVy41JHoqnU4XoPBvJyoiMsh1qqy8OlmJaZBcPgeItlT3ernphdbq3KbrEDlT17eWVNrl27rYYLIR0+JJzAPSoG6AFFOVF2tLdo6GCrBdltNGAb2OT4bSqVkng8rqEOnsOpknqBQ8LAZ5xvJXYH9gYvxqXplLZHU41h0zjoMG+uzuZkJW1g4tLian3gvKX5XE4VhDOplKQ3U5JJpwWJ+tr6OqWxE1JBBLA+sCntgTVJp9MydLhHvU/VXowRPCsjI3fl+LEB3Vj2crmthd9uB0LmWag+g7O6M5WQ+sZ6+eaNBQ1TnB5okK62Bt0EERwkdEn/Yfji7UFgFI8dXib2EAw6Nk5YjdDP3fh5/oVr6rED6+MMAowlQkN4DPDG0aeIG4LzUgN29K4eLtm0c1nuTSlbqlLCYC/tspvfYETAtsK4oQ47XYRJMYieePx4VQeCncrd6vuiMnJfh4aPVfUakD4H6V2cUJ0RaFvb/Vd3BRiP3pXTp5xuUnmNVAenqGtSRb4ZtQ6LFqgvwWZZvqNSBctyPVXmKvKmbYmWvE3ZZfXbuuxy3Rp7WT1peg3lvEduUrkGfDnrh7HCBqEnXi8koAMiGFAqNNmMURHNFDgZ2KkbsB/7rBsM/nf0941jVtkmVDo1+DEulR41tSc8Kn5l+21XNowNDTGLaIxfT43eZgGDA0XjxlhIw0zk9amPWh+zYQ+0RLZd4CgHz9bk5F11tQ4dGdR22UxlZWpqWgYANkYM1OlPHVI+zL2B6hmA+p37yN1YtOWcGWgfsPlMrhTU6wHz5/HeiNSD8L4PVRUa5qVLo/KG158qytrvZaFwvyEc6Txl1eTuchuIM3htLIhcmc3I7Jp5BJSB4wsL+/vXjTM1vAMFpfL7w1XMGTZgxgo6V+GQsfzUlNl2bTCNFsYu2iiIOboz0S7WviJllg0PjyUeHTAx/f1d0tgAu8Tmh6sn78OCi1HF39kIAWAePtSt8X/0MviMjaujs1lxLon5FT21g3c4e/qIniTvFz5wHhLc8teuj0tqMytPPnFcorGY5AJBmV/Lych8Ro1jF1707C0d9ySfJXM4njlyWlEeOA3CsWQIB4eznkUpeOf5q4anZ+ysra7JSmJevb3t3R2K2VmenZEnh1pkoKtRdW+qBb/bNLNEmd94/qqcOjGooYeDvjAywFssr27ItLTK0vKGLE9NylBbWGLRkHplerrbta/BmkDFZ1NfWFyRhvpaNTwwUsBwEDrEE4Q3Bs/z8y9clXPnhssEJP3v47wHLpSpYyqVVkyIw334mYcH3RaUj4Fz/sIt9cjsJhSOAc5YP3ZswMbzbibbHl+E0NFL52/K00+dVBD8QT4LLB2hLQxtjPjK6zWQ8R47cb9+5nRCwkFPWK5QULwH3hAWvxpE8pIFPfnhR3HeGzZ9U57dr5o8eDkYag4b5DxuxOITqxlpqxOpi5gk//Imaq95Bc/CxEBpFS/PVnMOF/NMYkF+5Vd+RUZGRuUjH/mIvO7cWbl4+ZL8wR98Wn75l35J+nq6PSAb2g7gepwBYo2DcajgPnVLeyoaRY+i56bwiPe4U7k/EiktArzX1GpeNlJ56WwIKlsmn8/6DKrytmORvTUyqYqkLKJbTbwHb+2dS8Aowjgm+zPhQDwIhAhh6TCmMJgXNyz8UWnv+UtnjDrQO15DlS7wHLUmDljOUtqpZigYw6wiOSVJMdGPYTwzDnZ7OcNevQngnu4mlInByZ2TOWEDDBjeay6xpGkFLMQjGkYiqSALMTTbQwMYOyRuLU0mHXezCwoaZ/EkVHG/0yT1gQUyMTkjvb3tQnhybr0gF6YyChQHbP5Yb0TzVnHhsVlJga0y7yWgcox/QOS0A/1E3jVCVPRTOldlI3tYSeqV2kjK8uKShpWamhrksaEW6W8iO/neFw/KBQvV1FSnrJ6HcZmhIXJxJifTKxmZn5mTt51ulqb6eDGUwXiAxTQzs6AYK0I4fgAuv8erjLG0uLSqxhpU5aEjPTpudns57/Fu79/P+3g2Xi1Ca+B98JLsdHEQgP3HnMB7tR3YfadydvM93lW8S6dODkp9fe2ejOjdPId76GswWsePD2yZJPQ1A2e3LXlA96mKbAGvh220bCCwELj4rqcxJNdm0x4WysSb3IbzqBk4Rje2nEOKvQCD0BGR2wsZ1cNAwUZPqCLS32ynd8JALOjbMY0UVDe3IL/2a78mifl56ezokA984AMyNzcnn/rUp+QjH/mPekL4n3/2P2VmZkY6Ojrke975Lunv65HPfvazUldXL1evXpWz587J6MiIfPu3f4c0NDTIZz7zZ3Lq1Cl5w+vfIH/zN38jPb29MtDfL89+4VlZWJiXpqZm+Tf/5kfka1/7mpy/cF5+7ud/QcbGx+Qv/tdn5R1vf5u87uypbbPuOmG6mzcn5cyZIQUlvhwXRg2pGe4s5RTXcbzDEpSqRwhvaCAo44tZVaZtrUHJtyALycqcRJ7x45gz6k1ivHqhyD0wrvDgRAM5aYyb6xpKPBgzwpak3ajmcKkeJ8/IwVVNWIgaE8bic9gx0GjRIbJyS94dPDcs+gjbVRow6jnM5vT3hB4wUnlvgLGkDMHYYW7CmMKQnF7OyM3RaTnUXiO9XS2ynBK5PJvV8BTaOOTbAmfigLcYNORbA3PjUpfgaXGeWKoKLmc1hYJ4QBaTAZnbMG9mtRftjVeHjZF8l6e6IhoafpDDEe1z4+aEeg+cdkm19drr/RPLOZlfNyX07xyKSkzHjAeY98YDfeeE7irxMK5vmaesRmBmYDTtBuS71zrv5+/w3kBmGBm5I8ePHVIjbqeL32Dow+TCAN+L526nZ7jvCQMmEohVGnuMMBpG1UFcO3pwyCZeZDr5GC3OVe0PfVBBF87whz5cHNi5ut0CtV0Z7nN/GVq2F4KqLPvA6+cBqV0HPIz6Gc7FTsZKo+X9paDUSpLxgb0gPNJRF1BdEFV5RD9BUyHwOzw95XLlpfYrz07+wO2nFFYzTMro277sxhpn9QwcvFEeOEA1cFi1GeiadTkDgyosXfUWVsLt3llvrkVN8eBFmnhHvoOBtbCwKB//+Mfk9Omz8uyzfyXvfe/7VAfkT//0T+UXfuHfy7deeEGeffbz8va3v0MuXrygi93P/dzPy0c/+hty5coVeerpp+WZN71Z/vaLfydDQwhqxeSLf/d30tnZIe95z3vkM5/5c3nPu98trW1t8sILL8j8/Lx89atfkfe//1/rCe9P/uSP5Rd/6ZflpZdelC/9wz/Ihz/8izLY33Nfzwwof9y00FuhMb4clxrCuYJSwzEgMDxpG8YV+CeUbdkcFHApBbm9lJOFpGWIht3J/Rgf9IXDwbHBMmYRsTMGaMkLsOXa4I0d3p8xwlhHIC4aZMPNqyeDNA5oJLERD7aEFeMEWN2fuHW79nObFWEnFjunowH+gpM6mxh6OWA2uLgfoT9i99QX3AZGETgOoz4bFZ8LgUpCq9QHYwOF5anljEwuZSUWDkpPE7pOln9qejUnkwspFahsq4/I1dmMag3xDg3RgAy2BFXc0ikJq6jfBjIKeK62V8y2UDF9UpDr83kDG3ukDIeR8ocAtlq7+IzZhleovVbkcIvVa+/+G2tHQh54wzAgH+bFwe/uiqUc+Y4hUkA8yJs8zJrvz7PwWuAhIcyKCOJuPMQYfACNaalej8m0P7W5txQXsoUthqED+wz2FlpG+2lE8hwnywFrFTHMysNR4PPnE87bW7Z5lWFSvMngGBS8Eg3ll/IvsWlKKQXKMB++CeUvu4SZKeEMyjEzPvViD7vjNkPXtMoC8FARLhb6qNfPNndHBbd3pO4ky0P9tqsxorL6S5t5NWxiGsu00zTtx0bDvMbN7MCGTqPBj8p3oDm3wbgNyXLVWAv6NS8ci8r/uaub9ruX66NokHqFOMom9WJjQPuG2urfNYFmTo01xPpMur+gXpvOhrCeJrnIV8WGzKY6v57VTaW9NijR7Ir899/7b+p9uXzlsoyNjsoTTz4lzz33Zfnpn/pp+cIXvqBYl5/4iQ/IX/3VX8mnP/0H8uu//uvy27/zOwq8/H9/5Vcktbkpf/7Zz8pLL76kJ7ZoNCp3796RZ555Rm7fvi0/8iM/KlPTU/K1//01mUvMyfVr1+Sd73yXPP300/L7v/8pGRoelvHxcdUj+U//6f+RIKIl9wnsEKa6cHFEaZy7OWEd1GLjL5euwrhB32dqNSuP9ca17f3y/RMrBRlfzKuH5lBzSG7NE2IJqIFjwGIMEgDjHgjex8DDY6cwdt8YKRs7ZJiPBGUjTT/nNQ+TqnMH0WbBoMF7lFcxSDx85Khya812Xh3GMUwK3PUwlnYCebqFfnTsroYwqO/J44OqewKY+85SRoY6YrqerGzm5PydlPQ1RXQesqniUeSwoaQAVTe28B//ph05CLAexaMYM7YuNccKiq8Zbn8wBtz1RE7urHpEA9/89ec422r+Uk+ot2Qyr4sG9L8HvdTAuTWpFOeHb+AUNLkqyTffMhR71Rk4hGRQ6x0e6t21wcC4RfEYBiJ4I0K41XhK9zpe8IAiy8C8RnfKHy7ca5nudzqXJ2Y11EhbGKC5PMytBo47AfgND12kPC+DM16Km6RPHrzS2HFehOJm6G3KzvDQMrYAGZeXvTVIxG+VLgAAIABJREFUca/1083a88c+KvVjbU/lA5q4T5kqHrUepkMhn1OmERmaFsFHKKOlhJIwLI6xVfx5WZyh509p4TcWt2w/z3NWaSz6yyhrv0p6Y0X/wqzJiiVWtHh3TlM2QK9prTEjFmAgrv3FJGyagOITMHrYeEcSaQ1ZtddH9NTaVlOQfHJJDZx3vOO7pbOzUz7xiY9rOKq2rk4+9LMfkmeffVZWV1fkJz7wAQ03/cXnPie/8dHflE98/GNqyPzHj/yyZDNp+cY3X5CPffzjitN517u+V5577jnZ3EzKm595Rt7x9nfIr/7nX5VzZ89p6Aqj5g1veIO8613vkuee+0f5i7/4nOJy/tW/+kH5nu9+h/bR/QwcFqCXXrqhTCqE017ui3YHC0IaBOQGEF0Eh1GJnyGj9chCQRKrKfMQhsOS8TZzY/upU189D5Y+BS8E2beDksxinJrXqCiH4DsIwSwLS14F7IpKqk5tuJBTaf9bc2nFm3FvRz0qwTnpbgjJye5YGfC9ONZJnplKy+XLY2pM7tTW6NJMTM5pYkNOmA2NDRKKxXUcotGEN+DCXWjApBvAqwSTLe+JASLaSN4cA/zmc16qCsV1BQ0n5yWldfNO2WSFnIrstdQE1cDb6zW5nJdb8znJKlvRW58r529RuqN0MGScsu49M1h9CHC7umLgIIeAkUhW9Ae5nNfWqRq7pK/bmWEYlLcXTTRvsHn7RK0PUqdH9be0+8jolILgSeWwW4kE9VxubMoL37ouHe3kxutW7NFBXxjc4IWoM0ZItbpV96sf7wT1HS8OSuZnTh1RL5H/CnzhwnzBH78s8k38yfV8m6szhowFYHczELcswyfkV2YkVbi1i5trMY66i7L/mdaPMx3GiWXcJiZv1Gfaj9MgTB08G42RnGIkplaxDbyp7nUOuX1of4vnuz7whaU8V7z1TXm4qthnO7VflWX4w5So5EI0gnmDB4eQG7giZVLFg3IE5kMoIBenzKVP3ho8C5zKEAF8sj+qxg05qGBgJddXFW/zzne+U44fG5bPP/sF+cxnPiN9/f3ywX/7Qbl9e1zDVceOH5fp6WkZHh6Wd3/f98nvfPKTEotG5d996GfVILk1Mib/9aMf1fH6Yz/2E/Ll574k//R//o/82I//uJw9c0Y+9rGPaUgDHM+NG9fVwPm/vvd7ZXFpSX7+539eBg4dkl/88Ielq6N1W4AxbU4ZMKkQgkOC/eXC4LjRkcmarD54HMZZS01IuhpsQ668NEyTD8jEoqkok0Ps6hwxKs9gzdt4curEYMaQ4G2IitTFQhqGXEyKJld1ogRuM2YNyGQt46+ywTzF31yOcZLTxKyEH0gnQGJWUxfOy1AbeK2gvgPjidAQ4RZqjwHNqTQfCEpzW4tmvN4qqaR7T8CWSOOz0DY2N2pW9ZH5rBofeA4J5yWzJsNQYpeZ+qzTnLL1zul/iebaYl10tktRwgBGYdC8svxJPi68OPWx0qasXttsVsNzliRxew0V8GsvTmUtzcY289ofrip61QXxPZGzXcGyVA173dzcxnLp8ogMDvaoUOBeL+Y9ed/AGq2nMCRFepvC0ttU8oBVls09Fh0wTNPD8ETs9f3243cQH8DOMNZN6G9RRfAIfe9Eo/Y/H68yauGEzwHOOxXh/ajjPX2UJxScVBAw8wXvkQkgVifMuVPdWGvBIyEF4Mr3t8lrIOOdWnCfv9fFwUtr4GTx3SPwesAsAvsQFiZ9QW4u5CVbAADnCQvq7wOGUXhwT/M+v50V50/bgCEXDWSV7o6mDJvTic6IbgaEBBze4cpMWgXmOMW31QU16SYhqpOdEUmmczJ55460t7VLS1O9LK2syc2REd1Uzpw6pV6EWyOjcufOHenu7pbhoSE9ndy8xT1BOXXimBo4axtJuTkyKuFwRA4N9MvyMkbIpJw4fkwTs92dmpWbN26oZ6ihsVGam5ukva1NNjY25N//h/8gb/2u75J/+b73SmyHJHUqRjcxq2E4lG63yutzIA3vK9SditkIplayMgnQOBpUoUCMg92MHfoLQO1S2vBfirFS/I1tKmwudREECM2oo9/IL4Z428iieYzUyCoQoglqklU8ly7lBfgsDBo2OcYJizebFsYSqZAA1R5qMjwOCVA54RPSxAPo4qu0NcJ9dV39spQJ69h75kj8HuPNYVmglkMdXlhYlWxdu8SjCFFmpSluoVOSdMJUNGPGzg9FITwXB/faGUMmkzMfquGbyntVRUC9FAsqBZEX6agTOdcbM2+PR2Fn0wELhJAdonlkHMeAqRTgYz6QrXx6XU2ssoepx6ii/4syHlLQsPfjvZa5/UEvM+CXVCWX8b3XUzn1Q0jz2hzhaNP94cI7+PqBqB6GHgQI/aDv+aj8HkYYLEHGC3R5mIIu3LNbA0dDuasbSpE/fqxf6upMn+YgLuqJLAMkC2j0inlbWZcnHjvmGThuIlU+3w7r1eTJYn3bTKbl6rVx1WNCYdqPxVEDx0A497IX+HyrBtzqcycYV3m/lu3zFrgGrbqMg6zfLsu+7zvuogzDz1gel0oGlA7eTE5qwwa0ZIMHAJrOs3KaQJID8RLr1/xOFSvqg9Zvv/qGjYgwmtPpYbCTsoHNBxwOgNLxBQJZloATl/Ol6YymbsDlDOOHUAoLHAaP4YVs8HPCZYE1rEFBw00UlPNOwUwOy9YcVLo3v0LtlktzoOTMg2AnXdtUCcPwby2X0BObmibEC8tLFy7JX/7lX8rk5KT8zM/8jLKndloWAFSb7HhaUzZUQz/drwWHNoUiDogXd35jTVANA8sEvrun4FEbW8xJTTTiyROYce50jmhP1JUBjJMQlA1qYjGjIOXxZYxXTXuvm1QyBZbMDAf6hFCVYbHMgGCsA/BtioHFymoICPBzX0NBxe8Y84wJmGAwDqGicqKlrTFWVmu6pRCO6cn/yBZZsxmTYwtZSWXz6k3MEp6qjcpSSjQVQjpr+dHAoxGC8uMLLds6c5e2c+FzDhzUsUQSKIpqOgNIld/xSjgPrM3xs90h9UjxezAEGI3NLY2ykFiUfHJdWppqNNTGCd2vwaMYqlxBnr9jYSqbEtafeL/6mzDSLExI8tulTW/OBArSGi/I0fbdJ4693whhzswllmV9LSn9/R3FBJu7G1V2F9MX/R9N1aC5vEx0khrTr30NATnWGX7V4Wu2akPYagCJB/o7PXHTe43fndoebwqYKRhvptxdXfLfncr3f8+cxINNHi5LaRFUyQX0qhjPljDTcnGhgM2fDGK0elibGVNoNO1WfAIjJ53KKIgafaPGxvri/NUQleJjfGkTdDPABai0RWtMd2lsHcPHJ9lvyH3z6fpPHa4MKl8mLOfJR5eDEXmm5Srwl1EEKT4S9bN332v9aCJOYVxq4NCGbLJ6ukM0La9tzgKOKx5gIqdJdDCUjsrfOekoGNN0c4oLsYvFb9U3xf4tycVv178OlFzev1v3TVn/+oDe1L2UK4s6u3xUvJcl4MQ7xam3vyWsp3NYY9Bo+e5Md1Qzafc0hpX98zAuxjUhAAXcogAL9TQYlJsjY3LhwgXp7z8kp04eU22bkqDg1jXDq8CEXlvbLDJ0HsY7+J9Bl9OubHgrKWtbsE7VXIQIYVaxAGG0EIpxRomaKbpGWGgJOQA22uuzKUnlzMhk92flIATF/1GOM8rN3Q5DKaDlYjQpfTwkqvrLeI+EgvJtRyIe9kbkn25vSkc8J4GNZcllMupiZ+En43A6WKPKxABoCXGZx8aSh8JwIq/Y7cWMhZ08PRzmD+FRxqI/bIYRRvthZOWUCWVrLR4YZZQheqhhtpIXdau1i+cb8N+bp8rSgrKNhpLhz8gSLqGIBENhyeUy0h7PS399QfIZ1JFTqjQMxsW0nczjNb6Uk7srJrLown9d9QE52gbKWc0sNYRuzrNiWN/DnqJt9uPQjoGzuLSmGxb6MS6DeDVji/YlHH11LiebOUsn4R2z1czpa4DtZbpNr/YLfSeAxYfwBkfCajTjtcCQaG1DsLGUaHO7tkL0EPXlJx47WpWH5H5tb7AEOzD6ISo8Cw82oH/mKHuUJmZNphX3Bk7NeTf5Uw8B3jxh7cS46epqq8rzzVoCcYC2IMEoh0pVTiZVAyuT86g4pg4PdnTESlBw8XNf2KQYcPepopquQ0XZjlrsfV4JjNWG8owINbQcF9LzBD0K9aOt/KBlXdm1fgagdmyzyvZztF3eS/E2/I+HZXIwJ8PmFKQ5LrKSzCoQOYZ4XQhTyDYYcDr6HJ+x5QxBG2gYYbYgFsHdelQuJexjQJT60Qwf3RTypc8du0qNV9cPPtCoG5Tl9bBFHFYJXiYdZKpsm9cFi1O06k8EEMsrSHeDKTUTpiBMwAkdo2Z2LS8tNWxyB7/A0V+pTEEuTW3qRttYE9KcUzSK8x7hzbHOKoG9t5r8tAUbE/mMiJOjAXGQmhO7WfxtU65eFBJjfHo5J9FwUG4t5lXTxbRgXJZ7NmsLL+XzGTVOmmqiktQQbED7mPmaypQWQWeQW94qqNymRaIbNWBYPeCQvT2vDK/X9URUEoFxQ5qPRGJeeqIpOXOcHE92EqR+CoD22IW860rSQryERC9Np1ULyHA05p1xITcWW8cALC7Uqp5dUC8JsygcNsaUzT0PM8c8cAwyjwG53dwrzg/FzhUkmc56bZbXsYHHiBeAYIBOzZN9URX4XFvdUEP56FBvMa0AfQlm5Xoir4ahrSUFOdyMjlDJgDVvr3mclG25j+cEjFM0Vfjv6JBtYrsNlbjxamukqCwBKuGMLb003UdAWuN59cRhoL7aLzzBLiFobV1cc2GRi40UESdOHJLmXZAY8KZALUddfT8uxjHrOKFVDhmOAo7RNTY+rV6i9vbmXYXBnHee9QANnYuXRxUwXC1eBw8O0gV4PhEZJHQa+Px5UjXYK+8PrXtrOfFXHe18G0o7O01xw3HZoZx3yusDFlNCVSyo6QInyKAt3hAHghYicO7cIi3el47CnV7pU3fCq7p/fcbRbmj7/rGjhoGnxAxIlPFFGCOxmlY8EQJ/nQ0hmV01JhKek4FmsouHlLmz2xDKfkxUaxdRFdmX7qZ1k36sL6bGVrWXbrK5nE4yAH1osuw2/0q1z3pY96s5h3rsdEZmyUDukj16tGgaD2NFWU91IQ0BNdeGdRNujAWklvQcSTub+5l5xUS9ajiYp4OFjnAihgiGUzRomdQ3UiZKiEcnlc0pYBdRQMogIerremNaBuGxUTWgRVrqgtLdEFYxvc0sbDAMCVPLdoD4yvmhOCBPjds8OnYQISzHhcHu8EPuEGNl2DzDK4tXpTQnt5HM8BhQ+HbsXvM08d5k/e5tANsk0hSBBjulOZJgzDCWWDvIS3Z9LicZMQ9ZoJCTx3vCmsPKfxUJI/s8WNiESCaKoUMeJEDGhB6qNXK8oWVhtgp6L57B10ybUsepPEM6o2FvAwcH5NKVUTk23L+rXGAYIpevjMrrnz69K6NjpyGDcbOwsCyjY9M6LjFwkAsgzQnzAWzWXg92Fy+OqBemGnYeaweeIzR3OBicPDlohvcXLi64CHHZ4dS/yfgPrTt97hZEN/GLFrvv4LtTGZ4hbz/1KaVWU4+yMrxFqDihvLpUVQ9fGQ9SP8WLeKdBZU85/R7NRWXaInQWjAtOyupOVxcfJ0ozbvyHmmKbVCjKbvX5tn3jGmY/yvDeR5Nrel4DjB8mBBshWI22GjtZXp0FhxNQzM3JzpAaFS/HgU2xDUpxtqSWfU0hBT/T5vQH7U+fqWBeDKpvaelV0HgGlkNWF3wSAkJd5GSLTLluqJWDcafVY8vvS25gy/V0f0/Snh5xnx9NrRLyyOlGZEKThklhzGp4wayG4iFJW85zX4fDFm8nJAkWBpZWGTHQMTJ9iXVtzOSU/UN4DIMZ5WOesZHKycmuiIwtZLRfAB6jGUW5yykL3Sq7RgqK+wK0yyFBjRIo76WdtTje7DtLXqtj0NP8UU9k0LScnDRese5lXeB59/RLGx9l64tvDGD4kcKEAwxjbm0zK4mlDQlFYxrWg/WGB+sthyOSXDMpejOWQ9r2M2s5GVvEg+PpBBVycg4DJ/ZwTAKMUQx4DB0A2+TsIpvzXje04kJfHH8Pd2zv91w5qPKK8wyPcyoj167flpMnBnelLUMfcf/rzg1rP+3FGPW/F+lROMiR8wvjFi0a0l9QR9ImoP6912cgP9DYUKtpbnZz8UwMOFTJWXMJWbc01xsWE5Dxbgp57Z79awEPrlRMVOjWW06mLM4sINBt8WyowJoEZFOxN/vrat6/NyoviQEFVoCNougaV8xQQY61WcgKds6dlYICi4+0RiQWMtAwB9qHEZba7t1VGp9M7UHz6vAeg60msnh9NqPJEqmzu5hcTCxoilw1tXHF3cDiWlxe0glfX1enyRw1BLLHRidOvbaRksXFRelob5c6PcXdb+o60/n+D3R20k5eM7A48xtmcGNEEF4grIChqjAJs8w9Lw2q3HgWPEB30BLJch8beuVpvbKG6tPwwj5HWsNqyKj2k4ZVLeRCeeRyyuWwyi3bvSoleww3v6p3MSzmGVYKDlaatwZzLSTuJSKlHSy5qb0TsEDHWLxfG9nmY56cyvucnph7L9I2gJmhPfAYATx+/sK4hGobJVTbILlASD07bzwUltTGumZLRowQRWbA8xjjiQ0D8mP8YbKhToz0wsO8eGfApDdv3ZGnnjyh+JCHdQGeB2cEM/DlOBQ9rPfc6jkY/gDrAdofOdJ7j/bLVr+ByQSriZAW3pZqjA/6mdCT4WdMU4kcbg0NlmuPsvgO0DnYF8rfq7HLHPrWi9dl8FCXenF2c1EfvEl4cAYGuop5yXQullhU5bLrduCwBdTfGFt9tt2925dhW3plI+9P2ffWea/1q2R/HVT9FHysUiN2UtR/Zwzcqd4DPRzaJlHmEajYMA+qflW3nxo4llfHpZPobwxpBvHxhZR01aOQayfuI20hOdTMIhXQhINkGifHz8t5sYFAXwWcerwzqh4drmtzGTV63nw4XjRUMEa/8c2rqqLJhCT2TH99+bmvyN///RfVWEU48H3ve6/U19ZoH7PBG2TLxqrntzP8gbJizDjxmyjJ5Kb876//k3zuc38hP/mBD8jZ0yeU8WX3endqoRVk4W2YkNanpk0E0HentAgYpOjFEGLM4V/wdGJUsoBQTllm+/KNVt3r2bzURwPqhXR13G598WwL9c6gm6MpSkLGckNKgX2cNAcuWaQjK/iJDOBnvOhPkcll+HEzhhT54zGjykI5Gl4F6G/9w7xz1Pj7veN2c49+xLOynjZjhucfahLpbSjlX3OYFvA28YZmaW5vU1wOOLxUclPGb09rH8OigQpbdrmY28s0YcCGoFZ7ZLBnz5vaXqqOKOOtuYy8ri+mQHENE+6loH+Gv8HYmLwzq4YGY2I3LE2ER8ldRegIbMtuUiY4ox2DanRsSgU1ldgSCKisBhjD3aSJ2G0TGwY0p2KEJ04MqhdnNxf1RMRwenpeurva9P2cbRF41rGoPLVf94UDuxr+ohyEyoJQxuBRtoEtExajtqGmSGnPSHIiWS52TaUszm33KmjJleFPB+Cd5LjHlcHfd6rftmW/3PUrmIfAXz/aiHAIsX4YILqQehuQC2fBLnILeOndfe3nCczd0we7aT+P7WJ9c2/9bCOwLH9l/esv2wNcur5x6RhikaCevIOSlTcPxlTcD6/IesZp++Qlmc6oOFs0FJSTXdF90erYzcTY6h5OhhhnGDcAIE93hYvS9on1vGI80OhwF+116fKY1NfHleVA2gGYV7/+X/6LPP74E/L4Y49LKpOSo8PDCpDt7u5SPMnIjZsyfHRI6uvq5aXz5+X48eO6Qdy4cVOTfZ44cUK6OjrUEzI+Ni43bt6QpeVlee7LX5YPfvCDcub0aRmfmJDb4+PS1t4ux4aHZTOVksmJOxKvq5HbY+PS2NggJ0+eUN0ex8Jxhg0AYphFeEfYJAi9bXU5Iwhav9I91wtyqismNxMZy91U8Jh9JFh1Y2SL+Wvz3TGYDLTLuNcQoD/dg37ujTXWHa9SSgVF5Vu9a2BqrL76zIDlVlIQfsEMIe6LhIy5ZUB+G8MWHjMvC+BcMw29Q5Gnf+PWI7/R4nLGue/K15fS/KAeGPWxMHmszGv5xsEa1SLinQlPNcbNm1UKdRkGKZXOypVrt6W9rUkzdGPAudPz1NS8aqAMDfUpluhRudhU0DgZ6O/Sk7s/7ctB1pG2hRSAtw3sEZgstJZ28kQeZJ0eVtmMleRmWq5eHdcklmBVnBTGdnVA3A8jBSwXqWN242EBlExoizGIsYF3xBlG7AP7jS90oGWMN7zg1QgRckjgIEA9OWi6eiqLStk0tlzo6cZhBuzz0uQv+7vt0r4Fwvu778TojJh7yvA2eF1A1PJ2z7lfGa/M+jmDgFi/yrp7FFRbkO1Er2EbL3ylbVnZfsqosqHtFmxnqHpNXAxm+BfVsnb3wJelMVDysJWXXb4wF8eLhznQagDWVO0QFI3NpVnIZ2WwOWiMiZwo+NSyWuektdYUVruhhcd29iYc5EIyvZJVRVUk9cE6nOqKqoeDi/DK+EJGjTB9TcUiZOTajdsqQEhWakIIo+MT8l9/4zekpaVF00scPXpUEomE/OZvflTe/e73yMLigvz1X/+1/Mv3vk+Gh4/Kf/7/flU++LM/K5cvX5bnv/lNaW5u0bLf8553y9rauvz5n39GU04kk0lZWFiQn/qpn9bn/+Ef/g9pbW2VlZUV+Y7v/E4ZOnxEPv6JT0hLS7NEolGZTyTk7e94h7z9rd+lucxcSIt2J03Glem09sWh1rAcbgmXxO18DWysqbyMJLIK5E1s5OVsb61MLGZVawWPjBqz4qlyewbD1uPPfDPmdHBrjf8zm+POCLNTua1HGrLy5BSchIETsvPjzfQXXmhMD1fq0XJzpsQkcyd+z2dWxL4B9s3YAqgQXiO4GzGAj41FVWKG+r1s5ksrqEo0YoWE9Zi3Tw/Eiolk8T5t523gHdlQEP6DGcPmxSuAc8H9jpewF8r4AWqYVDu3oDCj5QOIu7uz9cCyRlfWS+UPNgtybTYjq6mceoXRzCKErCrZryB3joVrTfur5IDI65gAC4PWzE5Ufb82F5gZwomRaESZRtCy/R4dNaCSKbk1cldxhTBBMRpMv+ZgGpbngONJJJalsbFWDbFqvEPsMWNjU/o+nZ2wt+wApB4cP7XZLTDmLbCJbAuJLUQurYB9XjJ+3Itb7LsUJrLFwCXS9Lw8ZWWXHMRFZoUDLdpyaJLuPsYBtam2foZlcRnLH079nLmhmnRe+1liQ1s4VQNA29HLnlxsb0vexwmZgyqLrp0m79N+SrO1zaPEaPLot54Bay7Hrfpxu/71jEqvv7T9fGWYd8/r3yKF2sYI9ee0HAlaHh+8OPGweaka4iGlweJVYKEiRNUcfzROX3g2CEPhUUOI7EhbVBdNLjw7i8m8ZoXmAmjJIkCulaPkQSJrONomqaw8/8K35JO/+0mJx2Ly3d/9L+Stb3ubfOhnPyhPPPmkGjsIFLa2tEpnR6d845vfkB/8wR+UT3/605pri1QTFy6cl7NnzsrC4qIkEnPyAz/wXs2M/uUvf0l+6IfeLy+88LzcvHVL3viGN8idO9RhU9721rfJH3z69+XcuXPy1re+TTOs0/Y/89M/I3W1cdOs0CSvIncWszK7npN0VlRk72g7SU/vzWqNkc07X5tJSzJrgN/mmrCQjkPnoacZg+dEx6qCqh2T0safWxKdoXLPOuIsmnvWFxcm9+Y/xr43Zxh3GAu67nihH2flE0JzIUBnTHCbY0VhkDlGl22GlGVsLsJtqsRtSGNb/zxKcyZPKNXwOvypUhqK57HcWvYaec2fRkoGwlK0RWfd7rFXPG91bUNxLd1drQpYZyM7dKhLFWx3E46o1kh5kPtN/n9aJu8kdKMFdPqwLvqQsQk2jjnb3xSS9vqQtNWFioeSh1WXg3wOISLYSRgzeO/CJF4OBpRRhcDd4ODOeaUYV3gAweLwO0T1kLPAiMBb4ldb53vGHxeGBob2QV/UB3AxYx56OfWpBifEXCQ1Dusd+J2igfMayPhguk4NMu9069ZvFmRi/07ZlEWSGD8Lrz8Hn3lv7PeaeO5gjOaDeXGvVDwDXOpN9/AmJNsMSUFaawNydzkrRzui6sZvqzO9m0fhNdkY0eUBm4KEf5/mxTHwZCUgF6n66zcn5bFzw3qC0k0xYKJWJKTE+/Lbv/1bMjs7Kz/5kz+lWc7n5uYklUrJ+9//fvnKV74iq6urmkPrqSeflE984hPS0NAgAwPkbKlV787zzz+vJ/Yf+qEfkmvXrslnP/tZ+b53v1u+/rWvyfj4mHqHGhsbpaOjUw4NDMh/+73fk7e//W3yzDNvkc997n9JYn5efuQDH5TFlFG4CXXyPmwKbOCtdSEV1uttDKkKcKXuCDnB/vFWUpriIVnPBjW8ZuEdX/45r23w6GhWcF/4xdrNJ+JWBVaC8Z9Cy0V1ncwzU3yuf7B4Mk0qzMd8UhaVl+3cAxMzuHT+cW8JE61sRbyGTvNIMT4AqTcL6qEiNGVmvl0Y7SCPMRWLniPvO9XwIS1CICPPHIkV27La+csJms0HVz2nZhb8hnqT1q9m0T/QCe4VDi5jZGRKMVLgQfaatmGvdTUjpyA3E1k1cpCbON6xPykp9lqn/f4dRuTY+JSuMeEQAPS8pDMZWV1NSk1NVI3KnTw4xXnogeExmpaX11XLCAPHn6QSY4ODG8kx/Ura+/1e/vIw3jBwnn7q5J7HOWQP6j483FcMyb/GojqAXmMx1FMieXc8qrRbIM1/4i2aimHYmh1lSQ/vTelwANXd9yKdYedOzOZ9QxTO8uFgbU+vZuVoe1Q3XTZM6O8om25kSK64szLnvlfaKxAqOGEoGGxmdFeaAAAgAElEQVQIxZE3CxYVlwuJuA0L8awr18bl8ceOm9AV+yTqx7dG5Wtf/yepqamR8+dfUu/Khz7071QR2YWV+Pfv/u4nZXR0VI0fDJVPfvKTmvfqqaee1PQRZ86ckUuXLsmX/uEf5Omnn5bp6RlNAvqjP/bjMj42Jn/7t38jz7zlLdLa0iItLa2aO+u3fuu31GP0hje+yQycxJz86x/9tzKyFFQPFDt1S6153sAUsSEA0sQwgcKPcaCYsLwo0w1W2dRKXk50RmVsCbE/knQaVoyQXdEAUGPEGtF5S7TN1FC/l1DgD9O4OWEenvKeZa6okrvvY+XbeeIWziuECYUHU59dNLAKEKwMlxEISGNM1AvFuxM6ggXGnzCQrD4FNQApA4kGjCsMGg4lAODZSJ2Ss6tOsbqe4URakppgVvNhPQgbUIUFVfjKDC4nRnhQ434v5ZIklE2F5KWvOzusqssPC4Pjry99gkF6I5GTcCAvZ7sjZVIOe3m3R+k3eF0QsevrbVdDhrHK2CCcw7ra29teVTiHdyPchXFDeHGgv8MLQeE1EVlb21B9GxJyVmbnPqh2AayemFuSc+eG9/wIcnbdnUrI2TND6iHXOY0ODtQvJpIDB5u158XJfSe1khV4Lx3Sn6qhOPm9Mu4t21EqyxlargwXTnLlmJrxAdRPQYpblb33+jnjBg+MyxTub1cXPtLPvBOlyd7b2/LuOgA1Z5VRYs1IKi3xDt2uRfg+f1Taz+mksGk6Y0DrnM/Lk30h1fm4PJOSJ/vjakzMriHeZoBV3Mtne14+AwfPzZXZnMyvW26iEx0mQMil4au1nKrjcoGXOH/xljT2H5bhrlrF7bAR3bgxJn/0J38kY2Nj6pH5/u//fnnLM2+W6Zk5NWIGBw/LD7z3vfKp3/+Ugop/6cMflqamBrl9+7b8wac/LTPT03JocFB++Id/WKKRiGZKxzgivAWuhs/JeP7Hf/zH8tJLLyk+53ve+U4FGv+PP/xDectbvl2GT56Tr/3jF2V1ZUXe+e73yUImLon1nCY4ZWOyRK8B7RNArwPNYcVAwSDTd0vRR2nVrmmrC0tfc1g9OCRGfLwnol6fOyvmC3GGiSVZtd+jkaPj2QvnFEPb3tjmO92/ffRsxbN480CxLgAZnTCfF/bCL4NRpXIKHiZHwcReCNoeimFTkJqwKX8zufDMdNYHpaUOvIGnmowxBnNRUDPegoXjzS3qBLtvYjmvVHnVy/GAyrpO+gy5dCol0cyavP5Yq4K7Dwqz4N8F3Pqo4UcFWFsjbqV3wsaIYJyGObzQM+9j2d2rE7eknAsXR2RldV3e+Poz6k14uTxMrDkLybweTNAYepCkooZ5gRqd0Y1yv8G01e7gqvEyOStDw32KnaGN6Ueo2gD0SdBaDV6F52MYsX7Nzi4qCw6RPjBejBk+x3A9drT/wEOiSi7K5VVlGZwP77LXC0MQBfnTpw6rFo6Gx1EydhPCMWRcB7vTSZEB5WM6OfwFhfjZUo5d5bA7W5XtVzV2ZVveFj82RlcqH+ajxOB50PqpEVHU7PBwLV4s3s/mogY71c+PRTKjJaCubbAnziS5X/sp88PL1ePc7xSjGcf1NLy7+vmZTo426wxS167F/nVYJMdw87FYLImlp4DsS8XhL8MtYoq3KrLkPKYdhgDy+154zVI12BUN5uVkR1BBvGykCObB5EHPBJG/ppqQUsTx5rxcF63N6X10MS8zK1k93Wv2ahEZnc9ovR3IGNfxxctjMpFpkIGeZjnXG9fcOYGgZYN2eCeowYQ1CFthJKkWjBjGB9ZWR0NIQanGdHI7rctmze/8oFYPRg7TyEcJv2dj8UgAzKu51Yx6H8j3hYcKwUVlGUVCKveOkdPTgAcnrO/IeJ1eLUhtVCQeEjneGVHjCIr4neW8PN0fksUNhCeDcnfVvDM4h3gXBcN7atRFDJ+PYbnl2DFgmhlG3virnHsqFKleG1IzmOFcPv4sNGX2jKX5AAdD6BejFcHAol5PxeDazWhzRtxKyuYjxnssHFLDh00VKjmpJCSblKlbt5QJdWK4R2riB2+s495nTeNZE5Pmpuffhwft+f42h4pOuKO2Jq6JF2HeZTI5rS8U9GoMFMY3J2YE3hCQq3aT3e857sELbf16gMIZa2jMoBRMGxJ62w3r6AEeed+fgsEieS8btzOYAQ3DGsLQASfT0tJQVd/Z3qD/qyJ5ANsJN7rkwOPj5sE5aMyXZaZf1jrQzg/iMQIYjYGDYcZYVq/n588niiBj9WY4OKwnJ+4Awo4tUA4ELg0k53koL8MHQvUooeqOdlLlzkvkPbOybNtoS/md9qN+TgDMnbx4gL4jeWYU7+KBBp0QWEW9qVMJXG3v7wdBW3jGNGsUWxNi4S9pCtkhyYzCEk7HnzQTT4exNTTEowBjz81f0TcOKKl9QztVgIx1kvvbz3tpfx9s37+O6WJlOLCo8xJZGaX+dewuhx8iVMM7GFvGLgyccNA2VPq6vT4sd5azClzFqAF4DF2c9wIbgjenWvzCfiwyqoMzn1UWTHttQIbaoKAS0slJS21QxcW4NlMZef7KXRmdT8vjJ/vkdG+tV99ysTcXRsErcnUmLfPrWe1bTOBcISi1YRKrinTUh2W43TbEikhNsQ01dKmSAkbzpn1oJ7BMyiDxKWXXeYw0dz/4FDI3k0YBtpgb+5adPSctNejbkEfMFH/BH8GgSqYBiuelpymqWd9rI+g2eWGdgGUMz+aDihcLeYlg/XilEqPK3B33G3+Va4MzLEosQ+czqlwbDJ/Dfae6IjrWMHKMsWXzdD8oxC5M6cpzekD8ubqekpu3JuX5SxMSqW+Ss2eGpaO5RsfPfjx7q7HN/Lp2fVxW1zZNwE0CGrJIp9KysLjqiU5GdR4uLa/pyRxWDMrbM7OLqh9y+FC3hiv6+ztVARYm4P3q68gKaKuMjk5JS3OD9PS0PlLsrgdZBzi44FFAWJF26uxsUbA3RgWGIJ4O2oB/Y2BwiONPvCmxqIWQqjEUt6orZS/BKppfVo9KR3uzsjTdxf6xsZGU+fkVTU+AganKvXuw7Jj/AIsJV7W0NqjxC6X8xPGHY+AQWgK3CMD4QQwq+gBcJOEugMZKUSKbeNHCd2qcnhHiGsttxm4zd9ZfcaP3hVDK8ln5OnrLMrwQkX+ztLIdc8tOapX14x6/qNdu62ebLzonNkxcubYouxxRluXaUecxqtxm42TeXYiIuhkI2Mw/Dc3gudDPnUloOWwUqxAISE3IgJCc+MzrAkvDMBAaHfC76LdpPxfC09u9+jljw/WN86yoYeINeteuFh0rfe767J4yvLCAvw9c6NK1X3GMeGOHnSSTM+C0iRZauI8y6kgguJlRDwYbdH0spLiNulhIFwjur4sU1JMz0BIp4iEeZLGq9rdsVIRfRuezqoMD8+ux3ojUq5iYtZkzutAtuX57UV64Pi1Pnjsix3vqLE/YFosM5Y4vZuX6HF4gwNeWLZthkUV7h5NYfVCxG/e7KAdNFfJ4UU9CMI3xoBo40O3Jgg6uic9ow0rQMGMPkUUwC2p858xLyiJ3qBn9lqD2za1EWrVFwNqAP4H6jPfi0kxeF3LHYCoB6fmtxxv0JZD1z9PdjD8HNVcckHfwUCNdTOHawliep9cLYTHWsDl5PsZcf1NQgewP0xFInUYn5uS558fUg9t/7Kj0tNbIUHtU2Wl72Xh2M3Z57pWrYxKD8ltXI/V1tRoqQvPn2rXbasyge8LY/ebzV2VgoFPF0GB7rW+ktN/RDmGTvDs1p3o2UNRZY1hbnDfYrZVs/niIFAMyv6wKtmwmTY31ew7HOSPWb4Sa1pcthy5Ef1BtWNnOeAIuXLylGa0XF1fUkIG6zHwnBQHqvblsTnExHAwwLGgL2tqlZ6mJx4pwA6dbxH1+oDht6NZH/5GG995IbmpqBfqD/sHYoo/9F79dXUvK5cuj8uQT6GgZu2ovF3XBi8MzMDLmEotydPjgQ1SEyngHdJ4ODTwYSJ12I/yOoZbcTKlR+qoCGftZTSzulUOB7wkNEdPXhdkbKTScJtErmNKwF+FSkCJeCj7Tjcq3sbtTOMBafhcPB3XBJuYPxdZpNbCZUBMMnFfKxQauxp+vjdlsOmsLsrCelQ1lp5gXhJCOgkgLeaV5Anrdz8zH27WpM1orxwD9gXFDrh+0PTprRY63hyz05ArzmEAsCtNzy/KNy9MyMDQgzfUxOdIW2VIV2AyTnNxc8HRVvAq49QgjHZbZE707y90DFsZA4QJYubCRV2OltSagGzuU+8YaPCr3LnZsHGtpM8ZroiHF5JjBa2wifkL5L95NG14nZ8rSMK9G5nMyv2kCX1yWrkHTJ2koaG9La3kPleaaGciOhm0G9b29iToy9auPWJ4wCwdW+r8OfmbRf3/3lUtS19omLR0d6k3DYHVG30HVgE3u/IVbSuVFHNBdjE02YMJXbMoNjXVy9dq4nD19RBNkVl7UH4/ByNhd9eiQciSRWNINj/td+AkP1VxiWT0KfM7m+6ChKebGRpoxjNFvAHK8nIxTsDR4T/GaPgiuZrftb/CHvKysALS9q+KdGCuo44I1un17RpliKItj9OHNmZtb0hAWrCT+jSGDR0LznxUK0t7eJBAS6CMSp7r5g/cFSQD6yoVb3fPxrOEZI9xyv4v76FfCO9y/1zxTmjxzcUUxObxXc1Od/P/svWmQZFlW33l8jX3fIzIjct+zqro2uqqRaDW9DNODmRAMYIPMaJAAaWwwfRgwfRiz4RuMGWZ8HKkZDQIzmegx6DHARENrAEEjqqurqmvJyn2LiMzI2PfFI3wf+51zr/sLT/fwJSKrs4d5WFHVHs+v33fvffece87//P+Dg72fSGqOZyZiRuTo2LGg/lT9wss+ssZ4q9jm35cycUvFGHC3kmK1eoAuiqKbq9tQMQqcdONRq9TwO7l3mNTBcWBGA29ymgxJLGSnZAQcDctszKoW5jbcAifwIBi31hfxeb6v4Cg6Cn/tqx7HwJzkFKPCOICl4HNAx2A3TvdFZKD9k0lLEUV6sp7WE3bQDwBPcX0+JRvJkJZkckLLZTMaHeE+DBfVRlQe5TIZeTg1J+upiJyZGFSWXyInGNygc+HXHhv2zSXwRwFrHYjYjXWGZLzLnN+DUwSegiAviGBupkQjg6OdFgnUE28QdBtYLP60bCtQtEoKJwUMlK8+MsXqrEyugv8ReXksqqDjD2czEtIwuEU7iYQitlnpt+pZo75fvGekiXGYcJz4nUrpJYxCSzQrrxyLF/p+FE5WPf02Rw/A5p68+/4defHFc5KLtRTWS4MH6opdUIygI3yz029CS3ovXzqhBsJfutFnssrRBL4BZ4fIDCXFldIAtEvkgHJdojd9fZ0ateBUfGx0QDdEjD4ne3iVvBDwYdMx7Bfriax8NJssROYh7tvN5GV+IyuDnRGtZvSp4Xrnp5b7/bgyniz6jc1tdVjAoXildMYHnArip2A8UFE3AdScpOEr2tiSoYEiSJY1ndxLqSglTgwGlyoosG/83sLCmoyPgzuJq9PjQd/qAIVC6lxWcx51zpyT09bWUhC/rOWZg/d4XCtryg4TR89UfFCfcEjAz3R1tQnPQRSNSFl7jbISpc9SiPKSorJUU1EKwOyRo1J32hO+AU/k5yfD2y5rw1cX2DZTaIN0SGDD9WRxlm/393q+jPJtVOyfIwKspX+KX6RE1EUWSvvHws4okNrSSj6cCIbGi/wFn5EXM00YV8cKg+jD4nk52x9VTAmgzY2kc2jYkOOkECytleY7jjjMnJ5DjF8hXVXaBsbQql2Chij47MGwZtn5DZAsetmOavNLhYwyGWNwlUw2L3uprEa8ulqjAr8K6ZSdZFYdwWM9URloC+tp7aiNQrkXi/QOOJsTvRDc2eZC9AZgMZGKfMSqTHjhT/VGpDNuauKTizvS2x6Xka6YtEaycufOlGTbB+TcsS5NtSF9QBTHA6U9iBqHF+doci0va3seu1Qky8Sg9zSL9LVYepN14gkGK20MWkWk5cm43YZBqXfs7i2l9bmPdZmgKA4PwFlSYEOdUelpjUoyndHKMkDSIRz0nFWUGX9TINXpSD7L7w3708ql757HrrFOlM3b4c9I9xIFgUKAVwQgsTeoPHNHPC8vjjw7jMtBm7IeiDj8pDMy+2RREjt7cuKEka6Rlmg0XXDQb2Io4ccBGIwxoFR4aKhHU0TlgLBWbp5ROQUfbTmoWop5IQ2Fc8Qz8L/5LqkaUlpEJeAZUVLLI7o0VZ/PyzuPkhqNhEiSkn6IElPZnILFh9qL2l1H9LNFG5XLq+OyuLCqmCTGB8eClBNOSbD03TMKa8EGIFZnv7xjUDq2zNfOzq6269NR3pkg7YVT6ufNH2oK67vGnByHMOYMR2poqFf7/f12+eo+cGNEDkkvAZw+eXJED5r1XgXYBSDjIiCwaFyIWhSAxc45KQWkeh0pD3Y1z69Y0uwrbyyP6gB/zlge1DbtFJiRPbYjAE7m7430zwCBnlSuqH3lPVb+rdVLTrHYf84JV0+3TgDR9w+QaFp1lqzE2at9s+m9OhbVPDcGZDdr1THcS8jfV1XBuMoJeD+upYHx8wzIbs4Us+BKPoOVJsH8r54CPbg7qAUU+Ny/2P6F9ONRZK02/nqd3wAJma+EUbCqhC19EbKTJ1iJY90xmV5LS4saLuWdldP9URnpZMxEldSf9cU8bKesmss7EncXk7KwldMUYgsnLTXmWQnlMlqFw9UaSunnm6mQjLXnZPLBI8n0jMupoRYZ7Ypp2TvgXM+B8tbUnjoLzPN4DxTpEZndMjqAYljaogA9zUSAQjK1kpILQ80F/p1nORYfPdnT6CSq3QCPAVKnEdTM5ZUwbW4jrdibSCRqejdUCaJgralZPrcqOQPqu8rBCuvPSyzwPF7zTNeUMlo7wD7Qaxck5T0Z6Qgp8zXaV56DhvnCGWNTPDcQUX0nd0zS/gUpFRodOzVG5sVr/wrpard/cQgC60TacWMrIWtPnkh3a0Rp7zFcAwM9WsFUb+n1Qf1lvQAGpboHh4aKKByN8+fGDwXOrGWMMKIQy917MKOMxaRa7NBafxqh9PfMuc2rE80Bg8MAlYs4tqwBjS4GUqDBteP3pFLnoJZn8ppORKuoSIrFYsoJoxizSLghw1rL7x71PX5/Zj2QWrtwfvyof+ITbQ9n7cnskka2EPSsx8HRSBwOayor61u7xSoq23SKgNpSh8Q/oY8CeGdHF1iNDslBbfC3Whwmn11vpH98FweGBY3915J2Vy3FC8b2HEZJ2JF9+ZMFWBtlKNU6U3dqBqyMfpTiSIwULGL8plqGC0PqUAfEaVScGCnaNuSxLlKG8ec78RAVRbU5dIXxC3BweKB3TeMXcBbrGr8KIHJf8cJvB0v/i9VwtnFRVYYxxOgrYj+d1SjaeHfMypYVm5TTU1pPa0TD+8/6IufPafHvHu7Iyd64EgxS9ruTIS5gQqBKJeBBwMmkjHXm5dxQs+ztJGR6cVt6WyN62mgfnZCO1piCeimV1jnPGrD83UdJdSBorz0GEDgi89t5xwhs608jE/msXBiMyloiK4/WMnJxOK6YpGd9vfdoV4HF/N7sRlbuL+G9iLw01ix76ay+L/dWMPJWzYcjz7wDxKfn/hBzmPW3lzG2YtKURK94/4hsIlh5Zcic3lwoLFOrGe0jUT+MHxfl9ThBbZGM4b6iET0VByNZVAX5cioOHbVcrFv4QXBQ2pothcA8gU+6t5g2Msh0VjLptGyvb0pidVl+9M0T0tXWpGmjtbVtOXfuuLS2NNXyczXdQ9USqabmprjq7ewmkmqMicwcpSNVrjPeiIKVgP8GzpKODkDNLYeuntrYy8k703uSzOJUcBDMqqzARE9MLo80PSWiCaCXMm76BOYFlmciLXqAigO0rb5/8F3wSR9+dF9TRmBtqOIpRmsO77jVNKmHvInnYD6IshH1YFyoqDps2vCQ3TrU16n2Q3bh3Fkc99olGzT6mEzL9al1mZ1f03EJ/fnHq/lglU3QgfC99KcZy4UXzkrFaoaAF2/Id1flsO9zT9e+v4SubNtV2qBfTxHfOUerfP+ClVieRM+RjBljiauFNhBwIW3m0mxeF8oiEZZK8ydO0lKMCFVR+D8W/clLewx2TdP64fTPS5fIOICmC8lqOTmU8kHa+4bHL1AtpbbHjXcZLaDgPLpbnaRgSXlzlTboeBCIXRAuDARgcMDAahA5g2zNcyY1RXIyAaBYgYUhebCUltZ4Xk71xqStgrL1od4a92XWJxIMpI5Wdw3wbQ46c2epqrArv7F+W/QuliNyI9LfFpax9rxcvzmpLap2ymCfnvLB5XA/z4iTQuRjacciFJqSJOyP+ChOrsOy+KGKhXJyddgA1nDWdDUDrLS/qi7WXk4jTaS+6k1DlTdY6Erl5f2ZpDqnV0fi8sETUwgnDdTeRLrK1i395y0x0jzDjHkomn/fgyd5H/nQt6rC+vNrh3vgHVIsjxsMnH7+N6lDUr3mSlnK4uFqVqMmvIP0c6g1LRszd+S9d7/j0ien5Itf+IK9o5m0kiAmdnflww8/kvPnzktfX486m7r5IenAaT0a0UoZH3kkPZHJ5OTd974rvX29cubkhK5f5i8bisr1OaJatg8szy9IajehwOIvXumSlnhYuYXgmqEdAKq8A0TumltIXUVrNsLB/VeJ3eaWVUX65MSIGmVXs+aq+5591JP+JJNpLcWdX1hR52ZkpN+oIGBcjkTUwYREsFxv1BinM9oGBjkficlQX4dsuXkd7Ihryn9hM6vcRfBlnO6NyIk+JwTr9uMbN6f093Cy9naTks6AE8ppVJAUDVGtatgV+uKZyAHygk+q9p2j2H+Oug2embTOw8lZXf+a1lHR309mPRz189DeBg7OjCmKFyRwSn6I+cPh59+sOVUi39yR1fVtZYHv6Gj7+wUyDo6PBzQ6t0b/FFwOmr/TSI2xpZpTU6Tq1/vBBrgDthrxnJ1qcXCI4JzoicjSdk7J1Wib9JSFPU0IkJOx8YYcTfXJs1hoR9UmRhNnAQfHrrxyv1wZMoOO8Uc0b3YjrRGOY93VK4nq7VsQZH5jLqnE/jgfTa58zbvkwbWw5+aItBqYgATgqXxOPj3RpMA+LgCIpUynOAzIPLw9ndKXjZQW6yWtmzBpHTOs/mJ9tERzcnUo8hTFPP1WduWFlI7LUIdhZRq5vPPFePtoxHszlO2LEho+XAUAHi6we5tEgP1SoerNOeSN/H657ygQM2MRPtYCkRNzNvLq5HzhfIs6YLwvYKZw/kihMaBUKGb3NmX97t/Jhx98oOrrMDx3dXXLzZu3ZX5hVgVL19fX5fd+7/fkjTfflC996Uuainj77W8rU+0bn35DnZhv/fXfSGtbm8zOzcqFCxdkZGREbt++LR3tHXLixIR8dO2aipqePnNOOoZPyUIioqWo0/cfyvDx49Lc1iqfmYgqhowIMRU38HH4w5KKG+4m1ZCycWNMK8kvsEZICfkUkFX17ChvzcT4cIGl9ajmoN52mB+qiegPlVQoijMXGNVTp0aVK6a0JFpTB9mcPJiclbXVTWnraJPbszvymU+dVCApIHYi3kRzJ1ezsrgNgWJWspmMvHo8Ll1a4WdvKaR3jMeVyydtL02lNeKD8CSGkWhMb0/HgQzE9Idox+T0vFy9fErf4++ny2ANOXW6VVV8Y0fTOTgEhyHLex7GwARcF/RwQOWZqZi7qLpzcolWffTxfclAUtnfpfsx91CFRURPcU0crqii8iCcUq/PPi891ZuBKn/v0wRHB7V9FG000j/b6J2isD6N8eDokwFydE6HP316h8ing4yH1lV3uGiV8b5YviGVQY0a0CfeESd7AKxUx9gJn82aFoKlxwfPQflx/V6NX/AlqGV+iw6dnfQ4fB7vDMlYp5HD2bi7VusQY6znZSS1ALAYH+XRWla20iGl0lciRbcecMSI1vFBmEhL3qIV3JFO5zRtwlz+wESs0OFyJyV+i3TK1DqnWoveeJ6L4P2Gy4dlN68YGIjpgs6LjVtelbyhof+h0zDN1vPU++/leeY30yq9wFolwnh32ZzwrrjI6p5ILOr7W5QgSOXyEtVoR9EZt1P7/s40soYJCvFu2OGgyJukDlg6K186H1dNrA9mLIWBQ9oCA7POU06ac9vy6Nq35C//8i/k3LlzqqQei8Tkj/74j+TKlSty7vw5mZubkz/+oz+SL37xi/LGm5+R//yfvymbm5uqU9XS2iI/+ZM/Jb/6q78iFy5cVMfm5s0b8rM/+xX51t9+S06cOCFvvvmmvPvOO9rOd77zjnzlF/9HiQyc15LajfV1GRgZkVA0JleHrDTcyDn9gi7OAYb40cyiGmIwOlaF83Q6Bcdp5vGinkCJ+lChAxEfzhE8Nt/r0zkOGH1EKoBnMrFHuFM25MOP7ilGByenu9ucDC6cG5y+mzenFCPS1Noqf/x3kzLQ2yEXT/RJf4dxLvEOru5k5b0HG5oi5VnbmiPSnVmTeCijzuni0rpcujCh0Rq/Z/tR5m9zs8sKwIa4sFJURrWYltaMDPH02FMcM42/ZZ/MN73UAs4ecwBFANEbopGH2CI+mc5X+RXmhmgliuZ9vR26jnCkqdxjPfhnxwmi0gpcGpI2XgvNvx+K0/0zqqgcODUIFPWpBMVZeJBxgOLfSzL4BebxOx5Ay+defsGAx0V2TCNxcozBbkfXHK8nhXOyCfvaKAGy1ts/TxxlKBlz2uBeYdPHoYkU+meGrdC/QkrO8AaFsHsxr2diggFZB77LaZ3KAI/zwbnhK2A02NRJy/hSYp/f1nRIAKxbbfy0lM+PXwC46SUZ/Nx4QHbwxFhsu5b5daDQg/oXAGL6+fX9UyyTYnEcQ3MoL4Pt8MsUwbjP+s3i9x+vU/qcVTwUwLWIGnNjniZaFxZjgHBqx48AACAASURBVPTjpJxIYeNVMaxJXtriIm9MxA/cRIzXIy/vzdoGbQBccCw4wUYTwFpQ5ymfk/6WvBzviWpFEvMCLglHirWD6jeaT6Q+/uFJY0ktvQC8Lm5lNEXG93Cw+A3SfxgNLq32yeTlxnxSEsmsXBpp1vV3YzGnWDBfehx1Do7hbSzyFgnBUeIFKYtpxnrWH30oXdu2JixF6SOZwbXDf/fEs1rVBV6KU1k8SqUdiC3r8+72umzdf0tu3Lgun//cD8vJU6c0/Ydy+9zsrPzwD39eYvGY/F9f+5r8z7/yKxJvapH/89/9tnz+81+Qrs5O+dM//U/yEz/x38tv/Mavy8/8zD+Vq1evyK/92q/JL/ziL8rbb78t4+Pj0tPVK++8+x1pamqS9957V37+l/4naRt/ScndVpdXCg7Oie6QnOyLVpQaYQ0Q/eC0SYoHp2BifGSfk8O44whAlQ++BOPFfZzM4Tl5XiIN9ixpXa+w97LnEEWhJJ39bH5hVSUEvLYQZb8Q1xFZgUAvlQ/Lh1Ob8nBqQU6eGJY3z3XpfOLUPlzYkffvLkpLW5syCe/t7sloX7O8fKZPmiKWXuzqai8bqWB8TUtpUWUW4K8ph8mhfH5uflWdTaJO32/pKSPmW9RoMOsCbp7vtWbWUe3hvB+k3Ije4Lgwn2vrW6rDRbSGuSKCt7i4LufPjxc00DQg4TZIOLwQdA5946NlO1a7SISGr700gM/NBMC4xntuJ5SgtELgbFfE6QTzO6XSD0+1oebY4iJaueAiKr6NBvtHc94xASBJ962E1wyXDoh7Jk/gpw6L+5wNVcnPACG7vvjTq7bixoGeg9HRTVyjM0Rr8pJIUpWjcSY1OhgfFqXH+vAzvkzfhzLKP7sDpAbmZt8cFMIg9mwFLFLhIGlj60GtanDdM5YyIxfmt6BFFZibIIWLi/DpWDK/bgZ92xYNc8BsLS02o66VSfmsvD7epNwWZQ6xR/Wu2JA6cOj8ZlY+nkcmISwYcl3nOjOWKiysBzd+gF+J2hgnks0/2KoXRqIFIHqljvKC3VxCZ8vmnbatKsQiFt0tIRntQHcLLherrONaS2Tk47mkjHTE9HukZTiVgcf59LgxmXKrl/DwzsvN+aQ+x6mBuIJg99I56W4Ny3hPTCvFdlNEldLK04Ojl8lR2cU4xCwt5de8Y7nG4cMhRZ3ZY8RsrdoJykelgqXQJlxbXH/8l9EfFK/g+mPs+Q3GpXTt2FxYWoNxJ7KkVW15i6INtlP1lVZnYPP+W3Lr5k358pe/LINDQ+oITU1Ny1/91V9q6uSNNz4tX//61+Unf+qn5Nix4/K1r/2+nD9/XtpaWuX6jevyT378J+R/+43fkK/83M/JlSuX5Vd/5Vfkn//CL8h33v6OOji3bt1SqoXXXv8B+Y//4T/IV/75L0l85KpsoPL8cEpGxo9JrLlFSSGRiahGSKe4idVN5Zu5fJkUTYtu2uYMW+qEaAjMrp64zf59sITCkb40h2iMZyBVBNj6zKkxbQm9KqI+pOdYz6yLrb2cfHh3XjmEXrs0Kg8XExJN72j1S66tXyTWrOsJ3A7X5VEqC2MFZuNKXcT4E13bdPpG0VhE1wHOj16hkBYHYDhPnxrVSFktwORDDMmRfJV1w1iQlkml0xpBGz8+pJGL78fLV8MFAys8B9INRNaQiuCdsBLyjL4zpEP5jLnkndFoYJOlF/0hDhsL2zsFCaE/u7aSVy2lQARFN9GGxCdd2seFZ32UJxihoO16xTuL4phWUl2tf5ZUKFZ4EM7ma5oOcQ4J5EyGMXDPHqggM2Njjgoh5/amkOJpSBfwTBBQcbqkOdhTaYONl3s5jXIqHWoHPJmXWwtpTQGY02higJ612FegaJRM7VtxHsyQWXSldG7Kj5+1oSG8gHBpkZOkGJkqHb9SqYbSNir2L7BGfNTLonVOqTq4pliUnNaRxchRSZXRqqmz/THpaqle9dDoC6yRiFxeZjcy8mQjKxspS01hUnE8cTRJJfpnDD47jgi3qk5WzO492ROW7WRGRjujGiGpdAHg/fBJSnYzxpeBI9ffKooz4vfVSSph02ZNbexmZX0vL/ObOaG6BFJEwLRN0Zyc6A6ro93TElGtLp6LNUb/1nayGt7vaA4rZ4ymAsOMeU7V2neSeQXpKjWBPr9bwxoFNCfegMQGCued87QHip/g85xPzboIqIuC+nVXef3ZKO2nkyAdYe+Y+UT2b792wOR0N5u6PCRwRLAQ/lxTgdKcOhK3FzIyt5aQ5o278q2/+S/6GycmTsjZM2fknffeld3dXXntlVfl9JkzmpaaefJEfvqnf1q2Nrf0f3N99oc+K6++9pp89atflc9/4fNy8sRJ+epvf1V+5Ed+RO7dvSd9fX0KUv7g/fels7OLp5A3/sFnJdk2LuuJjEzfvS89/b3SNdAv3fGcXB6KPYWjKrdGLIqzqk4AmIGgoCOnU8qWL5yfqFr+HcQRNvqOHPX3eOcgylNelsEeTf+QYoMgUPWyAmHInd2UfPfWnEwuJWV3Z0diLa0y0N8ho8N9spWKmPMtpMTSxOzkxdEmJQP1hKrl+q4R42xWPrp2T+ULqMQB2GzZiLAaR4DJGEfK7b8fLt5BuHSIbGDMeCZSN6Q5n9fok9nqkhOOKzrgeXAweQ9IPwUZmKmggmDyzGlzjoOXOjvptIH3OWg5LiJ+i4jNzFpaf5E0PMUqTzEZB6AQ+xou9yIddK9tl/uvSi/jYds2wrOi82NRFJNPoIqpQCXvNlIty+Y0qg5FsY/BfvA5oLaLAxgnKkrgTRHpbTW+EIwbfC4+tA7gywLnrvImLLK4nZObCxkNmePcgP/AthS+43663Dh9kuPnl2E9/ai3f6w6BRvD3EzaR/K6iMe7w3J2IFbQGTrqzYboxe3FlMxtAvKmaiuiKUpNl2lqslgRFPxtxb84/iMcY037QL8eAmQc19SPj7qU9plU0MPVjFb8tMYt2kMp80ArKt1ZGWgPm2NcMuCKBaL6Jysys56V6fW8lgFzhSkjH4hoVMav7wdISqykNDWFs4icAtEDH7HiLQA3Y8zEeWUm1ihmsARKWzfHmzEBm1Zg1g7godBX0jJsh0/jN7zwZzDF5Mei2t7A+LIWrPKwKO1BXxHzbI7k5Ex/VOcn2JaX0uAdzJPzy+flWCfYF9dv56x5J1+dOS33t9SGstJSubVHxCsksXhUUywIFyqjbDQmCQxtzCJbzDnGsrhX5yUfjsn9lZys7YVkdmpaIxJDx8a03y8MgxGqjoLwQGII5qam5hUgqoD1cFhZXKcfLSiIthLrsJaxJ3M6t2hdPeso6EHvZRCPRcSN8nqMlKWrzNnAWA0P9z2FH8JxXtlMyjffmbaIy5nTEnVj3xS36iku0xDMaUqpvQn5kLiM9xiou1zalj6RMgOwSgu8R6Q7fMT84YNZae9o0QjI98OlUgqrG7K8sqmRPdbFUTFJP4vnx/nAqWQtsA7Az5BGI5rGHkwkijQsDgsXlWw8k6UYEwokv3L51FNA/Eo4P79GfKWnQQ/k+1uqQTfZnG20fkvxWRN1YJzIo6eg5x5SAiDyeTFmt6CpD2gMBWZaX1pO7N2i1PzKn5M37AyODiWsdvL3TurToEJwAzcXs5KFIcdVTpmQ57NYUs9/m2p4saTgQ6iYYfJyWZVoQAcJNeuDoiL1PKEH6BKqhJk4I0bcpTgolQNw+kkHzIVyIzkCR28w4TqinJuoE9ETLk885/tHCfr1+YxkQxEtK0eRHJ2ooP5ZJYOkY5TBGcnI402R5lhEaQaG20PS3+aZfG0tzmxkVNjRM0CzNr3TBM8P/VPenc2MOmsL2yJ7OUvNqVPrnE4jwLR3yEuUFN4nd59PL2qUxi15Hx1jUL3jU+scWbq2qPtGD3gvUUBvjYp0N0uhTD7YJmmNO4tpFWmFQFMjPpKXl0ZjqvRu/Ta8F/On6Tw9ufuYrD184bX1A6HyE0S57O8HpU5xdqfXcjK3nZfF2QXZ3tySU+fPqNbayT7SjrW94Lp/oWc2v6JK3zhUbPBgDQCMagVJBRZXMF435o26AGJJUpjNsaed5lrno5H7lH9lY8eciECxAJpWpE04mQOQJsKA81Yu0oCBW9tMyPXJVZlbT8ng8eMSjsaMBiCAR1TnX3FkWa0cGm4Py9XRuGJyKu2n3hgWIAWBG1FVp6z43LnxfSSljYzDs/4O71kyZRIRRKGI9j2vURt1NJC02EtpmpILwkucHSJxdsiESNRShoCjAYbzxhDdw+EHh8X9sBh3tLc0nD5Uv4AqKg+S3Vfh4fAlesANLAwWC4utlC3UVxiV+7xSG6UsmAe1/VQbBa++KAegURsntYAd9SXIFrgxLAVijtDhb+7l5eEaaSc7PZY+I+2g74My8XCHnZo9Rseev/Ky9i/j0k5Obi0SwYlq2grQMSXHakwC/CC09KzHj9/Yxx1UZX4P1z+rTCs3775SCRvAP4jSUQoKqdvl4SZ1ciwn23j5vEYHsnmZWU+rencmH5XmJk65MOZapM9Hbw5a294I48j6yjoC5hf6Q4oDwcFoi4W0dBvHzK8JUyI3Blx4PGAntrhK9UtBpns5+WA2Lel8RIkPz/SGtEz9oDVXqWWe4W/u78qpPlMjvrOUcSBnr4VGJMrSrWBennp/KVkOpHjVMSQNqyKyFgXFmTCxzdr3Br6LkwIhpuH+kDzJyavHLOJFe6UXc/d4LWNR0XBEcTla4ZbNyaXBqAqNNseQS0GsMavq7UTKxnujBbD1QTOAQ3h9NqkHpisj8YpSGfSdexd2QnJnaknm5xbltVcuqKQH7Nz1HmB4dhVuBXuwuinHxgbUwSmHC+G3ccQWtrLy8Vxa1zmRo/62iFwYimsEr97fr74qn75DgcTzK4oVQq28sG6QwsFB626vml6jVU74d+4+lo7Odsk2dchKphnRkcLbUmqbfLq+I5aTK8NWedXI8zLOk1NzCjA+jBJ6I2NX73eIhrA2KMs/e/qY0gQ8z5ghuJru35/RSjYq3dh3tPAmnVEeJ7iLoEwgqgOXEVIiU9Pzyh81MtJnhRbrW/qMwdRtveOmBxkwOAXjWsBU+JSPGSkPAvK5eP1ioLpqH+bDtxGouOL+IG6kHOYj2HawQstXS6mBLukfBGhssKrY6wCzWoXh8SvOccGQYpCOd4Wlp8UqgigVfrzB5m3fLe0fbTdHsvLGRPO+8thqg1wwrhsZub2QEglHpSUetdSAkpO5E6SjlPchU4/HCT67ryipbfzY+IyJbd/4BfE4leYmINXgyc6qza86ZRrhsOfxVWLeubNTk6tIcid+3zZREa9TRWoPPE4qnVUHlIgD+AqwJMyJGlHKlKsIUAbnhXFDHoETbhLcTxQHxFXeOJ0xA2KX759/dtokykC/NfqCIc7lpCOWVUMKFgQWYIzducGYpgq4NDDl8LY+/VJt3fi/8713pndlNUF1SlRGuqJyusdUqRu5aO/abErXMCf992YyjhjOJ1RNd610DwjOrzky4MvMidHIm1Yfqta3voNKYBgU6vPg8jLrj7YZO+OO8nIPeWmL5lRXSiFCJRd9uDWf1GgcG2YUD8jJQ9Af/qEPPCNzMbOWkY9nk4o3emE0pp9Xu0gpX5tLafn4y8fj6mxXuugPjt1ff/hEKzo++/oZvb+RVBHjlkgk5e79x1pyrYrUZdh4+U3SUu8/TspmMqepb63Ky/HcYbkyDLdO+Yh0tWev9++835TpYrROQCy3rwFXmVmD5wGgGsHaF66cViFXnMbHG7Y2gnZFU1VujwebxVoZ7QpLa6x+4DXjhXNGKTJVOIC8gwedesfiWd9PpAwHAJwKKbVymmPPug/1tA/Am38Y2yC2RgMYrkLZF6DgxBQwuoGiFLh94JFChuQw0SqtojIQr0U5givVUP0uRu1jugWZgP3glWLVTi1tOGNRAoDRNhwXRmFAlUqmfP+00iNrit2FVJHvn3N02uMhTX+AoxkhEhPi5AgJW1JPCgVP2D+7nu5JB4Q1NRCRrAIda8mr02eqZ+4spmRmI2sbkO54ZtCLAp5urP1DOidLn10tY3E5meMWmBuXS/AVFy4cpF/QrxXGr5hkKLRRSERwowFrg1Pgf9X2kX2IJKs1OrDt4Cvg2w62Ueyf4g+ck8OY+AolQs/8bmsMIK0xAzfFQtLdTBSktvA7pHgz6yDoM7KXNZZaTvRaCu4q3cBWFcavdGsueUav+E5qUV9QVbCmSi4vHfGQOmS3F5JyfiiukZzDXD4y8F8nIa3CWIlcHIgoeN3zBdXbPm3enE8rAI9UGlVdbDp6oqIEvEA2WXl+NUTuVL69M8SYMrupHH2zVJBF7CqsHV1xxfXAGlD9Nif5wLg2hXMy3h1RwjfuJLWmoOcMjNMAtP07xXtrI8G69PgM01fLqZp7Ii2CentPc1guDkV1/VS7SE/dmE+r4OjLY3FNeR100cc/e+uBRrT+4Ssn9VbFKTl282q/5/9OOP/23WkZHupT/phKBoy95S57y6YRMsYiEf09CDQhioT1mdRaDX5F2a6ZAcprugynC2wSuAjrT16Wltb15E374JWIKAAiJs3Q6IXmEO1euDChuCccm80ULNtQHxhvlWqQuZgO6+aVsZixw+sBpb5IL2uEkmN+ExZyogwarW500Bp98Dq+x5jPzCzI4GDvJyLLUUfXnrqV8cXx5RACrqyRSJNGBxfQ1dpRh/9QDg48OD686Mup/YuqRqCgJG3PUuBd0QoZt8lU0CoKpn7KaRVZZVExJ+5LTi0MWabtfVpZRsqm2AAFrdrmWtTKMm/xVG9YlrZSGvK+MtKkGyYOyFICRwIQm20Ivn/qWYrI+cGI5nm3VfeGKNHBeXWPR4DD5NtTe6oXg3PDGMLjoazFJf0rPGMFLa+6xi8wB8HxC7YRBGL7En/GLRhR86mpfXNTT9vc63iGtA31ztzcuE3E948xz+bDquXFmBvANqtaVRg8oiT9bVYSjNHzApalb5UP29P8w+W0YjQkHJGWJptfz6RMybOV6Dvh1yr9cxZU0krSaBw+jtRGLg4Zboj34cOZPY0QoEV1mIu1+WQjI/dXLLKE8X/9GGKltvY8pqyevZjvIKD58Wxa9rKIiBoTMm8M+B2jNiimL0vfPZ9cAztF4AYMG84NFzw5YASJnHhtNz6v+P7uE841/iFbn4SvwVbkNN1yfjAmj9fSWgau5osIaySikVBPzPjUHsWekbX1wzjy7oFJGe8KaZrZ42JKT5BBw0a6B84hKt2QriC9Ve361gePZHZ5W9585Ywsbeeltz2iDtZB2JDSNknTfPe7d+TNN64UGIDL/S79Yy+Z3RRZ27NDAoDw8wNRTdMh91GKB6vWfz9fpMh8ddH1G5MatQT/09fXqWkGjMzdu4+0cof5xfhApEe0CWPW6IVK+c3b0/ob48cGTeZB8VCiFYg3FkwPzbi8cursvDFumKNGLp7x3r3HMjjUq/wx5YgWG2m3nu94R1LP1C7LUM7BMtOYV5AumCGA2p5OoJ7f+yTvpZx7+tGc4q8Y30YdHBxQeKYO+8xPVVF9koNR72+ZwTSP3W/SLHheBqvwKGIIuKdZ5QDC0uKcExbTk/WM3FlKSzJnpGFBynx72Y2J+GRPSE9EfhEe1FcPaAV7MbVmp0zwAZ5LxFiO6ztp1Ds236/3Gxh0v2yFprckr6X28FfgNJ7pj8lgR3nxSSqlONlSRQS4N5kzzhTdKB1hHdinRjAs6rg6vwZngOgPFT6ne8PKuAplAEYFGYVawaWV5orqq/srGQ3T0/fuprymHbyEwfJ2TqMK1ZztYPs4OO8+Tsl2ynTQ/EaKMwnYulAxVdIpTRk7LhzvTBSqzty9vHc4PloZWKe9Ye/26uA+JcUBay+VUdFa1euiRN5FQ4LklZXGzxuEYlQyL+Ndhrvzc+PTQcHy1GB79GlmIyejnThF1d+qlfWE/MV7jyTd1CmtnZ3S2hSR84NRFZKtNV21s7MnH3x4V0+rYBIOotr3x0EKHZA3wLEZ6TQsEpcnD63ec7vDsBFZuf9gRkt20biCfLC9vcU4eVY3NdpBJRROEKXrkOcVrhIsYa2/6+/jN0jP6am/KS7HxvoL2B2oFq7NIVkRVi4nHBze40tDAO8bi1SR7rl1e0qfEezQ9+JiHHFacMZ5J8GiECkrxQMa8WFG5wBMyuVLJ5/rSBNjqQSEjxYUW0V/G3UgWYswGbMeIHXkgNPI9dw7OD5DhhfP5dKwuqn685UCVykJczIAHlTMAvn0OKWz6PnAQhvSctm7y1kNhRY5YopDxwvX2RSSk71h6Qm8x5UGV6ujMnm5PpeUjaTFTHkJqdrhNwzo/P87NxWNkotMFMRL3Xghnif5rJ7cCMED9GbDA0tFyoqUIekoqo1YG5xsARwCzFX8gjsFYqRjTsixThtc6LKvgFNnQKyS4+WxqOJIIA883R9r6ORcOiZQEVyfT8teLiJtMZFTPaTALDXHGru7lNKNvr89KqOdxgViWBDjqVF27EB6hPcCzAbikLSpDo534guHgvJ0Dio06qrdCoDvknVc6vzVE1ni2T1tgFYWGguUzjUJKqQpLDXiMCU1vEManTGeckuI5UVG2/NyvJNFBs4ro9iAubllwamg0ufq1dMa9i+m2E0eI1iRdtDGCtXB9ckVuf1kRwbGRt37n5cfGDfAby1ONf2irJrTLwa4v79bxkYPTvsYNYb9UxABLkPNUc0o4FSurm2qURofH1LHBsyaj6azh2K0dnZ2tTJmcKhH/35Ulzmce3Ln3mMt4wa3QRUZF+mpm4sZXedDnVGNULFG2McrRXMP6ldCK3uWZWsvKxdODUl76yevP8VYMt4QH4L9ATepjmU0KiOjfdLa0qz4IIjuWJNeSBIgLgBcxaxoJsPToliE3FTl25QfJ4h7Oap5qrUd7CeVdajOf+qlsw33RekGthPKpQQOh0hhI5eqiReQ6gGAmg8za9onsHP5dEYw9eHDvuaABFStXaqptA3fdmn1kk+R+c81PUb+P2ObH6cwA+U6RmAXGdEUhSvn9RubLxe9OBDSSpfJ1bSmEQhBryRMPtqqrsqkT7JZ5WcZ6zLxw4MMI0aWtAiGlhwykQPsq4LkCOmzYRcsRFFrRzc+P66BVF0wdVSYg0AKy5+6iumKYu+K4xecA0v96M81Or+YiwB4u9Btz6pca/+8FEdwjRTAyjaHFokzBW0wOUWMAbxCGY2gsKF3NoVlO23YEJ6OcdNIGbiEsIW4ifZhLHU9lXn2p9af619puNiiHUb4Z5VfOTnbB7ZLZHo1oxU3jWy4pS/s8k5OPppN6ykavBjEfl7/ifEgfUX6LRYNyaWhuBKe0bcHy2mtGiLKNdBhSs6sD0rFZzezsp7IKb/LpiuBtsgLFUdFBuHg/PLeUeFE6skv04LkiGJMrIrIp1hJNRlGyDbdfWvYrR3dG0rmQPuRNx0qw9DlZbANp8wYoGOKFbJ0mmHCStoOprj3eVfm8FGVNdGalEh6R6YmZ5WDA1K95uYmefDwifJyIB2AdhKhf+XBqTXs4iaPfj1Z2JAP7i1K9+i4ZEJRSaVzWvk20WeaX9Uuz4mDg3Pt4/vKrEv5stcxw3iVAx1Xa7eWv2vptQOx4mxcunii7Nc8ELSUdbaW3zjoHhUsnZ5X5+nsmeMF8Vq+wxmHSNVuKqeOfqNAe4vK5+TuoxW5+WBRhibG5YVjrUqW+UlflD8jONrd1SZ9vV2KddJS+bUtJfIjeofzPTraZ7w9LlWB8jnYKF9hygsTrFJlDnlOolL8097WWnBSP+lnRAbj/v0n0tNLerOnItVBtX7h5ExOzSpZ48T4UEPRq9A3rq0UxDaDG9M+zEyJFpVuVgGjth+vUTy17MN8BDa3YNtFTE8Aj+OcKrZXNlpMGPgHHAW/j3Gi5QRIWiqTN7wCxsdXI/nIj2TTChimKgfQIvwR+VBEPV2P6taNMwwI2GETNEyeVQI6yPzK7VEuPSr3l1NyfT4lTTHKW6MaUmc8PPOr9tudnPkdX2liv2kxKOuH0d9rBY/bE2sev4LekVVRBauA1OnxxiGoc5XLFQDGwU29WEW1v3/7WJc9JmRf2wGtMSyXu3zbukYCVTZFCYdi/5hcT74YysHGa0aNr5muFxVNcJxYiTIVTDgD6vQ66QlEU7NijohJmzrD6LBWtOefkf8u7R93W1m0iwMo5ttSJhhxnCt+K5FMKf8MkgifPtFSV9qo0osNWzYODjiUS8NUZRUxIIwfLMb3lyEbpNrMAM5clJU/XEnrevVgWhxv1vtKIifHu2OSyIRkat1ybTgkPB8Ojl9/fn49IN4OJUTRTFoErTb6RdUTKs+JFKm7sP4NZ0n9gjLz6w2jf8cKKTI3h8pu7RxHVdDOg7mA4DCiJ/kMOlnaruHYylVYGkaquDfw7rHWcns7Elt+oE4up19C3YODPfpMGAtOhTMzS7KwuCqtLU3KtMtn9QJOl1Y25frNaRk8eVKWknFdK0TfOCDV6/hSukzfuHh+IipEmhDarLdf1QxI8O9zcys6Di+9eLaerx36XhiO79x5pBgc72geutGSBlgP9+cTcu3unIRaOqW3t0NeHGuSviog8qPuB+3hyE09mlcwOf/4CycHnA3CkSdPjDSEtYEZeBEB0dVNefGFM4cC5x7m2XkWquMgbsQxqURWWe03fHRxc2NbK/UawfOEvnFtuQAyDjoe3tAGnZfCJlVKux4EyQaAwIU2SoDK3pGq3LadBO0UHnKq20XpBd2UhY2Vvcp4PJR0z5e0e46cTFYJw073sZPn5Z3HKTV3VB8YANg2TD4DFAgdP47NcKfdv7SZUm6JoOPHb+8kczK1llaW5K1UXtJ50gimk+MD/rYZ+T6qmS4AJs2qBBlavRE2o+zPfMH+FQ1Q8RRb09wEInA1za9zInEgvGOkjkAB6FpkjG58fottB6N7Z4mO0wAAIABJREFUvsTfquMIu4YcI0bRYfKRqGDU0Fxgq1Tz0gsMolZZlAHKl64/h2d3UgWW3qBayK8zqn0w4EQ5bJ1ZiPiFkZhWVLXCvVLDSb3aC722SzopJW2xsDo4RA+Dl+JWssWInBpPJ6VGmooDgA9A4NygY7W+m5XPnGyR+e2cMiOz7i0daA6jv8zhNKFODg5Eb4g+kJaDN4q5hpPn3sKerO/l1KEHG6HpMY2eOmK2OvcG3nGicLGwOVMqgeJyupl8pDCf2ielNQ7MlgNoJpHDcO+/f57k3q6EdtbkpfFW6elq01A5G6R3aM0htmgcgFn0bwit41BgaPl3LRsqJ2cckmvXH0p7Z6e0jYxLKofoZkylJupdFhgH74Bj7MC/UK30+msXn0l5MOOwk9jVE/exYwMy0N9dbZke6d/RU7r/8ImcP3tc8UfPogSafXllMyVv3ZiX08d65Vh/q9L41+t8HsWDs17A1DC3iIH6SzFvWQ6d+YbTOjBgU1qNo0Mk7lmMZS1jAKZrenpO02ZjowMHYsoOas+D2QEbww1VilNyZlTyOZNpIKJdOqcWwXEm1QPVCshu9+u+0kkdnEIlTLF0Lxgq02iE+16QyK9cG2r2AxtWsW3n4Dj9JsXbuPJT37ZKH6jSsQulu8062Aab9UQ3Ym1ZpeoXLau0KEmhz67di4Mx2UyklDCrq9k4GCjLhHSMf4Kmhk2YU+ZW0rRxktmwrO/mNXJQMBj6n0XhUv95KZDMPjejiiFlA/eA5GC6r9r4Bcc6GNLf97nDKOgvBsCBZecgkBao2IarRtKFFmi7NKVpTxhIm1Vt2ziDMJw+DcL4FFNKzvlwGATWr0Zs3D/edazU7+AazihPS2F2nLK8f3Ws51YqbnPj8Tz8N1wcEz0GYIXZuF5jVvpyg6+Bn4loI1HHg0rDq4HfaWthm4o02IzD8tFcRvKUnjv1dJML8ZBVW7e+JJ6oKONJeTryEi0xex9xmh6sZPVk6B0i3gMlbXREmIVNx73XB60/7+STgvbz618HvucLBzSq5tJqWrHlXhn/VrIPWHTHDhiaosuk5Hh7ViYGmguAcz/epPvAcwEOZwwU3LyXFNIAsKpCpIbxOQjs69c8quBTU1Y1MjTcJ80tcKpYavGw2DsiWrDBzs2tyquvnH8mJ3IVplxaU/zPyHBvQbiwFkN2FPcQ0aBUnOWCBIFKZFTP6tX80yppsZfTStqH04vS2tEhgz1tMtId28dWrcr0e0ktamhuadL0aPnKJpeGLfOy24GzfOm6Hcj4DaQ55jSi2NsDOOzoLpz0ZURax4cqqqgf3a9VbsnjZ0jFnTt7XLFGjVzYANJ2PBcl/aSUy80J2ZxbCykt9GAfDqaFQ3/84arucqQDiIawUTTKudHIQxz0HcXauAqb4GZBhwFBchLlhOm1nbyr4PwFrTAI5TOK4aEiI65U5kWWXL8gSXn0t+QVyAr/isf6HNQ33fC3slrhs7yTd4Ry8OwY342qRpMKKB44tbmi81dEBPp+ePIwNupacvdHPd7PY3sWSXI4DI+ZCrAC+/ms15h4o+k1qTzWxAVF1OfUlJhx2inI1+O8cLhxcuOhnMonjHRE1FjWCd94arh9GopTyFHt8YzfveWszG9z8DDhQlI6/tDg1yROnqWLzGHhvTrXH9boDf1iA1lAcDYXcWKlTnbDcQs1YpTseS0lqA4O/4TNWQVvgWQDUSzeL622c1FFyuaDODB4rXhngzYHx2W0XeRk79M6TcwlXEkjYOxgQ3aDTSpseyshN25Nybkzx6SnpzOQwgxGLm3qOKneuftI76mEXTnMO0WaDU0eOEFeegYpBxy7dDotDx7Oqmgj0hC1RK0O80zlvpvY3ZO7dx/L2NigMiAHq/0O81usfYRagRGw1raXFuTs8R7JxVqUI+l0f7yAsQRETSSJKC1jMTLSr5U7VtTiswd5lRDAgLcpOaD1DqOrvE5O6qOz+ek1x1wSWSENCMbmhaunj3ysUafv7GzVqMn38mK8cJw/vvFQI3OMVSOXr7AjKgXfElHVcg4O87ywlVFB7JN90X0VdqH/9NFqnhMblzkUjhnYU/mX2bm0jLfkc2/IS2/XNEeZUsLKbexvm40NZ0ZLwAvYD9sY+Z/BElV+uzmSN9CiA0puJC015AUKcRx6WmyDXNtls7ewOFo/Z/pqc278WL3/eE82Uyai2dIUUVbN7hZ4N6zCBdAogEnSAhhiBauyS6sBYZzN4IChACvhy8p5Nijf1fi4tFe5cS0/B/XNTaVTSl3zG4jO+IVcdn7tgepbO56zptCwN8nFshqHT3Wbzf5Xqdz4Gc7GaSE5Hhg32EZiFgkp3oQ58ePAnDA/fBdVa9pti+XlwgCEhMX11ciLHPxOMcl52Jb8+hHZ2MvLjUUT2mQNljo4OHEQ6fmScRyMoTaREz0WRUL/6bszKSX1Qwndl98zJlQ9eWfMcGm1za+v/mJMeV99I7SFc0MUdbSddygrc9sWQTPnrKh07rFuvOHxEqZrGKd7mpH/iD11YON7RJ64Sg8zHj8wNb2gqarBwW59XhUB3NlVb5eNlmtqek52dpJy+pSxDz+Li4jSzJNFNRSAj4/SAUHJnNQUEauJ8WEF+H4vLjX+O7tyGyzOQI/R+5eojjfSL9YO1B0cPk72RuXR9BPlZoHL5/4yeMycXBpBODcsGxtbioFhzh89XtQ5xlFg7tFHWl/b0jWg0a50Rl595YL+bSeRlM72FtncScrU3KYa4qEuKAKKRxQfIbx5a0p/H+Bte/vRr5f3378jEydG1EH7Xl4eNE1qiXejcQxOTlNuRFbhwymXovK2mEzKnYW0QkrALvrhD/3ptZV8SJ0QbjXMiPI/uNNSELDKHYrjYBNztP/eCAe1lApAQsf8itXYRyznwKn723DpKkfXHGzDcAf7qzDooC+N9c4LRicmGZlAeyYWVkG8rZSdwOkfvF3sa4NtYRnrjsj9laxs7JoCeFMkp1oyhPNrkQXAKJD3m9s0uQgGlbQCOB42fYWmOoPiHTwfiVAEUcDpoyLlwWpW1hLQ4oU08qObPlu6K/MqO35OLsObfMXplIxf4fShEYniaVUBzA6Y6x1HXSwV56ZIz+/npti2o2Z3b1W5tnUOKq0dfcZPrn/KjutYfImWABym9JR1z9yRBoE1F2CuAp/1dMb6M6FKS4eZuviJ7pDy81CiTirzebqoPoGnh/m6sWgpUK2a4cDA4QDlcQdeJoLDIQJuKJyL0z2ipfj8HUNxewnBUk6mxhxMG4ybL0uvPL+8e15CxNZfMSJmbRClYdxxLGEeR7urPW7Vcpy0iUBtJB38JmQYIjYwTV/mc1Y9FwCRs/5I73TE8vLKMQg3n56XfZHUwKR5LATYFz05OmM7M7OolS68KxMTw1qS+2DyiQz09yhuZR83zBEuAlMWn1eulNFRiyocxaVyBQvLsri4LheVRZi0Y3Viw6P47dI2fPoGUCrl0/39XVrdxr5KqhVG83reLNrj0AitApCDvua8rCytyMbmjowM9+l8gSOj+hBSSdifE0RwHswodwtpM+Ybg9rUHNfIC8UMjBHjz7q4dOGEoir/9t378srVCbl+f0GWVrbkCz94UbrbitV4rEPmEDmKvp5OpQCgrUbH2vZcVyACfUTSMGCUmVMZeOXKqYZTQoedWx+5YbyQlgAsrbIjDYa2SZt++NFdjQDBEYUDXv5ADimk6dQR8BhqhxTUnJzQn3y4nDdmUmOQYPPAuGppsRPBKwVlFj53lVHq3ASOnh7joKWaXkjPVQdZOibQdqENOxXrAwQ0KdQouuiH5uUBezp9IgV/ajrIwtMABhN7afnUsbguWipSQpGoMfXm8rpx68aWy8qnjjXJR7MpWduztNxwu0gynZPhzqgMtltostLlT59vTe7JRG9cRrriEg1ZdUsjoXqMxaP1rDxat2odQvaWKikzfs5R2DcHbox9JZGG+91mVQAnM2gBp1Rp7f38OuNg41r8vADI9Dk093DFSJpFx5i3gl6ZDm+g7QL3ioV5bYGW9s+tn0+if65klLll7QDE64wbe26MOQxDS4BRzalR9WR0OueaSnHaZZLVlMoe5Zm5rJwbbJIzAwDSD7tNHN33ceSIGMJYfHMpp2B45gbHGwcPZ5wFq4KzqE2FRNmZSU3BBWV4nbxy/TxcA2Nm/EIwDjMerFEP1t+3dqh63Lf+AvOrjr/xFnkGZMDL5/qiCjQOyj4wEvQN4dIHyyiiW5WdRUMN0+CHO1i+7MGazeGs/MBEU0NgUiVYW9mUGzcnJZVOa6krlRxEOx4/XlSjBT6A5+/r71axzWdxAUZFjBLW4K7OtoaNhR5OmXuMI2B1GH0fzEh/b5eMjPY/JbL6LJ6lWpuMOfpQLc1N0tvXJbsZmMmT8sJoMR1UrQ3d3pVhO69Vh1AFbK5vCtETxg9OFZxRxJbvLSYlzsG2Ly7pZFImJ2dd6sgidsz/1vauyjkM9HcptgounWs3H8kLF4/JTiIt3/yvt1QfamEtIaMdIZk41ieDAz3GuA2JIc7N5Kz+NlGyw6TfaI9+4XyzjxLlmn60oG2S5iPCd+HcxCcaidMoatYkdrCzAPVv355SHBDj0qgjxzwSCXr3u7dkN5HU6j4ib8HDeHAtaAoylZM7CykZaI9qAEMDFX/0wUpeK0QCnCYK2GugrNsWVzFXfeRl5yUVWiqU6QjCfBSDMuK+NnNWVnZySk3Pg7bEwspsfLovqlpHO5CqLaQlnQtruPrTx8ndWdrjIBvFOFGZQttEbbpbTRTyMHaN38fBebxheIRC+i3Avlu1bH+fnEKw5L5C2Xmg5L5s2X6g8i1Y6RSsrion98A8FOQyKrTh15p3FrxTUMvaKdAKNNg/jVggD6G0Alaef7o3KmNdTjbAAVpXdvOqWu0NqhoIvpuxqjnWEu8JDgPEfxM9YcXiILjZiJNby8bdyD3MF6dZQMZa1q0CmeY4KEFYqEj5zxrubHJpNydiyNpY2snK/ZW8pmI1Gom2l3IWYUAcULmm9efkOCgr96ScIdPb6mutDMrlfVhOiEyt5RT476PFGl12L14ppYICwsM5Jdwrp0xey1iqwZ1dVmAoqQuoJTQym8sJ6R1IAwnDI1VAyuJZXITnMZBgNg5TFYMBIt21srpRKLVfXd2yNNxQ73Ph4IBvIR1H+qaru1MerGYUJP/Ssea6Dw4+Qpfcw0F8pM4dJILQAWjKMZuXu3MJuTW5pISufc0mnHv27HGn1eYtis0q3yHSPr2YkHevPZT/9tMnBXqAv37ngcTa2uWHXz8lvW1RuXVnWtXJidLgBMNWfBxsUQV1+HrWDHNIKg+8UkxlS8JGf9DZXqh4PYwDVU9fdHRc5Rcs1GCY+N+7uyntEyrg5aIt9fyGppJTaZmcnpN0Ki2XLh7MjLywhSTNnpzqj8vx7qgebELf+Hg1r7QlVEI4sHGw8sEepNit4OZd7nPLw/tFUfxeo20EHY5gG3xOv62k1dchWZRgsM1KWm8upLWCgg5B/z7cGVGvELQ1jsSdpax2lXDl2V7j0pnoOZil00LxxstC5Msqe+qZtv330tZKIis3FtKSDcW0BkRJ5dBnCjhbVcevDMusvZmlGIkyc+Pn7CjaMBtYuAr9Poq2a2xj3zoJDLcHcWvkBjBrWKQjLoq9QozVd5s1hdjfe4/RtDL8lB8i5suEJ02XyatrEwXK5rLy+kRz3bIFja+e6t/kmRGW3ctGtGzT3gZPlmlrDFiY4orce3K2L6zaXx5kvZvOaQRnOUElm7ELeXB2IalRx9xQ9YSDyXuLHMW5ASrRKh8smE/6uLorMruZk52UvfdBvFLpvoMTAvOtOjgNZnVwmnBguVQqIsBbpWmwTE7gcWGDx1Eg9XEYJ6TcbBLR4FTsNXmqz/jTdwCe3ttNya07U3JsdFBi8ZgaXhw4COdIfx3WGDXSr9Lv4ITgNM7Or0qsrUMSoSZl7B7rb9exb2SfVWI9JXVskgGNrEDnkZNUKiuPnyxLJB6Tvq42VZ1vikc1ClJpLFYTWVlYT8mHN6c1pUr1bGIvI6PHBuW1013SHjNcFqBwypqpkiKtgjNCBPCwF2sajhvaJ00KEaCnP2hkbOiPj+RXiowc1Ge+S3rMVznRF9YUKaWjwnPxG2CjtrZ25OLFE/sIL3FSl7Yt2AC4GI67u8tG6AsOVh2cb15fDdqgw87BJ/p9Nu8grbqWh+bycr7fyMM+mjOAL57lXjqj4UpO3UPtYTk3GJf7KznF4Oyk2bCzMtIelktDpiFTyn3zrB6MdMjHcylZ2hFpbjLHiz0VoOUh/KZn1d3nvl0NmRY558wxcaklTcLimLjIGIbvVE9YowfBykGM5/J2Vm4uAvZwlXFEOamccaD3YAUfUcN8LqMRwJdGY6qA/jzMHemlrb28vPckoxusSjmE88b+TJpISTTtYsNWDo4Q709Y+tosh80mAokg0UXPqOvLyU2bq74loacy8DuKd8orIV6/RkGrt8N7wbt6fxXwfrEisdw3cUA41LwxDrt49bYbvcPzmlDOffrUmMo+HEb9uLQfODgY/bGxAW27EtCy9HuKtUqnrdgilVH6/6aWZuno6lQ5E4z1eE9MAfLPg3ND/5mzzURaltd25NbDRWmSlMRDWXnt5fMVS4QrzZvHgxBZgEeIi3nx+k7JFIzhUQVv1yptwLuwvJ2R+fW0OkmrCdK2EXnhWLP0Nuclk0rK45klVSs/e+bYkXMK+ao6IkOkgIgcNjp3nsEa2QjGoRH+I09OSD/ATR3luvfzquKo92cU9D002KtRVP/MRHO/+zgp8IeRTQHLx/4w3o2DYzxH5uAUwsz7d6tyn9dzrxkXH8Iutm0flau2ePreSm34F4LNFkwBRstSKXk52xuSjb2cPN408CEX+BwWd4w0VS9aPmFZ2MrJwo7xoKTQPIqIdDXlHQ+JASqf9YU21rW5lL4omEXF3wRK9cuOnw3KU9VpRzM39c3B89Q/Xx2l0gEusma4LhcNc8ccZhWjhxzCRNfTRhrnhVPB7aWc5FyUbrQjrGsKYsd8PqxOglVcGYsUaSoAr68fNzbhT2DpVF2aGLH3Z1ISimDkQxqKp7Ivr2kmUrNFbTeegyXV0WQODhg2ngu+mHcfJQ1g7MQ6wfQY/1RptO7gtWOoMmNSxtGiCu3qkAG0az2BcqCZXMnJQsKBjN0olG70GsEJowkVazhFVXWA3Q1WebUpd+8/VsBukKG21jYq3UfbGxvbGiXyYMtaokQYBlJblLKjY9TZ2S49A32ylQ7Jk3VEYkWujMQUb/i8XDjkU6sZWdnOalRva9V0w65cOSktLaSpatuPvXNDtOPRzIKe+nHOiah4rS3GEINcy1j68fEHBjTGwHsAfmfhfno8Jrs7uxopYr5OnhzVyNhh8Cfl5sRSQAiTLiobc38fZf3Vx6QY0S6mYpDBQf+MtuCYuXB+vG5niTVGdAUHB4bwesayljWncIJ0WmZh2V5YVdAy6vYeaM/edNtplYELbIqFFXsFbGSs0zk4f/bxSt4DUY3u3AZMWWULxsFVPzgQKsMUpEzXXJxjZAuq/tKuz5f7tn21hQcUF6UaAm0EqoM0TOzaLtc/+qql7U7PhgV2tj8sj9YykhaIzQxz4KuD+HdzNCcvjcbVYPHPRG+TzG2k1Qk61RfTz0Df13KqrGWiDrqHNNrspjkrYDtInXjDUW789s9NkUFXjXswnO7mcf/4BTk/AvPrdLlsnAyhzzoIymgYXb4L1ZdrOyBHUVw79favwvqrsX8sk5xYqlGrbNz6Y0Vbqb6fCZTKw0oCWS41wsmAqMX8jopYadiVkD5cSoSxtXQ044UOjYPFV+6Mdoic7Y99zyuqrMovK9fm0tLcFNPnPNkTletze+rcsPmCo/FK5UQ7mH/SOpeGotLVHJbHa2m5s5BUgsBWV8Gg5do50wiztI2XtjQ8UuneEFx/3OuB2uF8TrqbcvLyGJURtb9FPNfSTk7uLBtYuri/7OezgS7iVF9U09U12IDaO1DmTt4ZKj7e/s4NDaNTKnwUF9Hd2Y2MluzfuvVAhgZ6NZJT7dSOEYQ8D6drcKBbhof7LJURiSi4HALIu4tpuTQcVzmJ5+XSVKQKx4pKdjx4OCOD/T2KX6m1EocKKKrO1td3JJPNqGgplVMsMhwd00PzDnXtjrU/U+o+m8vLe49TmsamcvbqSEyePFlUfpuTJ4ZVO6nRlNpBc6EYnO1dQc6DdNvwUE/VtcDaBBfjq6/4Pp+1tDbL2tqmPHmyrNEgnId6L8/tQ8UUMiekAY/68k6dKYsPOGVxC1ogJHxrIaPQEyLOnsNMaVZiDj7yjY+W81pNo18xBR4LsLgKngDbqeco1nsCEQT73Gv3FCMz3onZ9z1HX+oreAol1FXbeLp/Vl1VJPxTlHkmq5w2ACuLDk4xW48TAOob/AQCbBg+NHymVtLKggj2oANOm/iz3RjpEUP49vSebKXCEouGBcp5Trae5K+28TNnpBAVc6fkYim3xyfZ0vPGRNt29xbnwM27m18VegtgsKz+qVwbxbZ17QSq57Au+j0ftXtG/QuSQmK0PYgVBxfjjsHW0w7Pnc9JT6sBXdGSorybKILhqUIqXEnkIxI1Z8bWVc70yiJhyVKNRAoE2oGcRYN4RtZWczijOjdeE+rgDcucJNoPaikdxSZBZJPT8OMNozEgOtkazatkAyyt5hxYao4NgWiHznUuK0PtpmJ+cz4le1nK3y16AxWfUjPASaV7RjGKWMv8GsDbiDCJdg205uXF0fq4VzRNmBX5cA4CT2OZduefwtpuCudlvCeiz+FZwZ8aU4DSaF85jqzDjDmVTlSzbG0lFMjaKHNraR9IieBsk8r74MO7cuHcuOpSlbtg4V1b3dJnwsHBwMK50tHZqppWfj/AgaCcljnHOHs9s8M8/7P4LocTolYYUVilD4pUaNECTmY6rek8MEtULAH0jaIR6NTJj6qf9m5llSwSBxE287nZRXU+jh8fVEzTUUdvbB/Oy+ZmQpaW19RpK8fsyzjwjrJPcXHgv35zUp07LXMnoxESXau8Sx3tLZq+Hh0z9Xruj4QjNTkrftw//OieYtCQ2ngWFzxEN29OyeDokITizVo4xL6LjYddHbgJwqmeDcK5Jmbv/uzaSp7Fo53l/7l4VqHs15V/ecvmjYB5hMWQtFcK9pESbdyV/e5r21VbeMNRLDEvcuX4sm4zyHZKLNc/z9ujBsJrB+HwZLK62XkmSsXTeGPthPhSqvuBpxeW1ihHBiPoY1MhbEs+71me/Bg6PNB3H1t6CqNDlYopOLtxrWf8uNedTIoVJeZs+igW41Tk1fGOkVOFdqti3/w6L0zn1vH2WNvOofVaTxo5cZamALw2x8C4SlyJ+jPqHykXpQxwcg6kKTviIQWT47xEJasVEjqfrvyeaih4MsipwzwKPQD3ksud28zK9fmMRmvUcXcpLnWiAPgoQZyNnz9x4phyXy6TlctDUT1VVFs/hFMXtymxFHWsy/G1HGbDIIR7dymnOWoiM4l0TsIR2+QouVbdM8D6qiXlAMfZrGQz6LqEZXk3pO+QBxvz7DAdG09Uufl9ek35EzPPgVHlmQ2cLTLSLnJx6GBQ/9PPH5JcKCKPFtYlHWmR5URY31n9P9XjEjk7EJXelgDDuTusFZx7dZLy8uFH1+TKpYtaWQMxoN9v6h1zKqo++ui+XLgwoU5FrdGGWn8HxxkjAtC4owMHxx/YirI4hPCpkgLcCVB2ZAi8glNTDfyQxy2SZqkjcFZrVw91XzDdzROSnlpaXJeryvpbubc+koCTydiMjg48U7I73lf4mW4tpNUGvjQWF7TPlpfWnCr6sYbJ7coNoB8XH8EB2D460ifNzfsB0fwdZ+DJkyWN9OG4ENGCQPHUyRFdGzhF4MZI+6QzGSVWhC0b+0MGAyctGg3LC1fP1LyOSYVynTwxWlc0tpbFgr3RqNzMkjxeSkimY7AgJ0K6GjHscwNEqMtH4xSDU8sPPY/3sNCoyPAnSsNEWIm4KkqXvBQ+MoW+DgzD22nb6Kw8NqQnGsj+ylZGqYF3p9ZCvMoqT3RjdNtFYcspJj7LDh2/+2Q9Iw/X1RPUEzUnA59qex7H+3ntk7ESk6Y0g42zca4vJK1RK+0Ei/JoPSNUAw11xKQ9Dg+LyFYyJy+MxKW9yVxK0gEY7yebedlKhTRvj1H3M2xyAkSEPDGmnapwTL3ECWWtnfGspkBboB044IIh+MMnSelri8gZ95Ie5RiDMftg1phcIdEj9UqqAlPOcwFk5+GMlqAoWtvTZKDjJ9sW0/XAYI8Nq9cwWli/GO3i/YqGcnK8Kyzj3TWgiwODQl82Nrflf/lff03+6Vf+mfQcvywop3fQ53BW4uG8DHS3yt5uQr77/vvS29MvE+PGgtrUFLey/nRW2/jDP/wD+bF//I9lbGxYtncSul8YcLOkdLTKpBAxgS8H7AUOTi24iHrmmQPb+x/cVS4cOFyynLIRTUWYM0dkMazVXPw2BHnqlAbgBqW/VYxn19OLZ3uvpSJS2m/4XXDqwDRRAk204qAxxWDfuzejBhzDDhD1WURQ/AhYFNF046bXMhopHG3Ly/bGhko5HLUqOs9nh/aQ0hNAOEkZdmnFF/dRYQW2BlJSnBbeF/qDVprH0PngBP9mXOkz64cxA6OEVhYaUgdVlAVXA/0BiwOOp1bAdi2rif4ldlPy0f0luT25LH1DfXLuxKC0N0eV34sgBAexoHRLabvf1w6Op5gn/K6nZ6pAJK+AYc23lknua4QpRxjOtmnwO5xkr4xEVfsGY+dD3vzdTq852dneVi+9qblZWts6ZHNzQ8mh4vG4dHR1yfbmpuzt7erm0t1jOe+DcuWEngFIrSUNDZtSReXyQm21LIa/r/cUjGfeqqOUydLJDMysp+XRalarqnBoAJwPtoeZ6c+NAAAgAElEQVRkvNvwVQAtqeDx5JGcCGAwnlzDaOAIFNM4jmzZrbNiWsSnl1iLODma+stnZKI7ommSg1ixCXHfX8rIqYGYgt6PWn9scRv+m6wyd8djIS2xZpNTuQMHtDbslpF8WjonL+0xqpTykg/Zi4WMgzkl9VMiGK7LpcEi1gbRr7HOkBoGZU2v42LDXlvflF/91/9afvGX/oW89KmXdW4f3L0lH37wvqT29uS1117Vkv2v/f7XpL+/X15++WVZXFyUz/zgZ9SRe+utb8uVy1fkW9/6W/nil77I+ULefedd2dnZlgsXLsgP/YMflHwez7a2sx9q5Nc+fqCRBqJBR11NQoSCairSCpALUh6Ms8ZJmz1GU6MtcRns7665yqqOIT/yW/2w+u2ZSAKpJaIHjDiOGoZ2enpeU3KjI/0HErxtbu3IgwdPVKwzqB925B13DdL/vVRGHi6nNN0Hl9ZQZFvaY3nF/ByFpAa4v71kWkVgN9a3Nf0WIcq/l9LjtDri4ZDONxpijCWcSeCuwKqwZriwQ/AKHeTwKlbR3e/B6VTs4RTRfrX1TIqW6jHa8Kmzo4hi0q/ZxQ15+9aSnDjeL+MDbdLZarx2rBPFAVfZk9TBMbbgolI4A2PZKjsRBw21pjkcCDXoP/hUU9DT1uyE4jEqtbH/c9+GT3f5BVqpfzBVEl73Dg65x4xiJTzDavGs6dumT4TiOJti8HgewuYDbXl5YTSug0cVDbIJODtgM6hCmH54T4bHxtXB2dnekq2NdekbGNZTPsM392hShseOSzab0b8PDsFaWX739mj8D2bTmjJQZlnFNpgqc/CkYCml0rnxc3C48Tuq+X0m/au6diwk6TEZynUUIhInAo8LEYjFLZTeQwpK5d+koE72hBV4WglAfmcpo6DvUDhiht0xHltqy0gYPfeSrh2HwfE6VbEQ5blZyeWymn6Bk4EKpnIXIOB7S2l5aaxZeXiqpbTq2bBZY0vbebm7kpPLg2HFDGykSNWag2NrzVrkdeB+uqnlo5msViRwovOK7l6nqqa9IUB86aOsynrsHFBKOGF99bifep4r6OD8i3/5L+X1Vz6lEdB7DyZlbW1V3v72t2VxcUm+/OUvy+/+7u/K5z73j+Tq1RfkT/7kj2V8fEKrMu7cuS0//uM/Lv/2335VvvKVn5fjE8dlY31N/vIv/lJu3bop/+bf/O8Szhs7a+FdLGZgbT8LdBoF529/57piL15++bx0d7XX80hV71UnMZsTDPn7H9yR11+9pI4q+wv/5gDGge6oq1iqdqyOG7yja4KUkOqFVDqH9xYW3ocP52RiYkjB2pNTs1q2jLG2ypmuig6ORnruPZZoLKKGXSumnuFYYMSxMWsb2/JwZk0ezm/LZiIlr5ztkytnhjUFdBQXIHHAxK0tzeowUaVUcDQcbIRn5x6A5MvL64KjffXK6UNhYYgUra9vKaaM1NCpU6Nann0wBiovicSefofoIqnaak5RtTEyTFVGHkwvycxmXl6/NKoY2Xr3yNA3rq0UysR9BVQhhOV6UaiAClRLGS7BcvHBah9fXeXxF36TKNuGZ711UgxBTI89iM/z20azr3/OuGD/eVkUZ6LOiskEHNQ/H+3BaeVn2OgvDoZlwHF/8FtUYT1aS8srx5s1nD43My2xeJP09A3IbiIh6VRKevt61dmbn30svf1D0tLaoqHExfknMjQ8IrFYeQDl3GZGAZypvFXlZHOm70NqBfJAxQs5/Iofv+CzlzIPe5Cxr3TyuCWerbSKpbSqjGfV0KXL7PtKrLrb8HIPgWqufW3DTxPAOfjqm8b7x3ow55JwMVID+PVUR5FmvLuY0nL/gfaI3JhLS2tTTJ3IY52iGKtKDs46wpTzGa1oI7oXxHcp5gtKAie2aWvcgD0erKtiAm4dSj4rb5xoVlxPuYv02eRqWi4OxY8cD8Eau7OYkuGuJiUzvLeSVXA0DhljpkzObt4xOqTWGBP+0XfHOXNUv5OS415dloFKu1rWDmvVUnhwUIVULuWl0ahGTRu5nnJwXntVOEH+zr//9zI1NaX4IU67P/M//Ix8/etfl//uR39UXnrpRblz967833/4h7K1tSWf+tTL8tnPflZ+8zd/U37sx/6JPHo8LYsLCzI7OyubG5vye7/3u8Cp9zk4hMTR5KI6AwB58CBC2oBKEsj04k1RuXr51JGnSHgvMXr88/prl1zJdNHJrzdt2MjYH+Y7rAPEa6/PJmVjNyNdzRE505WRfDopu4ld3TfhjqECCVK3j29M6vjj6JAuKRcR8JiTO3ceCbw2OHykZbq62jUt8yyuRCKpDhVpNOQkQk2t8vaDHXnlRJuMdjfOS1Pa1/v3Z1QHS6vmDngQYxHeU0wO+yFUAoeNnvggBg4TkcOJcWzbwWX6RBcZF+bQR4waHX9+Hy6hpeUNWd3ck0y8Q146N7hPJbzWtkPfuLacL4BQXW5Gc7Sl2lHOAHoCPA9k9YMfBPGaX+55aYoA4WIVjoWWfAWJ/zzYdmH/80BWd6Ivtm1hKjuNGo4m2O+K/dPQlPVttDOqOAmSEYRJAZqCVfDCXeBhOlsiKsSIAUvuJWXuySPp7O7RyFRfP+WHYVmYm5G2ji5pb2/XcPH83BMZGSnv4PDzHzxJKZAVL1dDzIA8I0Z9rxGbBsbPRxi88xYcv2JFlT17bfPrInjmZxaieOpwedsUABkr9qik7eD8Pqv+eR4k00/LSVMoq3IcU2sZxbb0tYaV+6WvLSqru1lJpnJyfshAacGLvq4lspqiQqYB4LdG+3LG/Rus+gOwy0XlG9VVRId8NAKwszpA7gRyeSgmo05dvjRj6kUrMZrlLvqELAjvCjiaelJY35neFQlF5OJgTB0dWIA17Rayckpda1pJZ9PJf+lY2qMVohRKlmUQ3gPnFz+vCHIvYlhUW015bxBrzUlvS0heGoOxu7HLOzi//K/+lbz00kty6vRpOX5sXH7/9/+jvo9EOjY21uXnf/6fyR/+wR9IW3u7fOlLX5TRsTH5jV//ddnd3ZVf/uVflqamZvmt3/ot+dKX/ht5++23pKenV9NYKyvL8u/+j9/WMuVgBIeCAKjgRzojWpiwL3rt5hpwJ0bh3NlxaWltqpm3pZaR4PB3++60pgxGhvqkqTl2JOy4tfx2o/dYtNwKDVjrjB/keK1NYVlc35PMyhM5NdqllTzNTQBgDTTLHgoBHdGclZUN1XFCL4u0zL53NpdTQwi4eqCvW9N03ii/+vKzk86gDB1Jh41kSGbhUtvKq/4ha+MoLtYdwODubsMfHXSRUuJ+i96Zw1uNRqDWPpIORXSUFBiRJH6jXJSQSA+cQ/A1nXFOaj3UD+X6g0QKvELReFxOnByTgb7OfWSstT5D6M8/XtEyca5KWkCKWzE7VwhVFaqaAo7M020UB7tsGxW1ilz1jcPAVOoffTJlZJcGO7B/lm5gY8cp0jJfp4cD4RgGsqc1LK2xsDxYAZBq4pyc9nvaopLNpHUhPZ56IH0DQ7Kb2JGePlP3pX9zM4+kf2hEsum07CR2ZGBg8KkUFWOG8/TxXEZBrHwvraKFODiunNtXHpU+e2AOfArPpwCDzqQ6Ry696POUfrEVnD6Xbin3eUGWQO1ZMRUW/Jx2NG4R0LPa17aruNL+FVKaxTRbpf75qJ+lAIqo+GDb+/oHwJf5hzuI91vLuTMSD5sqO+3hnJImwkGgbBon5o2TzWUdHFitwcVsp0OqJK7rrlAtZKlLLg9m9i+ZSTeYNpUpXZsILJsPfCxn+mOa7qQP9YRYiazcWkjJTjKnejykS6tdjC0yIshMkPbit9+aTKrDFokSwYEniIjX/vktRAGZdyJiXo/OpWPKzW/wffcR09L1p/xOhUNIXvpaRK4O49hXe5Lyf2dNIXj4O7/z7/Udbmttlddee12mp6dlcnJSzp07p/i4z33uc/LgwQN555135Ac/8xm5ePGi/NV/+RvF23zmzTcllUrKN7/5/8irr7wqM08ey91792RkeESdo5/7ys8qM3UQg2OyMKSRy1dr6LtNqmVyVg2Tcs8cAT1/cBTAqZAGCEdCcvb0sYol442N7NF+y7Bxed1HUe1GETyVhl8srO9BMpOT+3cm5eK5Y+rglBpljcZnsorLuX7joZZ9w5bLOGv6A2xkJqvCk1yUZ9MGzg7VVy++cKbwQLSFs6Q4E1Kl0B6EDYhd77WyuqkgXAz5Ti4uK7uQxBI1DktPS/3tlTps0Jxo1dD0vPLTHHW6s57nBTyPk6GRsj0DT7O2ibIF31/wZ/QZtXscssNGkOgjYGnGYCexKxfPn1B9q0au72uQsb5EejowTMGB6zWPE5PTzZYKq7aYaOpgdSerp0oAoYBMSR3tpENydSQuA222YHlR11aX1Xnp6OpRHE4ikZDE9qY0t7RIe3un7O4m1OmJRKLS2z+gp9XgZS88WjpZmVxFNZykyv4S3UYm8O/zd3TjInqiwpkiLeBYRGRxM62pBE6PQx02lyhiU/FAHpcITyVcDNgrGEp3Msab4yMcjLOXaQDfY5+bo8fnfEI/vBOEL6IljqmsRnPAnVwcfjpydND8sVZvL6ZlJ5WXK8PmJFW7WKukUmY2+E1b03eWKA+PKIMxa9Czfldr6yj+7jE4pLlIS4G9OdN3OEFSniWkAOgKTpB50OqcFuJPKI/j3fAlfTc9OtGObi4jboeDXKZQNl7PGLAeHz1aUKN76fIpaWk+upQF/TBW4x1BFgK8CmDc5/Xy0cfp1YxsJnPSGgvJWLtIYm1VHRpAxLfvPpaLCGBWIIjjsILExPb2nkZqwDgxBh0drRrxQQcJ3p/R4T51KLmWV9ZV7Z0yZw+shfcMgco0ZJ2hkKZQMJjGjxN8w200LXJn9CSlF1iTO/ceS39/j7R3dUl7S1QjubUC0g+aL7iMJifn9Blhw34W7MDV1kswaknaDyV7ojPMGQ7P1SunlBU7ODZvffu6XL58UiNttV4eBqMHI6c2EPwukTjmcS+ZlKGhPsVXFeem9ijV972DQ2gJMCgD5UU3gwNFuqAlKmrY7i2mdD0TMRnvCin7YVbC8mAprcrDaAgBzBzsiMpEN6eMvBrKZiKjyiFjhkIHWlNmHu9j0QID7QZE+dzLQv4eRwxDdX0urTweEDEpuNhV/zRwmKh1Lf1/8j6LIJoIo817XvpbRUke1QCKKA4H3M8bJ5rU2TEJBk7movny4Jj7iCTprJxENE1FdJAXGacB9Xn7PS81YM6UOtha3m9zv5exdJViWVxUFMM+2Iaop+lB1XrxewjIwV/T02LU49UuuG++PZWU1pjIhcG4zG1lZXGH0YH7xjA2jVRDVfvdSn833hVLI1PCDQU/B4fqT1LlF6uFgAJpVEupBj8ItF2uIzVWT5Xr4fZ2Qq7fnNINeWS4t2KhQSPjaZGItNy6/UgdHAzKsyyHrqWP9MnrOykGJmYRbaKOD1cy0hyPKKHjzta2TE/Pyshgjypi7ygp3pCyPlcCRwMyBV/T19upQGQiAzgyVAvxT3d3hywvr8mJEyPS0d6q3QWPNTk9rwYZKQOiNnPzKwrQPnvmuK471MVxjGDfNdJLgwbwe5Q8oxBPRGhsZECr8ZRfKYJQc0YjSrduT8unXjorTc1Nrlq3lpGqfg9tX7v+QF64cloxPtUqcau3WNsd5mwYqHdmZkkWFldleKhPWprjsrq+pcSVzAGO9dBQr1IRKP5RWZKThT6D/6nlIpszv7Ait29Pa5HOi1fPKG4q6DTRNjIjG5s7mqYcPz4kLS1x1aVKJTMKfoYWoFK0yBj586IpKqM7LxLteU9JUxGOKM533FJNxmRaxHY4ksCStIqlHIwxd1/ng86A26iK6ZbStr3cQ4X+YdqUcM1t3A4voKkMUj+hnLREcVwy+r9xLDS9ks9Kaywvx7qi0t0akScbWQUWg6E42x+VwfawMiWSVy2tmjhoEi0tY+NBeJbfBcC5k87LuoYzqeahAsKAp1rd41hklWdl37gWxy9YWebJ9oJzU3n8DJviTyR+P682N/v6UUglmpq0ty3BNj7p/im43XEH6QEqm5Oe5pyc6bd0FJGKuS2rlqMs3Na0pRl8ei3o4GCIme9EKqfrgfSCn0v4cqAEJ/LHt0mLhX0qEaZklN/dojBArXdwQtLVYjQElK4DYq9X/sNDnqzPB28fPDN9/buptKZXzw9GlKtjOxNRnJeq1OtaK1lnRzC/9Kzc3sC4UsaNg9MSzcsLwxGNRJU+ijeSnMr5GxgWnl0lNhg08Egb22rU2dhIOSjwmUqvnDGSVzL2nIgJobOpjoz0K56g2ljWslGXmxsMLJswUQbC9eXI9mppu9I9PMvk5KwWUwwP937PoziqAL60JktLa1rtw2lbuZZyIrvJtKZpc5m0OiRDQz2aViO1BL7DkyJWwowQednYTCiw+sT4sClzx6Lapk+/Y8h8NRljRn9wMuFloaKJe7E9lJpTWs+1vrGljMA4TbFotCDjw5rw38HZoIILLBCGFoeDPgMkx/6dOQXpYuuR4V3oFyR9GH0cCp6Vkvd4c5NWg1JI09YU1v0Jln1fWHOYtcT7qvOTswq9qal5/V24lpgvnBckIUy5PKLpP6q1IPTj3WOeLY01qyBn7q2W9sNmMJ44UaQembs3P31Ff7NcmpL+QUSIY8+44HyyzugzAHTWE/3wESHWDPNEv+D3UZCxP7B4YLEulAAZTCFU79mO3aj6SgIPJuXjYC7e42743AOIWZi+Wko/D1D5e12ZINYniAs6qH9W6mrGxW+eGF1AoFo6ToQHPRa1RFR+5aQtZqBH9Keuz6VkPQlANCQvjJDCMIMImVA9p02Ps6Gy5/5SSr871h1TDhIMLuFMjyNRkiUnXAiGo+Hx8ziRArN0MewXZJYOciH4aimdg0AVFSBNf3knzC8e61/RWa2l7WIbRqdeeEYXlqyljUr9A1BBBAcMlvY7n5EzfVE50evI2up4+zXSkMlrKbkPWrtiNklm8/J3kykGSo0oaR92cKJ/XF5mAffHp0s9MBm9q/5W6AaoRqpP+6aO7uutAGFvzKcV/NgSy8uJnojcX85IKBpTgUvl6nEAae2387ae5fwqkBqnj4NGLCQvjhQdHP+7/HtzK6GARlISvLctzU1qSHA0Ye9lg2NzPXZsQMaPDyvgtq+3S43m3NyKlsY+TZFv2EEqPG7dnlLdnR94/ZKMjQ4cGifAew5GCr6gjmZA1LZL4ICQJpmdXVHhTTbjo7w8NgWjT0XP+XMmkniU4NJ6+gtmhHmhPziOOKGkfjBYid2kzglOHlgSNKXqBcBi4IiY4GzgUNRyaWRhL6VGGweG3/as9v777DtEZJhH9kXvLPN3SCCvX5/UuevqalMjirGcX1iWzo52jSbwTNWMeS19Dd5Dv5nTldUNFZeEkblnoF/emkzobb0tEVnaTstQR1QuDDXpwapYjAhurjz3W7l+8Pxw7FD55McA5/y005TCwcNOtbY167vIRXru1q0prajCgaC6jVQj7x9pLHBJOIIHzTHvBwBiHBWqDylBp/IqOJal36dKbG5+WdO/4+PDyjXEd3nH1Mnv6VCAM/xQVH3h5JCG1CIeX0XFA9TjkOxzagLg3lodEjUiR+gw6YajStxW8eRTRi4VXxhAPR1G8fThKjHumb1MTtMMcCgMdUY1lVDQtQhUlNSyYH3lwOP1tHQ2RVztfkiFD6fXISG0jVDTHY7dVctw3QZZ0/i5Da3u8XOAX36/LoczwMPzvPRPKzMc/spkEozJuDmck8vDsboUqv28+hM5+lQ4MWiSEfHBSZjZgBsHh8rl22HNxhkiRO8oCzJE42KWMmPjIQzOJorW2cle2FXrc5ZrWW/Be8A7wOND9RSCspAHwn+DY0a/caI9SHZfkcC+99djEIqVlPzGvgOPX38VDivBvYHDhIp6hnLSFM7Ji6MWYePlxwitr23JgqO4Z7NDQBBjxPuL0WEjJDROWJyUBIzBbMQw3HIPGy0cKERo2NAmjg/ZKRyWXzf+8NTgAGGU4PgwYcDD8ZWw9pa3MjK5kpQXxloURMtlJ9SMvPveLbl08aRuvkd98RucUkm1xKIxdfIYn8NyjzTST54Vg0X0AcPPadqfuplPj69RmosyWItqv0lbVBQBcK3VwfHzwP5ujt/+qrfg++5qSp+uiktlBEwMUQPrd16SqYwCjIkceGbgav2v9+8cPFnLgHt7+7qltbtHHq9nVFKGIgPISYlcw+fVF0vK9lZCHTkchwvnJzQCU8vFe4OAJQ4KzM+wSBOFIcrFXBXHrpip8erhOLS8oz097RrN8QKnzA8px0r8b6zb1bUtZVqGK4eqQ95Jfpf0GM9ApZyvLvbP4aNy739wTy5fPqGpR21rdVNB/fQLgk1sE7glz3xNpCj05x+vkuEpvJw+Ux2UpldnwcGxCmmpAhjLsAbBdFVQvqC07eC9Zuhd5KKONryBLi5U+0WagrvEdIICG7VruxA9yqFEjOgm5cBG7sEaBnQMu+rx7qg6OBgumCrhUmmLl39Jyi0mBRQrO6z1A7AoyrOAXDeSRS9bIwGUG7uKFXsxDbzKFawk8nNQ+uzF8StGB3z1krbhKpqCbZfOgf/N4O/5TcJDMAvzGJz3Btuu2D/Xdi398+kmIhO+gooKnZGOkFYzoOtUT+TNzyMkZLf/X+7OAz6yszr7Z5p671ppdyVt72t73RvdNrYpJpjwUQzG9GITWggJTqhpkFATTAIYSAI22BDANh/wUYypLutd73q7ymrVuzSa0dTv9z/vfWeuZkfSjCSbkAv727V0585733ae95znPGcwqmMAh2UqnJTjI4SnjLIx84vnkpVpuSymLWaceTebnVdZSNkQNiZRknAuHJpcNid7Dx4E9XY6gGMilJBHemPiIVyjAxhXYKPAjH7KUMpOr+vVnTuG8pKexZaDQw9urTd6U2QE4aZmM4MvQQzehiAse5g5B9HRXrwrZFM2X0JV1tDjOSAswUaI4efZnLrx+kBU3dDekso4euJQpzQ0VKmRQhnWhmLzrf6se03ciNYB2OzYWoDz2P7j0t7eLA31q1NZPHNeAN4I0xFKwIW/c0d7zsYtnzm22L2MA4ARDSBSiTEsNlzAWLD3rDSjBqN3/MRpJbYuxtdZrXeaZ1McORFr2+hz+hqD2trSoHN3Nbw4lhPPeqZG4tB4WDpPnZaSqhqJF5ZJWZFPGso4GHhkei4pJ4fmJDg9JWXJoNRVQrgOyOjImGzsWKMeM1uqY7E+gWt06MlO5fuw7pj/tpTDQp+zisesK4AF74/3hfYTpiR7DaHBhYA2HiqyAMfGprXqOmsV7yohMMAOB0LWI6AJT5C1QQAoeFR40Tra079jHPAq0S6Akg+pFaeoqFIY4Mj+MdeiyhwINlZNG3cyqrIZOE6ihK1U+VZVL9PFFIu9CVlTCcgxp7HRYEImQ3FpqTLVSyEqZwU0Vv8lgyfBBoj2A2Q75eTEOOGnK7qyGSoHx8kCWu1F+r/5eQoiVbTOVGCH8A2ZEf4UYcXlXgf65nTcG8p9emoK+LwyFUEa3e8UqDTet8yaYZbHytQyqeIQnkVaK014ylYrz6dd5h1N2Mt6ItU7oitfZHSWWkRJBeB4AI8MxmQsbMKTzHHu1QKeWussXfU8nzas9F7abevFkb1UW5SQjsqEHDh4QqX16+uqV83dbwmvnLw1Vd/xBAUK/KmUbbxByPpXVpWlOCCc0vHoaPpwviQpVwfZsAd1fTgd79xBxkmpDp47BLLSPnUb4bm5mBx84oTs2N6+Yq+UNSjG++3QDRbxugA+EJqjryH/PhVhG4CS1bbB8C2UcbVafbrYc2gL4SNCZqStUw9qJfOF70J8FDFNbAWeGuxNcC4uwclpmR0flU0b1sjmlnLjkXb2gyd7xuWxY0NS19wkFeVFWlg4OTMmhRKV2upynXN4Yoza9XybZcBUQoHxwSdOyvbt7RrqzReocYg42dmnWXDFzgHj8JNdcs7ezQqY3MRxy9WErA2g4bN4ZqmtNjQ0pmEnQksAWNLDNfRVWqwHGDw7PT0DCm42bGhRD08+nkAFOJaEk43kY1It05dxuJiQgPta9Bku74x7ca7GM6y4kbPn64ZvDQxjqye0DK8D91p+hfWAECbCKGys5YQJ6TgmFEOkFDsVn7mf6tSZlyFRJiUUSajCqfuUTrru/t6Ighh4JBAhrWfBvjuZWvSxJRrn0yf53Eu7s98/nxfyP3l8zQZsR9oRpnMAjnKq/HHl4CDwt1wS6e96ADhGL0k1dnxORW1HNZn5ZqthZ7q3mWdKOPbAh6Gyb0zObfXrfFqO3QTYDM3E5FB/RDOgEC2EcIi3SD03cKccsjNF56bgkDmnShtK1JCpCu05tbKcTlyNuZPLM1gfBuCYsLA3EpSa6JBmvaCQGgjkz5daypilSIUOm8rdTpP5EZGpqRlNuVbiaHhO1+DO7R3KuVjuxUkTAAWZmdPl2tZGNRyxaFzTkleblGq9RRTi5OQM72UllxqUCDpeYSdzyHtWSrD7+XjX8GhUlpdo+HClxn6htgMsDh0+pYbwD60Lc+Jkr3oM8FYR9lzpO6ssxXBUQ+LYEbybTZV+CYbj0nlmXJqLY1JTWazAgHCUJs4UFkhBdb0kvCYc5UECQZJS7glJODgr0zMhHUcAgVtKwB4AeBYAwx/wy1qqjqtIYH6XISbPSnfXQLpO1lxUxsenNFSGp8UCZtYFh47CggL10sCzA+QAirXmFqHqyRnlWeFZomgnBw7NgOsfVS4XIcrlZJV57ieLyrq6XRVobfkFdTM6/BAb4qGjbEkG+xKWv2NLMvBzK8NviMfpEA8gJOsznJODLUsw7xmusg76cwqEpdKyLYgxYSWbFWYDPWyunPA1fOC8I5kt6uL3iNSV+lSvhN9trvfKeDCubHXSxQEtgB0ATEddwJRScGE79RrFkory3DYAACAASURBVCogNzAdU4C1pjIgU6G4qhXPxrxSXAAXx6dp6BgoNn3bf7QVLRcmKOJwufSfffd5Y+CS0Hf3n07q1PienQHlzq7itegTHRti5jbDTTm18/svc3xtdhrvtvDcIXUvXXLDzp1s7UvPHUNqtsRfS0pmXhKgwYPj80Iyjms4An0jaopVFJmq8PleT/RFZCDIrmFOPnQBbYkmTeo5QAHvjc4znT9p3hcV6amODTgKxby6cQFcdzT5VAck18uqKp8ejypB/eRoXCghQdjTEsXNmjJh2OYKv5wej+jpxhSZNZ4fxpL+AXTbtPXsay89vlnXXsb6zWd8AWls3PaQkYzMytbSGU2hLioqzPvkmGsfLnafdbUzpzU9NhLTcBmcoA3teAnOzuhY7HlkcYVm4TT0KtGxqblGwROk6Sb4BXNR3ZyR3Tfu/X7lqwB4DCDNPfztbgceFIzVkWM9snf3xhUTmjE2iKvpoRaQHgxpenBVZbmm6LJXADbMXpBU48M9ZBTlWnl6ueN35Gi3ks0hmP4hLtYZXg88Vps3r3WNW+7rOlu7WaNIQXDQZe9nn2C9kiU3MDIlJ0/0SF11qTTWVzvzUsTn9+ufdDqreTJlYthgARHwopiLkPJTIbaE8dwwLwkLQ2JeihS86LyPJ9Szwr47PDSugAfvDd4tm+lEv1FT7FTnGQOkvF6ZDcWktL5JGquLpbGqQOfU6MiElmYgDZ05x7xifgF+Nm5oUYHBfAnq2if3PT5irLzD+zA1ncymrkYklSruVFB2fJcWoFgDkFbdMuDHgiFtlPMZt9fEPjtdnkHNnSPEBaHTTBxTbHJ57eNzgAeAA4bJXKZ9TCAeTcrd1vqAPN47K02VBbK13ic/ORaUtdUFqj1C3LNrNCrTkaRmW5UXmgnorhKtXpxoQl2MoQiZH0a/RDkbSa8a29YKr5QW+eTkSEzj9iB2lcd3Ki1r0UZHz8W6C1Pvnkv/GcSR6ivLvUknw5m+tfWECklV94q6Q7kX+XmNAWv4zoyZTf02z7AsLMewOpwsC3QI5VSV+GVkJpoy/BYo2dFzj+VS7bPgwd2OzDkFt4SZhkcFAKuk7XhC2mrIpPLnBXDMs0WeHIpI/3RSNxA4NvQJHhCtOg+x2Mf3GQBhFpzxGFYVGeIfYcxEPGbmw5RXSz9srPPKuqrc1HsZarRsDg/MaS20KhjxhJhINgccOux3s04BMBgcAyAsp4TxSvGByESiVpszgrZf3WOjuW3qGjNrzs2bSwmhkT23yDOUV5Vl/uFtIotKPVjJhAK+S9aZFFM3z+8PYbRSO4IqtUbUeJHFAq+ADTrX0zmeDMJeLJG2NtKZCxXI8MeSbo+d6FXxNjKs+C6yw+AdQVatIR1YU2LSl913F+sXKzrX1Fijz14JyRiSMGAJw7iho0XfXQsonh40RNCmWjWcZLTwXoz3QP+o7N61QY1PPmGDbO/kDotlM2R4xvAs2YKa3MP75jpGK5lfrBmjP9QtRUUB2ba1bSWPy/mzZDJBqsejgcZMrp4W2ouHkrRuPE2ADj2Iz0XVc0PiA5mEq5Xhp1ysyWlNM8crC3Yge43QImPEvJmYDEpVdYVEkl453BsUb2ml7FxTpOF1ScQ0wxHNm/XtrRKPhKXvzLCuDThFzK/lzm3P/QdGk+nijib2ymVPctYDYEfFehjsCdtsiGbztzbWuoith0E3YqfUAPfkW7zTGhJ3Bk+u7UNG2xomu49r+imVjRUxJ6WswKOicE0VPlW9ffBkKFW51Hg0CA/4lNtBKi6gqL7Mn0opnjdjOfk7KsZkTM3MiZQXmu9T8qzXpwBnao46Q3B0YqYAolMLSImrLrDJe+bWf7Z0PF4N0986jildHSNUZ8empZo0XJHh6agacTxVxIExRmZMzTM0sztVlt4YdDsOFUV+PXlE4wntGypQT87yAMO817njpCbZOaLkr7Pal2XuOB6kVPzWcgJc78P31fjCkowEdb76C4vFGyjWkwwqvvl4cACak+G4HBsGzJqq25WFXpmOwOsy9QoAynQI7UdbCaFIOF/DM3Ep9idUIRmQPDIyKo/uPyDtm7fJ6XCllkw4b22BAuOlznsAgoN9gCyIPF4FbIBp657VquXqQU3r+VhQYoENmjeAPjvn7HhZCYfMMZg3No5nNHMPSM0dRyjTjm/62dnnH3PHgndO/gFPXK7oWB0dmpwtRY43ErrqPTOkxFmMCqmmC4Xh3I/kVEwa+t69m1UcLdtnUGUdUAG1GjU6eEuQ/ceAARLQabFrUwnMsZiCILe0Q+ZrcGI+dapP09EtKTPHVz3rNqpSk21GNhYlAqxBYQ8YG5tUkicgBqPDd+H1wttDajAn7pVcvDfeKDJ7AFPZMoEAN4Q2MIJcKBnjBTP1q4wHzB2+Xm6IOtt7wANh/MjeIzOstnZl75trXwE4IfMS8sl3fOlPUvch9JLtxFxivjGfIEgTil0pKHW/h60mblLdwxpWArgDtLyo+zc1SKCkXMZCSemeMAIbcBO1WkBoSsaGRyVQVCqDUxHxhCalo7lCNm9slfJym8WWa6/Nv+8skrGDb+bzbpzPZG7O2e5VEJHH/fncu9CzF3uGFnsTUohNoziBN5cb7wUcG2PkYzKX8EhjqVd2Nvll/5mITIXjej+hF0TKdjQVaGFO490yJ1IFaov0u55qLRPfdZ8xFoAarxweRLfEkGX5xmhKKM7RtnB9bjXHprkyoF4GAA0AhTTXUDShngkKjPq9prgjHhmtdO7zSG2ZIVvPhONS4PMqu5/PjAejUlNK8T+j+oshBzgBmFZjfO24u/uavq8v98uBB++XH973PQWVsURCdu/aLX/yJ38irc0NOj4Y4HgcUTg8OqZsJP83HkqT0QaZmFIOs9G4Lka8WYxRfanIyKwoiAvHjdeOuVDiM3wrPHO9cLUipjo3Iaq1lV554olD8pU775SXvPRGKWjepafz9irRzywGuujb8VBCHj4dSRFe7YEDhEVJCEAW89kQndO9y3vhteE+ssr4nnncOZfHzU6p1RibpZ5hMhtNewgL48G5dH1u3qzlbWnL/xTGHODRc3pADS6cALwxOv8cI0yhRbwccGooyUDYhN9xGoYnsNBJE8CSIMTocPF4PrwDlHp37dqgBpsq2kjjU39HM0MCfunoaJGG+qpUOM96yjDgADJ0TAA4AAP1prvU1XPpCftex4/3KoeHekKZXAdANvwpLqu1oqGHsUk1oIQQlsOP4Hn0w+DQuKZfUyyT/ibkxZrJ5E4p4T5ulIXRientG1FASejPZs3BU2FtQwBeTkgjs8/oT7xWpG0jL5CPZy+X/l/oHlOHa1b6+ke1f/MVjLR8G8AZ3hDIu/STjq8C5+WFRRdq71w0If2TEWnEI5Mk7BvVsUQJGg94z2RC99KigM84BpA6iJpD2tRMSMKjw1JRWiClleVSWRKQ4visjI5O6Hvz/sv1Nv2vyqLK1vlweLX+jhZjRLtEZHujX4p9CdUIIQygAoEBvzSUiOxo9MtwMK7EznjSKzUliPElZG9LgaaKW2Or4YKljuM5zPCu8bicnjQeHKvtgqEizJWt9EQOj8zpljVVBRqeshwiQlbBSFzBCfouGPWigAmLTIdjavRrygLG4xM3v+NeJNlJbWytLtTPTIWiUlHsVxAEj+mpugAbgLRf3neX/OiH98nevXtkYmJCenp65EUvepG8+IUvFH8goO7R8bExqakxsvmJRFzChA58PhkbI524XDy+QtWXCIZCUlpUKDPTUyrDXl5aoq5Xzhu+ghItmQDRd3piXDO3KqqqlFNVXQLwi0tJYUBmJkbl6NEjcuedd8rL/vT/yJ59F6knhqKb/FlszuBJQ5bg5BiG0GRGpdLPHaCsKfFOtiDTD8ClvCctLmoypTLBzVM1Brk8V+cXUjx/BADHGlxEw+DTcHImjGQBDifq3z38pP437ncMbUFhQLkRO7a1SV1dVc5hBJOBRNjFKOaOj01pjSOAAps6YQSI2Cj5rl/XoLwGjBJjHIma+cs9ACLS0ck6waCrLpCfkglnJ0RkGy+AFO9LeK69fY1U5CimRzswwHgJMJz2+3OZE+57MIQoP2PA6Edk+RWwlONhyL7BYrx5TwAiWiiscVKlR0anNVRN1tx552w5qyhkvm3TdeYQqdGa2bo5f0/Kcr6TzxDGROeIfnV71PJ9HoAQDyMAjdAr6shPxUVYvXM0qtIaadFaM35w8I4Nx5RAjW2xopjUZSTDuNCblOZSCrF6pAACNQflWFQGB0YFz+L2bes1pLacSwGOnmYzsmyM9yHLzx19i8z4uc1Gyvbzs56d0tXJzOAxJ/6cnrFY+9QYmCOsPUFqeAGD4ElIaC6mVZY5UT85FJdI0hBZyyjdUCFyeMCJnccRa0uqUdve5FcCmPPY5fR11s8AZnqnknJ6Ci5FmgBhqqSbUNHZ/WcLPebef3y5hgwpShkwngQmHsYZYIMxBZTAo5mZg7CblKICrxT6PE4tJL/WcTLcE5HyIr96friX9kGsHg3GNe2xqaJAhqcj6sFxn6I0zr7A+Nr2uTsp67x0noEHqbmqQB78wTfkiQOPyRve9BYprGiUH3//bvnv79wjX/y3f5fvf+/78vOf/0zOv+B8eXz/fnnGM54h55x7rtz+wQ9KQ0OjtLS0yG9+82u57Z3vlK1btsqtt94qa9Y0S0VFhezfv19aW1ulprZWTp44Kde/4Hp51rOfI4cPHdJnDQ8Pa9X4N73pLXKm97T81zf+SwoCBbJz50793Pe//325/vrr5cCBx7XK9E2vuVkKK+qkpaYwtcAzJwRAheyr/QPm1GPAgfE+2k3D3X+AH5P2aeZJJgF+sf6zHCjbhsXGZuH5Nz8zL9sz1CCbIs7qfYJNtKXOq7H3NC8ut+UEgKbsiT1cQNrnNPhUXOohODOkKujWy8HfFBskdGXDxnBA+He+HgxrpNHLwbuDjgwZL6TsusMRkC2PHeuRkpJi5TdwIXHPPakwNMCH/+F9rSjVTBQrUoeBA9gTWgJUof8DmLDptwC1iooSzVBCTyifC5Ch9YkaqpUwvZyQB6ARLxT9ypwkFIbnCtn/pfg1zANAHu1gU4IITR/APVHguL552Vl69NvA4LiGKwlLwQNZSicmn75b6l74PmWlRdLa2rjsjFD2HYi7eBoB0ctRkl6qnfb3k6GEnByJyPamQi0Xg2e7Bl25Cr+u16PDUemoMSKfFrfCQw1FjRzLTIRC2Ak5r9V6TE3WJV7CkZEpBd4A33zT2VNZVDQ0xY2xqsYOwHFL5VuJf3d21TxOhSv7xmZs6LPd5QC0EFZa9t9kWOBpMSd+d3aQ+9mLt89wE+gkNcJKQDXvZATRzB9VZE2a2kDcPziT0JM+9zWUeqW+ROTkaFS2NBZJ93hcQwYsImKFbdV+5ebYrLJcB3+x+3hvXHWnRuMyFhKtq0XfaoVquBZOkMdmx1iirSUhpktdOO+W2X8ZnArQMxld6C1AtIZHU1JoCouS+VVV7NPwHNyZmlK/emEAKpBdAS2sNvsMfjcbiStgKinwyfScyRBrKg/IwFRE+91ygNxcrnnjm43z4Zp/8+ali8sFqbmlpkB++YNvKsB5/RvfIv7yBvnNT38g//X1r8pHP/Zx+Y+vf11GR0fkvH375Le//a0Cj5e//OXykQ9/WF7yJy9VwPPud71Lrrv+ernggvPltltvlde/4Q0KfO74whdkx86d8sxnPkvu/MqXpba2Tj87MTkpjz36qPT2npZjx47Ja157s4RmZ+V73/tvedWrbpLdu3fK4wcOymc+/SkpKyvTFOQ3veVtUtu2U3wSl/U1/gUBDu+Kt/Hx/qiMh/kvQ1LHkwc4sGrCyplx2OKWo6TrxvKWcug/w7sxADmXsUnz5kx4z8y/NMfL/QzbPtaf6k4R3dB5g5JyUtaUJmVdjV9PapkX61YvNKKiCTk5GJUD3RE50heRwcmYzITM3kGIuKzYK2tr/bJzbaHsWFsg6+rmF1BdcN2leFymsrjlvrjvN2GZhIaNfv/IERXs27ixRcme5gCWTnxYbiiE8AdgBOABAAEgZHJubIgEZWQ8HPyBo2JVg7O9I2nqEFQ59QKE4OrgGeFzeDxoL14PMnNI1dW9nP05T+IK4bzTvYMaigAELAVIsrWVLBxCgrQNdWoE4wB5uXJE3Lwly9XE+4E4IO9vgEl+adAKyiMRQRQSETpbM2s19vtcn4F4IuBv29Z1TpmJ/IA8/YLXBgE9JATwRC5nfHJtL/ajeyyiBw7C/dgYSkognqv7gM28dr2GpXAY2gd8TaMZZi8rJNk3MCLNjbW6RvKdo1qqQT9kBcRSj7dZVGe/ot0U3ZlTlo2S1jzWXcohm2Y+I52h5WYK6LunFIhtTzhegIz2GaKlOeVaHgCbqUkbTiupEmYymVNOzSJrJBOG3KvCe84prLnMo+6ynomobG8slKm5pPRMGsMCjwMAtHNNoYourealvJZIUkZCHumfiqluSNwp6ZD9lJvZf1ZpMG2wXMNoMtIcgjEbKNwRPC82XZ3K2kPTUT0dl6Pl46dSrOkzgBDzo6wQUERhNpOqTBgK+wSoAeDA5wEIEbbivyFjw4lxt8Omn84zKNbbZrWKXF1riKyWyGQTucw78t1rqgvlofu+KY898ju56TWvlfKKKrnnW3fJkSeflL/+m7+Rf/n852Ryakquet5VMhualfq6emles0Y+/rGPyqtvukkuu+xyufUd75DnPe8qA3Buu03e9+fvk7q6evn85z8nF1xwgVx44cVy551fluKiYrn4kkvke//9XWlvbxevxycPP/J7ecUrXylz4Tn56U//n9x88+tkfdt62f/4AfncZz6tYbHx8XF5/rXXy7Ovvl4LbwIOFwtTMSa4bglTmewtJ7yDB5L/O2tVScaOjbWLXvt1yf4zB4usY6D23vUM/umaO2c/26VwyTi5AJMddz24JK3nM6keVL8nLrubWUdGSwO3dIkjMT85PataGl0zlXL/Y7NyrD8qs3NLhzorS7yyZ32RvPiCUtm5ziEx68bg7A7p1DDdTGeCc9Ld0y2bNm6QIjKYnH51FfdRPgsG+KFfH5Q9uzcaef5llBtYaK/QvkEbaIkyBgAtFJyRuCfcsH17m4KAhbJqAEy03e83XCcjQGg4NBzWyPpizysuKnJk8fPfzejV2WBIQwh4n/AMLceDoyBS6wqN6JxEoI5MqZWkLxNWom4R85w0aVtkM5+3BCQ9tv+YCiiqWOPTfPH9eBB5B+t1yzXsyNhQ0PRUV5/EYwkNTS0GYDmIToeTmjG8mNq6ky+iK4rIBv+NfWKPYu/vnYjK0HRMbcWmhgIpKwCwz+cC5tqNzAXGEe8eekP0Qb5eUoUTVBO3G+S8LCUNjxgDo+5PVxaLbhu2mrITVbFhpWzP4P7UzzUWbw0x3AGzSdrTYOazlU/gbE7Gm+MkLDskSpOmbsTMlHiZquxsuAk2Q4nngku8qpmC8cUYp09MyURcGks9qmdDmKC9xqfG/okhIzkOlPJLXPatLZTSgtUFOOadRVPRCZnNRIxRcBNGl+o/npHSK1pobGxmVYaFtZugcjj8ad0jwlQ2JGUIxE5pDU7QaKu4ukEJxSn1U2feLFBrbMG548q0s+NuPVZ2YViPFSC2saJAfv+Te+XBn/5YNm/eIuPjYzI8PCLXXne9XPnMZ8nXvvoVOfD4fvW8sOGXlZZJZVWl/MM//IO84hWvkIsuulje+573yLOe9WzZd/4+ed973yvvete7pLa2Ru644w71/Fx44UVy51e+IkXFRbJ502b11PC54eEh6e3tlRtvfJme9n72s5/KTa+9WSprG+XY0SPy9a/8m1x33fXS2dkpXZ2n5E1vfrO0r2udB25sfyqI03Vh/j41mpD+GVadV8EuyqP4H80BwOn0ZEKzAJXb4oynO1PRvW6y1pFyz5EFasnNW3vzxsa1ftMs6KzzjyaTYo/nRg88GMZwRC5aXyiBZFjuufd7Ut9QJ8951jPVW/n/HumRe343K93TVbp2873KirzynF1Fcv25xdJQifZUQD3DavRRFEawMRGX02f65f77H5BXvuL/SGVluYaJ6GHmFfohBgzEtUo2RM9t29q03s0f6mLN2LRhMpf+EF4F97vTHrxBVnl2OcbHPg+QQ4YSHiGbRZXvSd3dNsaNsgHwiuBRYSDzvcgSe/JIp7Stb07xsPJ9xkru1xBmeE5OnDijHClS9yEI53LpXAmGVLqAUJ+tzTRv/BybA1CBVnB8OKblZOz2olIqTgaxsz2pfAXrg890wZ0JiFSiEzeVUJFc9iE8/euqWHeAn+XbScYQMcCZ4KyGTyHhL+f6oyIZ2zRYdkkb1rJ5Ohh3+jPT662fccAPGyzu/kyvCAMI6ZjK4l1jMc1uwoXLsyAfk1EESbmuhArN/Hv5A7fQIGEnpuYSCnBCceL6hmBqy04sZ3D/N3+GhVZT4pOJ7oPy+CO/05Mp4GXHrr3S2r5ZeifjUiEzcvDhh6Srq1NKS8vk4ksulqamZrn/vvvkoosvlra2Drnn23fLtm3bpb2jXe765jfl6quvkrLSUvnpz34u69vapL29Q37961+p0du1e4889MsHpaurSzZv2aKbwbat23SuPHn4sFx6+eUSliKZmRiRR37zkJy773wFS7968BdSXV0tl15yoQTUXW6A+ngoLiiZEhJknlIeosjvlf19MSUZExoOxwzwcRdkNbwyM/MtyPmfOtaqgxPH9WwOHKy/2XBUzl8bkER4Sr76tf+UltY1cu3zr5FHTkXlCz+akKHplb9NfcGYXLJmUG552bPlyJGjcurkCQ0vEk656MKLVOfoscce0znRe7pXHn749wqAL7n0EuloX69yAHAYKPSIYSE1GGLvH/Ii/fbQoU5pa2/WFNynMuSw1HtiRPEmEQ5bDV0Yt0dxJeDGthuwD1EcUEpJgHwu2qIaQ8d6tC7SU1EwNZf2aNg3ntBSBegzAbJzGXMA/cmTELeLNEyXjbfCoWdsNiEHzszJhvqAwKHpqINXKSpqCzdzJBhTDbjiAigIHukdj+kRhYxbJFVwGMDjZF0jNgoAaq4wharzjHae1R22/1FjLiuF37U8m/tHA3DYzK14mZPM5ISnjAsagqX1IABG1I3m1PAxm6zZXDM738b/WsrNJtw5nlCAQ3cWBUzlcf6b0NWGOp8pWJhKwbXBMWd8PMbLEZydldKSkpR6rDnkZtybMaT6fgmvDE/NyexcTGalWEZmDQdnmWObyxr6o72H8cGd6k3MaVYJJwhSEH3+gMTEp0KLVYVx2VidVOEo3LuFhYVSUFCghsvj88lQ0Cs9IzPSWl2kJOm5sBk38Rj3qN8fUA4WmjSMK4u2ushIouP2NtwtPALGy+f1+jSERLju1EhUQnGqvop4k0Zl2e8z2knMoVA0qYU8tTq5ReuOPlPcY+qVGaKx0bSxSsSpmYS4ZFw07Xo1OWGrOSHsGowitsnak4TqBU2H47K2wiNFiWm59+5vSEtri5S3P0u+9LOgTM4uw22zQKML46PymsuLZG7ogDz4i1/ILbfcIvfce69s3rxJQe23v/0teetb3yazsyEZHBqQBx98UGqqq+Vtb32LFirl5HzgwAkNwTQ11moa9Uo8FSvpW4wd5NmjR7vlvHO3Ovovy9v0V9IO+1naQ//g3dqyeZ16X7gQokTkjfUAyCAEh4ggHhFE256KelXZ3oc99/SZQRkYGFMRRNLJyytKNStpqQvvx4kTver9IEU/19DQUs/N9/eWowXxGpBGgdmlwB/6M/39w9LbOyw7dnSorlG20CH9wx706OmwBPw+CccS6pmxUQ/CVXq48niktNArJcqNMZQQMotJvCFj04bU1wBsvMarv1JwQ3YcIUZI4wBMBEyXO9O1mngq28Kl62LDCG43Na9oQyXun6vz2Ql/WPVb3YhTeiPzM6MWfLZzKrXkR/czDABIF6ac/wwTnuFnJQGvbqKkMRPqgUcDuJmLAVYMR4S2A3o0Nq28HZEib1zvw+DAQSF7qL0qKYcPPCqbt2xVEaIyf0yOHz8uTU1N0tLUYEIHFrw4xMXp4Jx861t3a3iCCRkMzkppaalRPrZIxfUZg3vMaZyQ0AM//L8yMj4hz3rBy6VzLK4I3tbUcm8uhj8zP4sl69jYMVCRwbRuj+0/d2hwqfGljfPHxvRd5jPymjsu8cHlto82sBgBAng7VFxQREr9Cdnd5NcFmnlBigO4HB+JS3mhkQcoDrBA52emDUwn5NgIpGuTqVJZkJRdzYYJp0HElPCdWexICkyFRY6PJZVXpeFNNHq0lEQa5BKbhvzI9ylAccorKIHWNx/cIERJn9JmO+58cThq3tkufv0uG8FyQlC5jI1dv2ePr6MX5AphmTWZbod7w7UhMp3mKujoFB5VcUjRchpWBRctoXLPjPzygW9JvGKTPDy5S8aDix8C8jUQ3N9QGpFzSx+VrsO/ks9+5nPykY9+WDNrLrn0UvnW3XfLTa95jXpyBgYGpKuzU+rr6+VjH/2IeJLx1CmeTBr4LHAZMHrLPU0up/32M/Ttk0926RqmGOFySMEr+f7Mz2pyRHBWq0NDMB4eGde9Cr4K9aIAMswTiigSygIYUq8Kbwgp3UaFePU9YhZUadmJ0wMyMT6jnCNCHABVSgFAUWCvpLQJ89dUBbdigUkNjZAdtnfPpqe1n90HYdpFptsZh4eDJyYXoEX239HjPaq5xFggWLlQGQ3W5JnJhHSOxbQfpsLmcAFNodjvlepijwq4kmBjigub/UUFRF06W/bwt5KDOEA4GqV4cELQZKqvr5S6WgMuV7LePPcdGE0V23Qz+G22FC/sdouls6iM6FNqw3PxO1KcGaeukSJ7l7BQtmcrGHJIqTYLQw2uVlNOqHcDHojq2fBzelWLG5rTIQMQiSZkXTWl5U0qGqf42zYefQAAIABJREFUw8MJmQibTbmq2CMNZT5B82UiFFcCLW413YidlGbADaiFkgyVyTH5s7e+Uf7qr/5S9p27V0529sgnPvGPcv31L5AXveiFGstHdwEOBp4BjP/kTFB+9KMfyRVXXKHv853vfEc5Hu1t6zTUhex+NBYx5ek58SdiIh6fTmYybr7yla/Imb4Bedt7b5eT4xg1SJkQe121vJx3T42Nkzpt00bdRs0kjRnD4QYn8/gaGbWerPFOlYxwcWl0bBwjmqksbQ2tm/ORWcdMn+1k3xhAtbz26btb7olT0NHvAQya7CDlpiTjsmeNX8qzABxOL0MzCTkxhpsvIbXFpiZZY7lvHtGOavCHBnHNep0ilwlZX2ni02g6AJhbKvG4UBYkKft7wzI8Y7yAgYIC1afBc4G6Ms/QdjmnHIbRAG0ny9DpQGpO6ec8fIfI+mqTcXRqhMw0iMZms0GkEW+Qu8yKBTjZxpc7s45NLuPrAk9nP8NRrXbqlZmN0GuECdUDadLDMTpzCaPOW10Ql/LosHz3Bz+WR2b3yXSyZjXt77xntRSPSM3wvfLpf/oH+fCHP6zG1gKcK5/xTPn+978nL3zhC+Xhhx9WcuZHP/IhNhjnAJOU3jPDKkZH5lJ9HZWXzwbMT1njXQ+GU4LhPdep2LzUaf6pbpMtUYEnhzAe6fNo4wAITUYYdYfCWsRUiyz2jyrgoZI7J3NSf1f7HVA8Ji0a9WVEGNc0myyxaCyuhGhDvvZp4UpAGH+oag8YMF6nhBJbAcEd7c1P61jTR5Da8d6ir4TA4JEjXQqsKyooh7G0H4NSDEeOdEtFZanOZRSyAXZZvTgaFUGjJi69kwlTCNpDJMMjG+t8UlfslFh5iieS9QYyv7GDZNOh/QMAXemlWVSWIOzeuKwhs14Y+0WW5Ok2THR7iujoFMw0hixd+8gaX7ehdT/DgCDjYXAbTmWEJ03IyOth2zeGrbbEoyrDGKahKWq7mMGhVMDmegxLUh7tjWiWFP+NMUFa3+cxui18dyjmkScGoqpibAGTaTNZQl6piI/KbW95w1kA55prni+7du+Sz332s1JXV6dk06qqKnnzm9+ip5L3/8X75c/e+U45dvy4fOO//ksqq6rkOc9+jlx33bVy73e+I48+8ogUFRXJc5/3PLng/H1y5Mgx+fKXv6Qgiau4pEwBzolx0VRZjFy2/lt4bNIlN9xjs9T4cm+BP12skclvrxSYcJFNLVA5iwicyqZxSMnOQ7KNbz7tW2jumDliKmbjJaCvKOMAsXV389kAh9c6NRqVw/0R8RPWwosicQ2BXrC+UIlzNpugdyImR4bjeoInrZ5QGCEx/Cb0CanPu9cUKfGcch+EFeF3mL3IKDsjFGicGgYIWNIe/aceRVf5CxPWMUrbPBtDu63Bp7oxE2GPnBqDBG/qqBmPJiUZzMbnBjX5rr00WHTNHQeIZo5v5t6gBwTNVrQZE3iukkT6jPdRXddJ1Z8iDRz9qa11XvHG5+Tj3zwhv++rXuk+tujn6Z1Lmrrlo297nnz3u9/R0OOGjRuVW3Xllc+Q3/32tzI2NirNzWtUsPHFL3yB9HSfkcNPdqpXgkLBO3d0SFOTEYtcqQt+uS8LEVeNQCSmRi9fddvlfm+2z7H3AGZoD8CPNG9TVsbUg7OkYdLara4P64fMK1vNmvTl1fJE2aybA0+c1FAYmino+tjnW8+OrcVmayfhDTt2vEdfkVRq2kpxSGqKIYq3mllzC/U/bVdi9MCoZpMVFhVomQLCTSMjE1qZ2yhVLw1w8IQwP9hwKFbJ4QeidDaAw7qdDCe0mC8SJXBrOAw2lXmkrkT1SZcdGsp1rvHej+4/pvsiSuCAG0JS9HsugG6p79EQlSuD0gmWOO4o59NWxM8aGP5Wt7bjGQCWLP0M+6n54Sr77IWegeHi1GpcZNAjTHHFHU0B9eYEPMZ1jyeGNLXxmZg0F0dlOOKXSMInbbUBaa30qzJwmjtjXoywxhODZC05Ev7WEGtatEfK46PyziwA56qrr5atW7fJ3/z17bJnzx7ZsWOnfPWrd8rb3vZ2aWtvl3fedqt88IMflMGhIfniHXfI86+9Vi668EL19HziE5+Qiy66SE80J0+ckLe/41a59957ZHxsXC66+CL52c9+JsXFpfL29/21dE2YMIctM+E+qduBzTo2TuabNTh2YVjjan6eHjOeQd+UFjjeC48Jl5ECbp+RSsl3DLT+XLPLzJWtHQv93Gbm5dM++76pCueu+WdIt87TkgmZnpySktJSHcNzWkyBVPcFcDs8FJPhYFIXNfsBRUZNiNPGmAE+Jow1GoJb4DNK0+pRdKpjO22gQGttsUe1a06OcRIyIDEV0yZN2qlEbkCpWQtGW8ZsItp/Tta1yaAzKsUAqpYKUc8SXhzAFrWytC1acyqtqL3Y+J7VfxkZbmlo4oQd9UCRXqvpohuun2kbTDo797rJ+7TFwXg6TzB6Gn4jS8kBnr0jEfmrb47KRHD1eDcLbXjr6/3y969eI2UBUwwWDhXGQCtjM3+iEQUyRvPLIwcOHtc2BwDAXp+6+jHipj6bKfGC8UzXeltqq1357wnvYfDO9I/Kzu3ty5avX2lLTEmLqHR3o4FTIGvXnl0WIS1COH/tMS9Ige7q7teQlU3/XUmbLBkXYioerrHxKbnwgu0pLlC2Z+NNZM3BP4FzQzV4AAVedLwoJC1s396hB2QNyaKQ7ISyVtLWbJ+lryjCCm8GbwsgB/0dPGHIKCCkiCcmlxCV7ixOxt2JU2c0XIhApBvgMHfxYI/MxOXkKLIkpo7g+iq/hqXKCowi+tNxMQ4HD53SeQBfCECcC5DLtW3/40nG8GIYEDZyCEx0fE2RyPoqU1LAXtSVenJgTqKhoEyPjMja9WukqRYjZ7KesoFfgFPfdMJI42fcwIm8Ijku73zLLfIX73+/nHfOXjnR2SWf/tSn5OprrpEtW7ZqrP7m171OszLe+ta3yA03vES2bdsm7373u+TDH/mI8g0+9al/lttue6ds2NAhDzzwgPznf/yHCsnhAsXz8973vU/uvusuueKKK+Wyyy6Vb37zLunu6ZW3v+921eAJwuPQmlhPLZqmL+vK/DI4FXVCMeni5Hg4QPPq0XHcD/ozp9o2DXRL3uQ6+VbrPoy9ksg1QSkpsWhUJmYiUl9ZKOe1+qU0YITx7MJh3CfCSRmdTUhQ60h5ZCqCinBcPWZ48wj9NJZ7tTgcolWACmQFmCYG3KfFKQs8cZUV4PmEFZsq8PYkZTJMu0y1ce7PdQzxNkLXoQ3qNSJ91peUqiKvTEZAHQR+zNw3ate596Sb5aKn2qQBSxaMuJ9kAUkqrJbxNeptYk7AY8iIyyvcdAAS88aAaL7FeKX2rvHL3b+alm88lHvK1JaWYtndViLNNaj4ivSMzMn+U7PSMzyXUwe889pqufbc7Jom1ohx+jW8kWknvCEaHuBUzbxAIRcPBHWgGhqqzIlThbee+ovwy2OPHVMjsH1bW9ailE91K6y3gcKXtIeaT4gf5nMBFuhDwAieqOXo1Li/D6CKIvPJU30a4sCoU59rOYYSUIt6LtlqkKdLSosUaExPh5T75FaZ1gPFvIiF5anksSDxPsfjWnIDNWgA9eHDXdqnzKvhEVOP6YLzty1aDsM6G+gX1U0an5KTnX0KHFAxngdwkqLZwkeGolJY4Ndi0yxWFMY5DOYQCctnuBe9l7ZaKQaI4JQLMXXIVqdWlgIcK2WRuVHarKTMFmb7+WLPsGndmZvnWd+n8NMl9eFkTuFf0bo8nJyTcemo8UpTOXUt0rLP03NJCYai0t15WiqrKqS9tVbJwg7fMWsns0EDIA4NJRTF2nfgZgx+S3FY3vGmm+VlL7tR9u07Xx5/fL88cP/98qcvf7k0NjXL3//tx+V1t9yiv3v7294qL3rhi2Xr9m3yHgDOhz8ic9GofPpT/yw33fQa2bFjh36ekBWgaMOGjTIXDmsmDqJyHW1tcsUzniH33nOP1lgB4JyeMp4pjAikZ3d/ZR2DjP6zL53L+MJlaijzy/BMTI2y/QwAEWFATurhaFKVjQEEiDnZMhKQ06jT5O6/1W7fYnMHG2srVgOC4XsMDE9KdalfNlYlVL8IwjesfEIMjDuqzXj8YkmfhpeIy58a04pO5kQPyPEkpKzYryCAEw+pk4CMiVBMmG9GqRnPl0emZqPqBWqpCmgR19m4Od0DrLSQqgNYMidiysvh+oXxSJmFQGvVqKhCt9Upgt9iRAN9hLEc1LLY+rWgDODkBqMm8yFNVNZmOPuzfm/CZAZacqH10tixpgwDPwPglAZECdsej5kvjAXPBnziYcMbCb/I50lIe5VPbv/msJwYiC65WZYWeeWVz6iXa/dVSXXZ/BpLfWMR+dZDY/LtX406nrGFH3fplmK5/aW1Z23g1mg/cbhT+RvMFUAlRgFF3WCIzEbjZaqvKpaysmKdL5BnKcCIF2M5xnTJF8+4AeBF9XCMHSHT1XDh59sGtFnQ40F0sK2tedkAj8MfldQBDfkCpPl7gSn6iebL1q1t6nHB07GQCOJS76vh7lhcPTmne4c11Eb2nKoKb2uTYqf4Ks+hRASeF9SoIcgiJYDitQnX5QZ6AXum7tRpaWmpUxkDQn/oHDG+VE8nE8wWc82WxcdBhf40XuCkVl3HyweZe0MHae5nKwAPBxNK0UBtOB6NCDpwxUUogecHzpbqz6V+b7m3RDT6zoyo9o/hcxWviiyDCv2pO1FPW2nUpDwYrTvkyMI7LdU4P+5nV0kG43a3ZRbOfga7o+Vf8Jisz3B+ruUJHBamivSpETGGRIW4PEmpLYZMDPJ0fVciqUUUH3/8uCJvJkguYwXvon86Kf1BQl1O5pe+d1LWViTloR99V44cOiSlZaUyNTmp6aXPuepqGZ+YlC/+y+fkla96pezevUf+8i8/IFc972rZsnWLfOhDfyPvefd7pKi4WL70pX9XIvIFF14o55xzroay6Ofa2lrl70BGpl7Sz3/+C9mwYYOMjI5IUXGpvOINt0nPRELCUVOXCFBhY6KpsTlrDMwEd3srzMnUjm/ai5E5vvQvWURwcEhzJuzHZK8vo1aVATXUrOJRqpEwE1PD1lAekN7xiLiDDKnxdc2dFF8oW/vmkaAdPkke8495AiCAjK1ePq8pO1Eus1I0Ny5lRX51OXMSKi0rlnDMKyPRIhkLU9TSr2RktB6Ccb/ReQgYg00/EObS7AKPV6vQQ/hF+wE5AQBNRaEocR2UgUBkz1hEglET0lKPj9erAIFxYB6rYF8qnmsQqaZQu0i8KlvuZPfxvSZZ3PKwGEvDA7EEYxsedIdLbIkT/S4no0mdLbpODTHfkrGNY8VweWzYzAqAqWKp02YLdFiDugcgBuZwn+ALVRaIbKhF5As3l1MGQQGTAUlGwBLicVz6RqLy/v8ckYgrsyzbZgi37u3XNckNFy9MQiac+qUfD8nXfzay6H5aV+6TT95UL2uq54MkTpGDQ2NaJoCMIAinGB1SVcnmKK8ok55x1qHIlsZCPTgZrZEzetpsbWmQouLCp4yvwPJg/h4/floN3XrlVDy9hsh2LERdQkGUQGhoqFYjtBxwB4Ak2wd9KTgz9DnABFXjaCQmNbUV+rvF3tPybsjkAoiSdZNZ6mIpA7vQ7wEetJG+DwZDWv9r06a12v82+4o5wzwhDZ3QJiAIvRoNtZQWKQdosardgBLCYwAY1uDatY36GbJzLUBiLwVsAW5raiqlugqy8XzwpBljPQPqCeIAgdcH/R/sIGCLfnWPEXvLmYmYBOdiUleUkJGhMU2YWb+28Wmrlp7Z77wngPHI0W6tjQYJfbkg1f1szaLSbTbD8LDoLSkyVYvKyXSyP7euWd1gXX7utLKq2UzNs9PufVy9qWc7oQNriM1AsHkakTOTGWNUEfkbrgOcBNLBMRgmHmxKCMzMhqS7q192bO9QnYjMSwlwjkvRbu6anh03JRn6p0VgnVjCcTJOyYaATI4OykB/v1RWVqhMfyRpsp4mRgalrq5W/IWl0t/bJQ319eILFOi/N7S3KReDitU93d3S2rpW6hvqZWp6Wvr7+iQ4Myut61qloa5OSasnT56S4hJOhgE1KIGqFukei5rUdYwdP3PUg63uivYrRtRJ27VGh7/dpFHtBw0tzSd9p8bAZVz5XE2JX8ZnoxqXrS0NqPATfBwMPurOfA4vBQAHNeHu0fBZhPJ54+vKlkrNnVQGlON+cEJflutjyYAGGMxXzp3/bI8Wc9R39kDWM/wI9az4YrKjwae1tsJ62pqUM30jqk9T3NiiQlgjs6I6KF5/gXgDnLx85EtpSBSvFvpHCGIVBnxSXyrSUeNTCYJwwitjMzGpKhIV66sp9WpdsyODkVTsP+khf8rh2CSM54K2G1Iw3LKEeofYrghfAc4soZdloPINHq8hFBs6VOrdyHQA+KS4T1n6T0+jEOjFkKHNtzrcHzR3NCvR8HhUvKvcp/3G53i3nsm4ejbZ5c269KiyMmvSjBMhLq/OA96twJOQnRSldZS+M1Pu3aVdfnxwVv72O2NL2p/n7q2UD9zYsqTWD4D2z7/SIwe7Zxd8Juvn715RJ7vXz98bIDo+/MgR5So0NtaqkeRno2NTqoi7Zct6CSO+6UGp1fSRLeNAvR+MSEtLgxq+bAbZrkvbMLtV5nIAs3szmz/Cc2vW1KsBxRP5dIAcG4Kx4ZjOrj41PFQ3t/X+lhzELDewZ0NQxhtEiIo9kBINJwCNAb8aOVKjracqG4hiDAhNsa6596nwpPHefQOj8tvfHlIgBnDhb/qAvQYPic3AspXHJyeDOj/IwiKTayGQg4YQwIQwEt4bM3/O9vwAXNi3aAtp7vRPKmEBiYy5iOr2QKzmXryQtM1wbzzaL2a+GOIu+/hjPUGtASahoOzaUCelRX4Zn5iRLQ6Iy2dM3eGx5YBd+10K1LoHNFSH+vSqAZzF0n4zMyjS5QDSxFIba1fvzEJpv65YpfXmuJ+d+QyVV08aBWE24fVVpH97pMBrMqmUxMkmNDolv/39IR08kCrxRlynTAL3xXfhlSDVFgODCm51CfkrHpmYjSt5k5M3oMRuHBA8JRHTUBjbfpj4brFfDVz/NOQg6i/BNjdaKyx4TtWbaz1SXWwAmA6+nsIdA+WcoA2ZA4Nnnm1S5M1dSgKLeeTEaEK5IXqCA8hRnwqSNanxLmNo3zP72CyQ1p0l7ddwfbzKxSGFnnnBM/HcWKBKBgyncUJVdWUB8fs90j8RmZd+nG18aePScycdGnOntC+V2mxqHRkjrp6PRFKKA8gGxDXdcV0V6YbpeLnBetZgG8G9Y/2zMpUo1I2AzwNNEknz3gmPX/u92BuV1kqfNFf6pZQ6K06ZkN90a2VMmQglTLYDIn0KTPmpaZclA8/LPnS0k5RnlkzomCrfJSNt3/JmjGPTlsEwP52/bkz/qeaMvqQTogXiOGRm5j4gFbGuioKkVBQb5VG8jDZcxlSEo3R8JKFigrquFWQ7JUQIt/kATuZwkPacJWRtJYDHtIN5pEAsi7PhP385LV/66eSi+yjz5e9fs04u2FyW035790Oj8unvDSx67wduqJFn7iiZdw/7CMUsOfFSb8q94cIPGBuflo6OFg1PzA8TGzl9XOuEEqiInZnZZMNfSkh2jBflYKjXhsZIrhf9f6ZvWHVnSH1ubq6dFy7J9Tn53GfbTroy+zGeDGpiNTXUqKFdyYUxI3upublOlWrVgzY0ruEqUoSfeOKkekYqq8o1nTwzNKMH02hMDh/ulPKyEiXlroZBzPZOcHB++7vD6rEifIIXB50Z+DL8OyWX4ujBMZ8AD/C44BgtVDj0wV/uV68Mnhsqhy8U1sI29Jweks7OPmloNIRj3hlwxxhBjubflHMg1IOCM+3j8EMfAXoorMr3AHY4DDx4eFgiwaBcsqtZyksLBd81BUp5dr7KzbwvkgEKpgqXH641xVuHlOeEJ3U1xtPzwBNjTs6GE8rPEs9PcStc4j5qiO3O6/q5cQeZaTJvM1jo5/PSZh0Dr6RRvD7Gdc8AsxlXFpksDPgoWijTmxR/ZEaL4bH5UISOGGg2tUx1NUYScrA/IpNhSi74ZUOdX431kSHSyQNSUuhTDRNCEMazb7I/OOliqDRchPeJ99MMCssZSofxYKDvbTJpvqntS7ONLHixnAk33XP+srJ8CUJUwyFCJca1z2Q22imOMmzGeGREPpxBcJ2bXV+ZaXTKi0yWDj8H4YccTk0NIFD7wRTeBFxxiiUkxDtxH2DHzb/J5ArZt1vq58t9Bn1jOS54cbiULEzYRRKyvcmvadbZaqMY74ip5t6rHrx0NWv1EDqeLx7L2CeTcSkLeFSqfCoU0+8lhFUQ8GlJAgASYRv9mEMstsDFrgnmCBpNCoAcwKJFNVXJ+GyuVWp22BIlrrXkXmcKbhzemi3xYWedrhs/ol0+TQGlam869Hv2/AOgoRE07DhEDDAz9wEieUdmFuFAE7IyYWo2O96eVPs9awoWNOKf/+GE3PO7mUVtZGNVQO54a4fUlM8/rCz0oUM9s/L2O7rmCSpm3vu2q6vkRefPB0zWg4MxctctsgYergj1fLIZdfYmiMlkBRG2Zx+KzEXV6ACWMFyQXzFyPHtqalY6RyJSVRCX9a21uqb5DIZyqUu9xhPTcvDgSc22gf8D4Xg1Lrenxu59PJdw1PETvWps+C7ewXow8v1e1iOea7wyfB8eqc0QeYsLdd7wXezdGDhCVcGZsJK68fIAhChPoaFgV9YT/QGhGGC0Eu/BYu+CCvnUZFDISmIe4C3iWigcBhiFu4Ox5m8qtgNIAESaeepshL9/+IhKD+B5cdNDMttCX5FCjneLlHF0h2xWF3/Tb/QPBVinpuHsjOo86+hYo94QwmhDI9PSNx5WTid6cUQhGpvrpbG6WDrqAuqpxpvE2DK3chFh5Lsh25/q7NOsOuYIHCJUlyEM5zMevCNeymPHe9XzhabSango/2BZVBYIsSFzYlTCqivtWHkLTmotG+pcJKYaFYZjgTpsXDbUeKTUMyePHzihm8Q552zWAcrqzkyaE/bhwajMxb3SVuOTdZXUfDLZNOT/z4bDMh3xyUTULwUSEYnNSVVFuYRnJ8XjDciUlDsVtR3dH1vw0wFzbPmtFR5pr55/MsM4cPIJz4WlZU2zysDPQwQLrC68Q3MJr/RNJWQSReaYMYpKqjXOBfUM5H4OzP5FfF4F8owzKaXuzN1GtdIKuaU9BjaE4jZ8+W54q3U//UFfaYmOpNGI4Y8BoAlpLBXZUBdQb0I26gKevUFUjcfglnlTJUEsUdqQcA1oYZMGPEHKM/uU6bcCx/OH15HPAShsWQ/3e5LpBQdFlZf9JvWcMcVDB3BNSwLk1zsWFNsClZp1qG3wSCIakSJfXDqaSlVyHY9LLuGRgZmkHB81YTTzpuZSj6L2OZmM9A1Vwo1cA99JJgaeHMBxZt03+1affWBCvvP7xQFOW0Oh/Otb2qW0KLec1c7BOXnz509JcJHq4298bqW89KLyVOdygIHjAIgBMLg9OOZdkyoQR+owhjTbpUTRuaiMjU6psSksMkq9IyOTEo1EdbNG8A7DjrEUj1/KSgpkZiaoxnrzpnXSlKNHhDAIarWID65mpWueq6EVPIlOOIMMGzw3vb1D0tSEp4XQzPLJzfT1gYMn1HBhePEyUEgRHlO2S8s8hKMaJgTc4Z3H0OOtAARhTKury9QDtBqn/cVWnPWgISC4c4fR71nqfsZ6eGhcQ2gAMMpE0J+Q2NF6+eVDB+ScvZs0RLXUBVh64olTcsXle9SbCvAjg4+5R1IKdcHgReFlIyyG1wuxQMpmMIe7R+bkdyfHlWdaGCiQqvJC2dxUrN5WauCRzIAEAc/iOcZbyd5mIho2Rd6CDp7JmqBOVqCAsShQgARvlzXU0FCjKfipxA4nguMGz+53ZnxJj2fM0VXKNSV+qX5zsqisu3u+qbSxNTdgyPYzuxHoJpixc2Z/hjHSVkdOozXOCVH5E06r7alcK4Cru9+EH7i32huU2Gi/zIVDuoEQO1ysrD2GBO8Mio0447fUezU9zhq8iZmw3PeDH0jHhg5p27xLHvvdQ1oV+gUveIHcddc3ZW3bBjnvWS+W4emIk/JriJOADp7BGi0LiIIbiKn2oq2Aszvv/Kr0nulV7RwNCShRG2PohAZcui6EFowlSZg4t4fMnYSKMVE6wKYeY8zgbths+dUZm9znwpLj7gKsS96b89w5u32MrS5cNbbpql+EUTgZ1hWjd+OR1iqjCJx5oQfROR6X6ajhFxl+DGDG4YPBW/GIhnZCUcKHxqhbEGVCkYYEH9HK2WY+8BmjeZMub4DQZHURXjKP1JT6ZHQ2KbNaxsejmUaabm0+oT/LDIlkW2NKKCZTy8l2AkQxJxHBbCzzSWhyXEIzM3oyykeobiLMgYAMQ6Jd6TArbTBEaAMsvQmyMBJSVRqQtdV+/U44OYtdX/7ZlBCmWuzCc/Mvb26XNTW5VRJ+9GRQ/uzfu+eFSzOf//arq+SFLg8Op0Zc83gO4JVkelLYb37y04dl44YWJT7mcynpNDSn9YwwyoAgPDlwLZQzODOrp1/CK8Y7sfBlvGdGEA5DgiEDkK0kA8n9bfBhMHBo09jMHkAPHhtCBxidlQoLAnCsqB5AiVAbPLjFTuq04fEDJ2X9+kb1ghB+IRSzUPmBfMYn13vZVzHAJLDQP3j68vFOKGH99KACU7xRdXWVmuzQ1dkv7e3NWvF8qedBHD74xElVhWZM3ACLOUaojmwvwAWenMx1fnQoKt0TRveHq6JIVGyzJJDmNwIuyEhj3tLv8HhoO+ARAA4oxdYyDxnLoaExrUUG0GY8NMKgad8ApWmd+5s3rtV3jUVj6pXjGURLMi/0fqiztmf3xrNI0bmOU7b7PPfbLCoPgqfzAAAgAElEQVQ9xbvKAdhsKVcGlOHMmHCETYG1m7flSTBZbapZKpNDi7BZo23q9bDxc7pTUTRnOwfdsq9b159Z0w6PxSmuWFGINL5PxvrPyOT4lG7atoibe9DZCNhU+NPUXGuEvfB+OEq8Nhxjzd3w2KR85jOfld27d0l1Ta3cd9998oLrXyB7zztPznR3iccfkDVr22RooF9DFcMjI1JbVSWltU2S8BFzGJPBvj7NyCktKZCWtet0kkEw5r3uv+9+GZ8Yl49//OMyOzsrg0PDMjI8LBs2bpDy0lLtn/4zfUqCHh4e1iwr1I75d2FBobR1dOj4jASTcmI0pmEVUwCA0hMGHabGwJW9ZMeArjQZMuaNtR+UPJrOnrNhBuO5cGokOcY56/hqpo+x4NmfvcAzcmifcj6WaJ9bfJC0blqinhSHqK4ZQIDEREzW1gRkQ20gq0cBEjGQJeHxyvFhdIAMsddmfllhN4BJY2WB1qZSYKufYhwcERjtV8Qnjfo0lXUBpdzLMxjb8gKRTXWMmUczGboniE0Z5U4NU2maezpLKcXHcbLh9ADguLn5N54fvHnm3Q0ZH49SbXFS2qt96hGKRoy7vLamQk9nuaawAqQPD0RlfM7y0ubPHcZ9eiYk0fCclBUkxTd5xnhY/V71TrExclIl04Z/oxpt//3QyaT82y8WTxHn225/eas8e09lTnvcl340JF/+yfCC99K3H35ZnVy4KR3W4XRNdtI5ezerJ2G+XogBFL/53SHdxJcCIZlfbLMJ2ZdS+6azBpUfocb7hD7bDVS4l+/lMgRVj3oBpqeDCjZmZsL674bGGtmxrW1J45hL56EADLfG8i8sgffo8dPSvr5ZQyArDRnwTAw1ZS/a1jVpKvBSc1F5Nk92pQws4I7PQKDFg/N0XOyTGGBKOKAwjOJxPhfzgPEE0AIAAAN4YOCr4PnIRQcI0IEgHkAboOcmVNswKeNjuV6ZgOnwQEQGgx6pKvFrlqhPYrKuOqDaYWnPrHEgmLlqwEpnd78CX0AJ4A7uF7w0vEeAIf4mpGU9aHzOtufQ4S4pLy92CPt4M2PKjwUsZ3KqmBd4cHbv2rAq89mOj5ZqsO53fpjicTgp4qpg6pzELeAw99vMinS0xQKV1DNUzdSqBJtutNkgxnVtnjFPW8Px5tgGppKzBONgwE1jmWhWTFdPv26YnIBApoawa8hnkNaIRYJAQfzEzxdiszMogyMT8o//+A8KLI4ePSoXX3qZPP8FL5F4LCb/cee/yfr16+Syy6+QT/3TJ/Uesp26ujrlT1/+Ctm5a7d8+lOflIryCpmcnJDxsTF57c2vUyG/n/zkxyoB39t7WkpKSuSDt9+ugn+//tWvpLa2TsHODS+5QRobG+VjH/2oNDeTAuqTnp5uaWtrU3AESKLq8fZtW/RUf3Q4LqMhSMeGj2OMohPmc7LW7AQ3IMaEV7S/nVCLzYyxCrXpcTKeCEOONswhW1xA/53KqEn/e/4zDCi1Ya35z0g/e7H2WdBs2u14bFLzSGepWYBwXaz2oOMtMZwQ8zkiG3WlHinyJZWDA6jIFqIyCsUiY6GETIYSUlHil4mQIR9j5JmfePtGZ+YkHKNoKqcgk52kPev0k+HrGHVtzTAr9YjP75VQJKlp6JQRwUPTXkOGIEKACRmbFSW3MzI2FERITMGbcQvpt2hav46hEeazo4mXz/C9zEjhtaKMSVuVV4nWNuNngNNjMCQb2luWdK/btYcHFQJ0PyHSsO1vyPYAPEpWxCQ0MS6VRR7Zs7FefImIbmZkITJv4xxk+FuLG5r/hgTJz44Pe+QLDxWkvLgLGYzzNpbKR16xVsqKFw9TnRmNyHu/0rOo6F9liVf+6aYGaa3xqSuctnR1Dcjg4KiSiDmlWi+FTc2G+AqIIzziFnnLx8Blu5fxnJ4KKr8FUi37GPsWBoq6SXBLIPdyWseYcfon9ABgx/tBH5PWTkFI2rWUB2Cp9hI6IlQCkLHrj3HC40Cow63/stSzMn9viK5mLsBJwZC1rm3MqRYVn0NvCL0Zwh7s6awL68XJty353G94SRB14xq6gWcFByaXkFLm95gIhc0eNv+24DWXNtFvZ/pH9P0b6mvyrpN1sH9OxUp3Nhcqd5X34pC/WKQNsAOQPnykW71WrAXIxHCm4J3h5dm6db3OjUzwy/on5AkxmguNIDw6hNKam2qksKBA1xprkKxAng2IRMByNS/14JjN1Bgym56bztgwrnhr2LL93Hpc2GKtvopu+raWjZPGbIsLcrq1adrcDy+AOlEYjwgkXkFVNqGnUxa+Se9OSJE3oWUXWioNkME7c+Roj55M17TUS1hJnl5JRMLy8MNPqhYO7kBi4SBfS1yaH3KjZENCJsYn5GMf+6h0dnbqs295w5vknEufJ7HZMbnjc5+SdevWytVXXy1/ffvtct6+ffLiF79YFY6vuPJKufTSy+Rv//bj8sY3vFEGBwflsccelVe88pWqWlxXVy/Pec5z5Dv3fkfGxkflDW98k3zxi3fItq3b5JprrpHbb/+g1sW58cYb5d3vepeWdbji8itUDfmaq58vF150oXzhC/8qVz7jGfLiF75QigsDmuFywqlWzdhoOr0X/oYxtgZFGytoPW3WG2HDWNbjove64qMp74DLY6CxWGc8rWdFn+1469zPtmNuAU762a5nrLB9Jpxj+EhKplW77xB7td6BWcANpR7B4wcnpKqEOmQLLx26iznHoqeaLs7EqahHtW0AN1Sih6COsjFeR/4kklT9NuuGb8fzot4Lb1IKvQnN4EJbiPAR/TcwFZOx2bjGvJ/on9OwGho9hCQNF8cAQ0CKBSzG02YAkJEhNCcuvovQmOFOOXcnaavIlnqfFOsac4AQPLOxKTUseAuW4g9k25whJwKoaWf34Iwc6xlV1fCtLeWyqa1BKstyJ7sq7206Lu+8c1j6J5w0rUV2tZddXiu3PK9BsxezXZRn+ef/HpD/d2DxrKxtLQXy96+sU48euiKciu3fEGjPPWezNDfVGR5XIqlkTvg327a2OdkyK2W7pVuv4CEYkkcePareG0AKbnytqBxPqA4MYSiyQQEZhDEIb1nyJ1wfSKfI+JuQxfJrZNEWdF4IH+Qbhss2HgYYGJuh/I+eQZmYmHLKdSTVsCHwl4ssv4aHIlH14uANhOPBZ/He5MIjW66xVJsTj+sYIeQHwMRrRAgoF4/Lcr/Xfs7dh6x+Qqm9fcMyG5zTdHq8JvmA2sfORGR6LiEXtxUtqH5ueXzGbpiWmBT0M9LaWqfjxx+y2wDfcHAALou1A2CIBwivHZ4nvHZIuIyPTSuPjLkHSIegzzzZd+6WvN5rqX5+2kjGTBg2SCalEld1M9Yyg9JYRml2MjtMr2JUuiYSKpS2tsqnWTqcasdnY1JbgjaLOc1p8bbZsDz66FEJFBaIVNRLoKhYmotjMjxAulmBusQgpvX3jWiWFS41NyGNUA+Ktr7IjHzmU5+Q6upqGR0d0+KZN73mtZqqfsfnPy1rHYDz8Y99TK55/rVy7XXXyW23vkPOO/dcueGGG+TP3/9+aWho0FDDvn37ZOfOXfL5f/m8XHLxJfKMK6+Uu+6+Sz1Dr3zlq+TrX/+6lnu4+qqr5NZb3yHl5eXy6le/WutXvepVr5ZLL7tMXv/6W+Q1N71G9uzdK//8T59UMcEbXvwiKS0uUKOKbk/vlNlINExBPSCH2Lp62/BS0+cP83uMLBlLAR+gwsV+df5pQqkUd4wqLNjWEFD+jS2guVCr1Vvo6jzrKTHEa5Enh01ROrdopft+NgVCUJCaGRiAjMNDduarCAqip8ejWnLBetNUTRgyMByeuKm7ZkFj2qtDGNB44KwyOICNrDb4RXwGIFdTlEyVTeBL2SgRH8OQc5ImFTpfgGOek9boOdXVL52nh6W1pVE2rK/TcFS+4Que96FvjcqDR0JLTiL6+Ll7q1Tsb3NLUWocw5GEHOialbt+OSq/PbY4YZkvObetUF5+aamUeoLSebxTN2c28IryUt0jNm9qlbWtjWrMcJlzkTGDUVtOny32YmzspBE/ceikcmnItLGAgNRzBN/cxs669K0xwVNG2jgnXwToILAuh2jLd+LlJvyCdwKQs5LLeDxiCh5JnSecwaIilIYnyvLKLIE1l+/imSRpoOLMaZ8snZXygZb6Xr4TUAEABejC7yTbiTTqXDLelnr+Ur8H1MFZmZkOKUE9FCYbq0bqaggHpSUHlnqO/f3+vqhyUDn8EDrP3AutHcGrPBqMa1IGe9JcOKIcNcjgkMwZPxNyVTi0ZIiR+9AZO3DwZCoUy9gzf5lzvWeGZM/uDUoUJxy6a0fHqngk7Xs/bQDH1NcxaaWGVIxSMifmpOxs9GtaqTUWGBNKKNCFnJ4dSoXMxZNSoLwd43FiIIBI0dCMjBKjDs5J/1RcCuOzGo4ADUK8YoM/2XlGZoNh3eBHx6fFX1YtTTXFarjgGTQUzMgXP/9p2bVrl2zYuEnuuefbsnnTJnnms58rX/jXz8u6devk6quvkb/724/LNddeJ9dee53c9o63y7kOwPmrv/orqago1/vOOeccWbtunXzta1+TmalpueyKy+UnP/mJvu+tt96mHhwqh1Pi4Vvfulsuvvhiedazny1/+YEPaFmHSy+7VF53883y2ptvlr179sgnP/lJ2blrl9zwIgNw6BdA4OnJpHoUNC3ZSa3PLOmQ6wL4Y7nPAmVbgHWhircawtJU9qSUBxIq2Ijg31Lgj3U7EYqrR4wyFZo1FUtK11hchoIO2daZqAB1dIHgvuCpYdMo8cWVuGeUguf3qnJm4mbMzkwa3g+hKzxwzHfeCYCjmQbWU+PUmnLEvRW84KVBv4bvLfQi0mcIzZr2nSnPkKSQ36SqpVIhGUOYz8kvc17YbBKThtoiRYXzVVLzmUd3/Xpa7vjx4l4X9/MqSnyyoalIGqoMSbd/LConBsIC0Mn1YlxqShKytdkv+zaWSJN/VCLhkJ7U9+zaqDyD/Y8fUy5KUyMkWLSRLPk8129Z+j4LBOAptKypU40VC0j5e6kx4vOcoPv6hhVI0F48OYQL8mkvhgYQgsgbacXwQlZy2XY98thRLXlAKIk9GO/5cgCYbQsGHxCKJ3LHtvZVDRdme18bUnrySJcMD0+q/g2eCLwNq5Wav1g/Q9QFwBIOw3OF54OxyWds3c8/MxWXzjGyP8kYNsV7mytM9hpheMRKh2biajfZY1CwpwQNGYZPHumWHTvaUwKD+c4PgOLjB09oCBiACDhlnjCeCPtt2tSqtRnJlqurq9LIy2odKBTguKX806cGG5aav9is6wyXknv/ttWQ3Sc5xXgOiSYSRxvGcBOwxrZuBpvyzkaf1DlemVw7j8/Dl+Dx1SUmpk5HnuqEFDWuMXMWFxe/g4NAmp2SbsUnBS2bpJk0E/FK13hMdtTF5T++fIfs3btXdu27RH798x/LT378I7nl9bfIDx/4oaxbv14uv/xK+dznPi3Pee5VcsWVz5KPfuiDsmP7NnnmM58pH/nwh2RyclIKC41Y3J//xQdkYGBA/v3fvySVlZVSV2sUKP/sXe+W3/zm11qTKhQKKXD5k5e8RJHw3/3d38mNN75M9p1/vrz3Pe+Wl770pVrD6otf/KJs2rRJrrn6Kg1RceF56ptMSOdkWu2WiaqpyZlj44yBu86IdSFnpu2lxtclBMj3LTW+85/tZBU5WkJ2TO0zzpo7ObbPpGmbjCn+TbqzhnMcwGwJ6tZQaDp9LK6Cf+evLdBFvZRbG1BE3SnABuAFsHOoPyLjoaSUFAXUW2H5THUlHllX5VXviSX35pL+zztQy4qL9QDHZThkVILhqGlpBq3jZEOM5t+QA9eU+6Ss0NQmMwDKIeQssHAYT06geCRWQ/6cvQLV33VrG5TXtpQhXmw9dw5F5d1fG5bJ2dwBSq77Qy730ce71wbkio6YXL7TaNbwPqjGcupU0FBTuapZHe61EJmLyIGDp9SzDPDM97Kh6KmpGUFRGa7Qls3rNWsrFzChZQDm5uTgwVO6X0KeNYUOlzoGLN5S2kXaPYfO887dqgBnpc/E44W3CrC+aeP8opf59ls+95MGfeJUn3I8CQuxhiwXizZZ8rh9piZnLAGILZGXzxhPlquEjlNXCmAFoRddt9UoPMnBaSiYlNMTcY2EtFZ6ZHtjge6nfRMxOTYc1bD7njUBtafqoEnEtaBql1YHaM9pTmXrW3g7cIfwjMI34+DABa8IjShCsSQ/+FFodrymq5Ymfv+B0WSqlo3lVLiypWiIDpjNdMIV4x4Yx/ilOB/znpHOgCLUY0oumGqnVqF4NhJTDw4k0HwvJ3MyTYx2VXe1E8caO047TBqAQbKkSpJFFTI8a0I7lCToaChWdVrsxdB0VAdZ078DcICIPRolYTxQSr5MeKXEnxBPNCg//P490nnylLz0xhslGJyRz37mM/Jn7/5zaWzfpjVkyJCqLPIpGRMgY7wLpmq1bkROyQXlPzn9R4qeoljVdTGLgHYw6XRyxJKa8dMfhDPiM1oqSog1BFVTDcCjAPOs8XXxbnR8XeUybLaUm0vjzsRSLo7q+ae5WTwjzcdxUvmdwbTPdj/DcHrM4p7H6XEWu5sXlNk+uDfor9AnqvNCSrSTdaTtSAlp2XpOiER6tNp3XWm6OOtic809r/omY3JoIKLvV1lSoBlTAKBCLxXEvU4dqvy1iDT5TEUVk7L/TFhCcb+OI3OMuUEIlz5CIRs9GYp81pY4taQyBB4XfRfE1YJhPS1xeiL+vRJjw3jhbmZDgguwEu4HffD3/z0mPzqwcHmFfPeE5dyPovB155XKyy+pkPJij4RC9BcpvSatdTV1OWz7CONw6IKsSUXuhbRgcnkf1guGiGwwODy7dnUsSQo2ocuwkmePHu1RHlBRcYGCBy0WuQKQw1oHGACst28zhnElc87u4ZCNyQaEj2TCXU/9hXHWOk8xU3pBlcqdvoEDipfFAhZ+DBEc4G/rVWW2UEM2obBMTsyoJhKeCziklijOfCDlG68cgIqwGN4bqA8rueyehmjr0aG4TAQjWs+RkBSCsoCbzXXeeeErACUHI8AG4ctcQHO2NgIC7fxETdmStC2/ivAbZGQDdEwa/mrxnDSLyp1um26gMUKGh5A+JSpzINvPnUG3JFb7HEtgxjBhlAAI9h5YB7jz11d5VWOE74OHYyX9lxpQy1PI9Fhk72QTG8bLcXI0pvwVj9evRRGVF+SkF1Nnx4q3UceH1F7rdTJFB43IHgE0QFpdschM31H53nfvVU0Hsqtq6+rkedfeIP1zRZptQr2iNRXwjLLELFI5etm5JAom7Qi4xgKQRT2o/f2o6XoVdGF8IbjqeLkO9gpIrDfNKqykCOBOzSPn5ykysSUeO52Z+Qz98QLPsAAmRU7P8uxc2sdzUkUnFUib97AbDPNHgZIDsNzvaO5zGp+IS0MppQPwflCF3ikqudQEg8gejEjv8IyKsm1qb5ak169hUNj/m+sDGppaycW6IDY+MGPm/sxsRNCpKy0qkIoiMqLQquBgYLR4lnPZuj9szmiP5KJSutD3qDENhlXXg5M5hENb6ybftgEUf308LP/8/fFUte58n7Ga91Nt/PXPrpA11aZSOO8Ih6+qMvfU+lzbY8eEEBgb/kpPrPBoensH1VuJ53qpjC8Omac6z6iHE3ADx4QsFsL4ZLkAsn1en6b5LpXK7X5nrYU0MqH8orVrG1YcEnU/G24SPBwSRyisuVphjMXGDIAzMT6t7wS52YZXWAdd3QMKbrTYJhw6zRya0XAfYUfCLXavUm9ZeE5DxQAcW1yUbGB4YFT8Zk4EZ0L631brhu9FnwmgvVKQY9+Tddc9FpNuCgOHo1Jd7Je22oDUlIgUq1qqpMQv29Y3STUAzAXscp3j9j7mEhmDlJsg2ccd4rO8MwAQa25ifEY2bmpVDtoKMHaqiZ4HDo4B6vRyZ9NYIJP5c4vsbdaV0cRJGx1z+nY4BBn1jiAZWwl5vA2RWFwNMoaKrJWqYq/saSlUA5TLBbkWI19V4pA5c/gQ34tY3ukp0ZAARhPQY8EXmeakGXMZhVxHYdlJxbbEU5PKKxqnbC73SHh6XMLhsFYQLygqk9E5n9aTQvBsXaVHGspMnarVvAhnQHylYKTyOxRAmhCHI08zb2zs+NIGd60n1euwnA8LhlQN2ElMdoAMn7Pja56RHnf7DP15Ri0lfjYPhDhzRH/uera7fXyAOWFSwa1ej5EUSOGWBdpnvSPUG/NKQiufs3kAEigzQewZkb2l5hnfC9MfMau1TuaCz+/X+ULqt5J7c5yrC4078wkl7dPjcQlHohKeDUl9VbGIL6Bcs44av4oG5rYisn8L78HmQaVe9F5WKpLGWA8OjUpnZ78ECgtl98523QDzvShxcWI4Kv/30aD8+A/sxbFt39tWKO99QZX0njql5GK8N/kY+Fz7AGAB8RvPMp6wlRJXMZqHDnXqqR/CptfnSRGPM9vPfNCaRSd6VdvHGlPaQmaWFp9VBVuvpu1m6gMt9o6sMzx8NuS1miAE7wbelPKyYm3zSkGhfQ/GAmCm/L5YLEWrwPuNOCNKzhDSS0uKVfbBkjMoPEpfb9zY6njYjd4NEiVk7m7f3u5ksRqvPVwnPDOUe7DcLvocLxAAlfcBbEKkJjUfDz+eV55JxfqlQOti42I1mXQv9Xo0LPXro2MyFwxKaSApzeVeqS7zqzcJzxSevdDsnI4jXqSVXLQfbyVZgnCZshHEte+jUd1TWHeEh5frMXK39WkjGVtyKEbR5t5zOuckoaEgn0hFgcjWRlOgL5fLEmvJJMntE+apRNmGZkVOjSckEjPhHsPuN0q4ZLM4URj1OBnIYK55NaZcjTRcFpNtYtK2TegEDZZzW0ydp9W+eA/0SQ4MGq8T3iat0ZXiZ6z2Nz71z1Og5pSjsLWZsmnXpL2LZ7eJnobvta0B8rpHxoJxBavGuyVyoC8s7TUBWV+TNsoGK1lA5wDcREJJcAhJchpzb9aD0zGtwE2Jj5VcNj395EhMPUNsgEUlxKIMmLu4rVCLwq50+nASPHKkW3bv3qgGYiGjbYHxYqcnNklO+5zIJiNe2b6xWWpIH8vz0uK3o1E52DMn3/jFtEz9gbg4mc2+ak+JXLVhSgoCXtm6eV3WtzKge/lrmn2PTKP9jx9XLZFcSzUs1MWTUzPKpUFviPIGkHJx9RP+ygS0WhMqGJLTp4fU2BJuTHsajFYLhvf06UFdEXhictXB0RDLk13CyZ/nrubFO6H8jIbKmjVGvHU1LojakJeNIF/M8dKIasBodlrAL2PjU1rYGZBByIiUZ7wq/J2Zss2zAEUQxwEp1TXlegCgaCsp54DmXEJstAdBwCNHejRBYDn6O7Z/NCQ6MKYnJeQG+sbm5MGDA9JGxXEfWVUiG6vwtMyoqF9xSaGGMMkwxGO2kguuzdFjp9UTRZX4hdYNawJgBdm4vX2N7rsrvZ42gMNGjsdBlROdfQG/AR7+TXXGEFGjKR/jzDP5sxDoWKhzMKB4cTon4GkADEz2ChldeG/wDKlHx2nr/BCR89QFeBBsCDzLhLUQQ4ur8BrkrdUAOfr8WFKODUXUw7KpoVAe6TMeGBbEHFpATrr4SifHU/F5a0DTcMIUiOS0pGUanaLqtsaWzShyg0vG3JYjQEaGEB1eFQymzgePaDmEjbWEo4wnyF701JnJuIQiCWmvNUqepuZNRI4f79XFDFeF0wNGjE2hp3dQ3f6EKuyp4uhwRNZWBTTEupJLA4qOpzCa8MrIxKycmqQyveFrXdC6sEBhPt/Le+AxgJ/h90EkTX+aExab+cjolP5Q+UaVZQqEqDNj6FxOmJM+GRyTM2eGpbGpVqSoQsqK/cpZy/fCm3p6IqbZaQ8enJEHHg3m+4in5H7A80vOScpl7TF1qcOTsMkTiDziTue0WVVZoTXJliJ6ZzaSDR9jDWEWQvPunRsWLTOTy0tiHCLRqK4j5fjFE8pX4fnM233nbUnx/0y160HdP1AUzuYJIdwCn4e5z7vjQcDwLYXpADhwHfH6bNjQqokVq3UZocCoEpgJHRIaWo0LDSC8JlT25tLQOCKQ3f16sKGu09DwhIRDEamtq9D+oi+sanCml8qoFodUmA+6BRmHjDeeENR/CV+ht7TUZTO50JAhgwuAkIv6s/u5di4w5zisAbJY00PTcYmWNUjHmgpdu2cmY5qIYV3/hvPpKNovUXdrqfcAKJESTgbzYp5KS5qnHAcJQwj4ArBW4gXUEBWo3/BO0p4QS/Q0fIr0bmhCEYbImt700uEMd+gj9Qxq+yQNUdnvczg4WpJBpDQgsqkWEq5T6XGp3nL9nvpMaOTYStFLLT77UQDNaDChYnkoyhrvB2NLyCFdxmC+kJ35uSkA7ZBkNUxjOUWmn9IAJ+kQRZPSUeNVF+BSOiy5vjrtwKBjqAE7MzGfzEYN2DPCcx6tFs01P6SUrm3kHht35psJEy00vpk/d8op4P1yzR37DPfcsToLJrTpZD5ZfRVXCIoxBCASAgSomHRr09+E3+rKvCmRu4pCr5Jw6fPJsMjRoYhRFWZuxcPSUZnUcI/b1cm9EHv7JuNanT4+O62LCbcsm0BtbZWsba1PbfrE/eETDAyOqrvenmSPDUPSMwU8V3LZGDSZErQtFI7K7w92SWNri0zHqO3k1dpO2bxYuX4vpzdO48wbXM70h5WP1xN/yJRy4GRniN9GX4qNsKykSD9XVBjQ2DmGk1AXJ/SKyjJVdVaxwWV0g4pURk1NtlPDEfnU98bk1ODi5RtyfeeV3remyitvvdIjjZUe9YIYMjWnGq/c/e17VNPqL//iL/RQZsYQz4crfqqLz6w/eBxIVfh8Hu17skkAScwlTvls+giaWvL+StvO5y0YQMeFsMr5521TQwGQJ+zB3wjXLSa2p0Tk0HDkEIcAACAASURBVJx0d/dLayu1oBaWGLCK1Rh2xBF5T7wOvONqkIzNOwHc4qpNs6Fjja5Va4j1fSNR9ZjgZckG2vgsz3C3h3fkeXgMCM/YizWDocXDBdhn3ltVcXfW00Jjxf14gyypmJR5DhC0DRJyPllzWmAVFeG5qPYpcyXXi/djfyPVm+kLT5TCqd2TIgOzXq0kTnUA7AgUkVxtaK7fD9jDK0NGHX2cC+BlH8ZbhvYRXkjGcrneUs99B0aTlvTrHjgdUOciC8h6MZhABuWaOikpI+qQU9zZS+4UOhRr2ARtFtX/Z+494OO6jrPvWSx67wABAgQLCLAXdVndKpbc1KtVqGbLPXESx8mbxLH9ObaTV37dJLkqKlZJJNnqkiXLltVFib0TAEGA6L2Xbd/vP+ceYAHuArsLUPJNaIrA3bvnnnvumZlnnnlGJ9sdkGX58ZKZRKPE6HdIvM6D7eOyJD9RSrLcWqobyYGRRVOnpovaf6NHYgTVqEiiUGnqvUMqNuvbiPPr/8c5zQ2R3MaialrL6NmqArMLkh65TbcszcW5iWRk0Z0DP6iuG30Dn+nphXHiXqgMc3gbGLDJtMOkIbLVUnxjKM4MP7dkb0sWnnjuzlswhXfj8K0skjSxdkw5l4o8erQxKeJQrAPzMqmMQFBqiHsA6VNRSDFVYTxXHIkleW4lCxtXYOqBYwfhGiMD76apvV9y/P2yccWCkFEDRLv+YY90tTTrMyUaZANh3RcvMFUQFiKmlJENj1JJZMo5UAVlTDM5rRNCgUHKoMGj5rmw6ZKWIkq0jsfm9/ZKSWmRZOebMmyIzOG6cs+0YmxERPoCdIr5XrN6qUbX3OeRIx3SPzisz4CcN1wQi1yxMUGWpASZ9xzZdTYaDDkqsqQt5kMzxXL5eKTvHByW/3iyV0bGo3sPZjobVeqs1HhtSjs86pf+kdmVk+31bjgjQy5Y5VKonLlLcoz1j370E9m6ZYv89333qa7I2NiYjI6OSFqaURrmD5s0c4WD7HYnaEXWRKsU1NtTkzXFwTzD3aP9QkpKijpMkwnxuc8DDRpZuytWVOi4SMeMjIxrk8dIiKOsIaJv0iNUuIQSdLTNOUm/gBKSmmLtsB9S6lxUmDsvfApbeYbDlZuTZRyolKSJxqUNDZCsvSqIh2NiKladIM/vV/QEgjwOq7FdpKT8smXrflm9askUkUO+izYajB9x2GiFLEM9ubmkNTH2oKaIOmpn7wg8EdNVAEeLJqeNupdUV5VrQNE+GJC97R4NvCtyEUE1I7b2Te3CNE2tWFYjadi6+mYVzIxG3wYHHI4TziWl8rHycSaqqBh8pAZLeSrOwjnK6DnVN+bnDpfF0W2xRF77mawkv6wtTjTE0ch8kylzDIKzs3lMNXSWFkSeAmLsw+MBqen0SNco5esYVdNrB86NRaEs6gB51xpae+9W08XI5zutLhxPAiNuDF9AspICsqY4dBfrWBbMUQYyYBw1uDjDHkMEUrE47YA9Sc6N9vnaCjWz6I0TpNcI8Xz5+RSHyTo7ql5t5pXnm+hE+jhdrLXJBp2GSMyew7PRvjWO02lI7AEpyYiTqnyaOB5NuLUO61uHPercVBXES1PHgAQGe2VNNRUlR+fq9dn6fJrvRa0zV+XHR7QTLps/sD6bIfoNVAEsWVyqL5mdh9m4KjjEaOg09/t0AwnF1WETpTfLG2/tkuM3LlfiJAeaJinJyVJesUD2tY1JeU6iZKVEx/VhPqnG0BLxlk6nC7BolUJyapKWi1MdAh+AqBLiX7B+h0X4jANq5oqUCmgP1SCI/FlnL5Z1zPMnMiW6xBlAw4UKkj/Vp8izO2O54tTPIOp4wYZsOXN1ppQVJOr72DvkU+Xjp9/tkf1NsysoLy5wywnJf5Fd2zfr+tywcaNcd911cs/dd8vWrVvlvvvuk5deekmef/55GRmhpDxTNm3apD3nfvCDH0hBfoG0tLbIDTfeJL//3e9kw8YNctWVV8t3vvNtyczMlOs/c73cfc9d0tDQoP++4PwL5PTTTpmz4xg8EzhYe/bUS+ORNlm/brnON3yfTNo+RFh6vP9AgzotBAHTK/B4V7lmbd0R3SkwSKRg+DnPlTQPSs2WBxRrJM49gbIylqVLS7VXF2uoYtECdSJ37qyVqqpFek8QkUEqSedwDugBa5f3jXXOew4HBoNLcEE1IAY4GPXB8cTA8ndJSYFkZSJP/uEdOAoHa49ISlKicbpAT2cwmqxX7q27q1/L/0ENSZEV5OdMyFNg/xq6PZKWaBTRM5LjFcXRQhWXS3XACOJisc12pnbvrdfg23RgjxwhwmnGESd9WFVVrvMfy9pxvbCr2ym+tXLshmgbfDEbZQVXVhnugEPKdFIO3NSUnztNCHWDRKdFCbBGbp7eUgnik+X5k6W7wNUQNyNN+eGUUMfP5kXbh0g/x549NO6Xve1+GRw3Oj92fPRzCk69gfTg8FgnDC4l1S3D46BAoCO2a5BNXxqngp/iFKXFG4MLohJp+Xu0rxGk5v4xkf2ddKx20lTard3M9QTnaaJho3m+1qdUiN1xZCbufcrzDeZg2Oab5h5DXdtKA9ix4KAwf5rKEKMjhEOkiJ7bpR3AuQ4IDw4UaB4ptpQEg0od7DTCVEtzTNVSMC/HrjnWDk1IceoqcuKkuWdMNR3Sko3hDnWoEzA6rpGRB/jaIX6yGRNds6Hy3yAbs/XNYSMEIudvDD/EPdBBNhFkz0syJyE8vldh57YeVdDlngEB6baNsTBIiWi0hpwB98F7Ec2BgWlu6dD0Ghs9rQCAh3Go+E6qw+CXYLQiSSFYrQ8aQe7da9R3qXaI5LN23Ny3IkM9AypDD2JG6iYPEqbtquxOkv98tl/eqx2L5nannJubES9f/kSxnLM2K+Tm3Nrjkbufb5u1dxVRbUrdL+SCk5fI4OCAbNu2Tb717W/LE088ITt37JD77rtf9u7dI7t375bOri75w4svylVXGaHOv/+7v5N169bL6WecLqUlpXL33XfJhg0b5aZNN8nX/+Hrkp2Vpf3q6Dm3ePFiOeXUU2XtmrVSkJejz8kaW0t+j2Vz18DDZ0qXt+04qPsYVSxwOYL1XGabaDRtBgZM003GwfiystNVGJEUFsgJTgKRNuO2Y6ciqbOjV9ecrZwB+TOBQnTrGecEYjuOWlVluTrctbVNaugJUNjBKOMGraAqifdI3+P0VOUb4cTzHoM+4izwedJpzIlp/TA1DaJ8xnH0WVo03Yf2zmwCfrPN41x+b4Rsx3XspHwo5c8MgyyZfW1M33GeBelmqr1IjZF25vcg5F3DAWnp88nAmE+dmqLMeCMUq4ExEhWml95cHBz2VqpQEQYlgIsGiWHe+Szrlz2V50l5Pc8yUqmLD5Zk7AjlMWFExZDYYJWuKk5QLs3QWEBWFCcqGTe4i7SVqZ/LAgn+LA5Oz7BP9nX6ZUwVlkE9DOICuXVyQxYZVfKxI7sfCMiaBQmSFBeQlkGRtkHfZEm8A+dp6s7Rb+G84nSRtgGPVBagaxLdSx3N/cLB2dPul2GvSe+QpjLO5Ad/4CyBYFhSeTAJ3IuInSJCcapEjPheSVa8PoO2Po/2UyL6dovflNW7XPJGA4iPT/s8wddCyyZUGwRIxjhdODmQV0uzI0POQDrYQPHyMAhsAP0DQ+qAsKkTfaQgfha0KVvomzQE/81LWFPXpNcoLS1UsjJ3SjsNctza9kGVTw2PgOhKO+suyJe01CQtR2XzAkpeVFakZd3oQSQlJ2uKLtpNRtW7W7uVHAkszaZgx8/G19PTLyuq2bSjE2FjbiiBrW9oVTJ2Qb6J6sPxEiw3Q4McH12yB6WpqVM3aDY7xkJ6INjAHGz1yHd/1yWNnd6oFy/j+NrFC+RTJ5rWB+GOjn6PfPOhI4rozHT4ax+VcvcBnf/x8XH52699Tf70yiuyY8cO+eWvfi2PPPyQvPfee5qe2r17jzbhPevss+Tr//APcuutt8nG9RvFF/AqorNmzVrtOff1r39d8vPy5PbPflb+97H/lbfefFP70d1++2clKcE03iTFwpfidDOHwegC6y24H9FEoBlikeBQUokD8oFY3ZrVS7QUORqHCUeUdwQeCSmg/r5BHRuaSh2dfco1AUmZ7uzaFCnOLMJ2oHQgJwtL843+mBNEqRMHxy4+PmQqyK5ljCUGDgSH8ZO2IUAhGIEjBlKrlbXjHkVpSDHh6DCOE09cqdoqkwisESRlbmdy0qmGokktCrwQjqMx0FEv3gg+wP5EF3mctvVrK0MqT+v+1T+kxQAEIqQ/Na3ljlN5i44hjxRlmOKBEY9o65jcFBCb2Lh0Mw2bPU2FQbPSNGCLpoeYOmKkcEfGdH9lz+TZotZtpAvYF5EzCG/l1MEJ94Loz4MifW4kXEQx0zV0/boMN4U0lWm2iUIvqrQ+cbHI6MAcHydVhaZ0F9IThhqtEZRcI+XXRLBGDBGYSqROv3Q5SDXVR4zLch3M/Rj5fFuxg0h/QapfFueS03fL3nav9hBKjEeu33SdxpBR1kt64kivT7tQc7B4CmNQa47kfjiHuULynyac437DY7E8nBmfbxAKE+vz5XPBG6atSsNBsT2ZTErIL4gukarKSHZJeRYKvQ6nxiF5mbVi7tpsgCL94yKUUTf3jinfalke2jBHL2rLzGHjaugckQXZSZIc7LGGmUw7PxOOrTMRthKFTZINnAhiIlVHN+jBEY2OdNPvH9LoGF4KXXFxmNh4yd+DoCQkuDUCRR2Uc9koSQ/ZEl3GAJS+b3+Do0Hi0g0hJzt2kTnbv4e0GwRpK7AFF4HIFF4GJNBo+QWWm9TW2q2OYGFhrqY9pm/+3BMODVEYRpB/Y1ytDghzRDqudGGBZKanTnEg3zwwInc+0yO9Q9G1cTh+Wbp878YyVSef7XhpW59859Ejjphp6LMTOl6T/3PdciktLVGuTHVVtfzoxz+Sd995R/79W9+SH//oR1JRsVjOPPNM+e53vysf//jH1cH553/6J9m06WYpLamQoqIc+c53viMFhQVy+eVXyDe/+W+yauUq+eIXvygdnZ2aonr88cdl+fLlctkll8jIiEfTO8pHw/F2AgL+rZotfr9ULS/TChPmFAdA1eFDiLFh5EjfsBZB8TB40erH2D3fOvWdXb2yfUeNXpOSbYw/VUjhpQcmK7tw4JWfJDg0bg1yLYfn+OOqj+LLcX+8Y5SeQ8imGaotaFDkOahBrt2D1K54PLJ160HVqIEcHQ1iFbwSWOuDQ8NSc/CIaWo6A9F6tvU2X7+3/BTEAS0CG3xt3Wu9XhUiTEqM14ArGMWu7/JIPxzChDgZGvMrxcMEmfM1wsnrsNft3X9YNq5fHhXaO7EXO/IdlhKw78BhDSK5HwIB9h1QuXCH6/mdXdqLykbV1riod+toPdjUiiWQGr7EZHWV8jX8kHUnZf/5wgl5fktIdjqK0/bAHUeHcJemKPguUheoKipNllydQ07NTDIl1iZdYcyeqTZwUiX2zqN8NtwxvTkOdvo0PYWDYw1y8L3bLt1gShiyBJdPNpQyoS7pHPJJRkqCNi8bGPXpQmGRcF+kYEhvQWbF8cFBOxYLyN62VTbe0eoTTwBncjKVoxUeQc/Gknvt851OMtbn67RNMLZ+sv3CJG9m8vka1MohDWvJvUnd4RhOrB2n+SVPDQG+yny3On9WiXimx6f3NuyR/YfaZUF+uizIz5CEGVi3Hq9f3txaL+IZkQWFWZKbnaGbcbR9drhv0k7ksdnUIVnCXQH2Hhv3Gmg+NVnXOUJgVEYwl6wTFGFH4MCgTDo6LikpiTI4OKqVSvB7cJYYTzDUikNiqrk8qsuB4cCIReKABDtp1hBiGKiO4juQWrftAPg5mx/RMM5GLGWYvO+KDgyNqANjSuvjHDTH7JQ4UnB+0AnRSqEEQ8AlOOCejChajxowywUKXgdPvjco97zUp6nLSI8vfaJYrjzN9LqZ7ega8Mrn7z4kzd3hWc2L0jpkQd/TkpqWpryov/mbv5X77r9Ptm/bLv/+rX+Xe+65R5qbmtU5OXz4sJx88slywgknyPd/8H257LIrZGnFEsnJzZJH/+d/ZMuWLVJSskD3yry8fLnk4kvk3vvuldGRURkY6JdPferTcsJx61VBuKe3X8vTVSU6Lk4dHWvAieBxJlhHIAyKrviMIjF8F5xptkWQEyqacLrhpGDkieIjIajONHfW4VCl4nTzXmkV2Cwwo0nNelWrR8vaxzy6JtjLcXQp/eYdmo5WsX+xjvneFdUVsz1W3a/g5aAfgyOYmgpiNevHwp5gNGS6tKM31YPRoBCxf2v4TxJwUSoPSjydOzTpGAQ0AKMSjHlNTUvVwBfJDHiMhlpHyxuyFi4NGOcwRSEHy3PAwQYB27ihak7PwH4BnEJSdKw5gkWQIRy4sA4OVVTml8YVtsXa6vRQFeQ4M7aKyjTPnPrz4GoRruT4Hw5Hx6jfTUj9gzZ4TQIqweWX4nSXxAU84gkkSOuQydETfWUkJyiakp7ol7Ist9AvhjEAWfX2D+rDyc7KiKn0WqEvn0hrZ7f445Kl3ZMqvSOGOwOSFHzvIA44C6Q9DCOdfKVPCtLiZXmRSafhuKiTNq1BpeN8zsuDne1FQVOkc8gv+zp8piSfKi8lgltulbmCpnC0mpXqL6sSPNmWg7mZeO7O/VhFY8VUnPWgXCtnLdgwivnjR5CcDVmb5wftl9SPk3QMGBRsSa4xdJFuPDgJoBtEw1R0zAQVgxR19AzL+zvqNEoJjI9JdVWZGuFojTnzh/FA6AuIHOcFB8dG1lrVEI/hNsqvwRsMhowNHSfJ5pEprQ4HxfNZPgNHhVJeoHiM02xkQowFVTq8G7YaC+QEIb6s7DSzCQbxHuBNbN9+UDsEqzprjJ63MVge2U9UPmoQBxwZjDJjwvnBscIIhvoO3hm4Arv2HJIlTrPH4HQBa+m3r/fLg3/p15TnbAdr6fs3lssp1Rmznaq/55356q/qZfuh8GmqlSVu+cq5ARkZGpTcPLohL5Dunh5tlFtWViYdHR36hxQT70daWqqkp6dJa0ubphcbDrfq/WOMenp7dA9LSUnVct309HRpam6R7u5uSU+niq1E9z5T+mzK56cbHeYVxxGjwbqEw0RVEHN+oKZR0zSmR1icKhuD2lCeOxdC+PTJ5B0AAeQ7SDXOxk+b7WHA1UF0EOcelEYJvS7TY8+uG5xo0h0gkbMdrCv6iZGiWl5ZrkHJXA7eSb4b8vKiRQuUb4TTOZtDN5fvnOmzBECoJfN+oc8VzuHi3SRQQkG5tLxEanpwaEQ2LExWe3qsD+YNpI+1GYljGsl4ggM59uSWli4lIYdzsF0025y1eWIQFGj1b0I1T1Q3KUjif1JHJqgxo7Y8QBcHa+iRgvEG2fzuW3LmeRdJj+SpwStKd2kjMHWUfEC0jkywAHn3y30PPCjDw8Ny++23SV52pmpTmO82SIWN91SXwg5q8qdqCA43HpFf/epXsvHEU2Tt6Z+Q5t5xdXrQ6QGB0ZJrB7kYUwfHcFpwGpJckKPjHMTm2C+U2R489wvUuLlxXHxiCHx2IVgkhn+TIqSiybTScBAWl2lKaY/QzTENr0gNcFD1XPC1DeplCM6w5g2pGA2gePEDoU+ghCIJ4pHO1kZZumSxJKuQ3OwROlELTQGpIIiUrFZ7qFkamnvF5fdK6YJcFY6KRIch3HwrXD04rI4WmwyqnESxEB0jrUiZ6VnaCBc4nk0Z0mS4TdQCl16fVyu/eNGtTgb3iMCbcmQKso/6SiJhtGy4PtFtJAhRqHFbZ4wojRQFHAXQBJ4Vhng2R9S8mgHlcYBKwOfhM8GOIo7NA3/pV0dnNrCWJfr/faZMTl81qWcy03xTpPCVX9TLzsPhHZxluePyXzeVamrCEbY56pI4Ivq+TRsg80NaEpQlVAdsS+zHCCHCBicKYzCb4eS6RLE4GaBm1dUV+n6i1YRjyzrgD87CfLSBmH7DVieJChl4LStXGC7XXA6cNcYOt8tq2VDGjpgkEv9wTnCkIPvOdtgUKn2rCEDm6tzZIIeKMK1CK85Tgv18vPOz3Uuo3xNcgV7gaPJ8w6UccRzhu4Hi5OTnSX9inhTnJMmSvMSYZFmiGatJnfoVaQK1JsU/3wconWmjkRW2X9xRJOMJ5yBoNMHmJ9ichzpXNy3ns9NNf/DPVeRrbEySO3fIM089KZtuvU0ysvNldBj9BJGeznbZuHGjQrcHD9RA2pHlVVW62B988AEZGh6WW2+9VdJSU2Xf3n0yNDIkSxYvloULF2qE1dHeIcnJyQobl5SUyKLyco0GOjq7ZO/evfoSPfnUk3LamR+VDWd9Upr7PKqEaxV0rV/EJqgEOKf9AUjOwkyXlGSY0nIcAvu7+X6AkV4PwnRNp1c6hkVSkkyrC1J6xiHBgTE9tUD6jYNifg4yZVjzDuFl8i/jF0bwHIPHaNGbCdpLwCcLEgbl6ccflpqDBzTqzS/Il5NOOkl27dguN920ScrLTPk1To5BiozQ3EQqzDEaGGWrYEr/nEhQB22uiteKYnZCvKneiBQyCl7/zsuq8+kIimFcDIIlapTZ8GxH4Eif2/TzgF9RgQW1Ab0JpfqpDf0gELZ2K4oEspWYFK+pCTryDg6NGhVZBzkJhXRRYrt7T71s2FCpHIpI5nL6WNUZ83jVseKwqIHlRYDXRRrlQj5G2ItNGyM/fcwgLT9+vlee2zq70vFt5xfKDedE1juHaqov3HNI2vvCiwseVx6Qb11THFOvLe4LNI75tpVLzJU2VRweVdQXBAtnBEQGZxkeVyRCbhhaSmit8WB9w81RkryjLWU1eWJ1YEOtY76X1CzRM84sRNfgVg+xrn0NwGzPIq9PigpzlJSM5g33ZlV8I0kP2e7VvKNaIOBoV8U6NmMLzPhATUjv5uZmSHFR3oeSrmK9NDS2aufyUBwce5+MmWeETEBX37D0eRJkcUWRrK7IjYibGOt8WRVsUGhQufl6BtPHw1oHyeIeyxcWhUT1P7AqqqM3SBGvZ0SkZZs89eTv5ZZbbpWenh555pmnpaiwSBITE+XyK65Q/Yi2tjZFZyDznX3OOXq+dXDqamvlzTfflN7eXhkYGJCvfPWr0traKo88/LAUFRfL2OioCnFdffU1alz5OddLSyN/3SjnX/hJdXCa+jyaOrPGWVMwKghoqqhwBOgrhfothGKMceegT0qz4qU406BNH9axo2lMekZdggoMZdSIC5ZlT0ZUjJUUHJVWCNQNjhunR3s+KeLiNM6c4w0EOzg4LAlxfqnOc0lTwyF5+603Zeu2rXLV1dfqBv7oIw/Jueeep5UpC8sWyoknHC/19Ydl1+5dmsKhxLaogM3ewPVUA2HA161dFlGUO8dbmfi4VaHlRQWJIgWAJD6pAYw6B/wAIm8Iu1RdAbFHS+TkOmh1wEWgqggnxzoednMlwuW/MS5sIpAM+V7d9J3uxqA2OFozlVLiLEKExvEjPx9pn6HgOQX+bjjSrg35QNXmKpuP4QQZo8cQjhGbt1Z+OC9We79XbrunXZHKmY5V5anyX5vKJT1ldkThyXd65L9+1zzj9c5bPi5Xn5Kq3auDSeaRrC8zz62Sk50p+QVZippS0US6A4dOEW6aWqpAaEAr6iLtGq0Ksb0DqjODRhN8qmNZ4aNpfY8hrvLdjJN0KKhKLGs91PzhEJIGBrkpKMiZIB/b74v0/kyfryFpdKQQYlnf4Z4vY2Gt0hPLSCWYTuIf5GF7O+EQ8wzCoWcWReH81r4x2dMwIMmucfnIunJJTY6+OW6k9whqifYW9hPtHRC0WIKoSL6PSjrtqbYgb2IPNpWh5tPq4CjZdFolDL8M9XON0Jxu1MEDsDyN6RFy2GuAInjHJNCyVR0WKg7a29pUPOuCj12gVQmNDQ3yyCOPqMAW37t7124tw9y6dYvj4NymG8SBA/tlz5498uqfX5Vrr71G5eMf+9//kfPPv0CWLlsq//Poo8ZgFhXK008/LZ+++BKd8Mcfe2wCwWno8egDgTtiEQ4V8VM9GVPpg6ZNeqJIfbdX2GdzUuJkfUmCZCQfnSuP5OHM1zkdQ34Z87ulrsur6E1Vvsv09go+lG8jMjAu0tAbkN5Rv0F1/EaoULu6K8Um9POd6bnbtWMcHMdJDAS0Qmp1cYJGle+884689PJLcvsdX5ahgX756Y/vlOXLq7TaYdeuXfK9731P7r//PklMSlIDl5CQKNddd61kpCZNaF7YSO5YvSyhngfQOM4VlRhs6iB/SvDMydDSca20Q6huYEijctINtm9VtM+Xz6IxAzeGjcuW0rKp4vwAx+LM4LwQ0VrEyGjemM7U8DEi6TpsOE2m5QLk6WgPIlnKP1FGtp2Ro71G8Pk2RQFviPlctMgQrCHOcuCIf+OhDtlyaGZ9HNbi7R8rks+cNXOvn8PtY/KvDx2RutbRsMPmfbh8Rb+cUpkocfEOUTsBYvjs/AveF9JOoBAQXdl0cQpRxaaRYV5OpqYhZyqxn20+jbJvl6YhkAKI5TnO9h3295r2GRpRBxwhzIz0yMjvkV6f85gfggWeOahorO85FUQgixrZ857E0Ol+pnETXNC8FnVv2l3EWqEVzdwYZNTwIw2CY7SHQqlEm2ypkWGBaM487mkdl0MNnbJ6cY5ULwLBmb8eYdPvA2I7exJzQ4l6DKB5xFOjbSj2H54o919SUaL7tE3zTlRRcUUDKZvUhKoa2x5BDtmNn9sWDlxgUsrfEHM5gqur4F1YLohuCk7ag2toP6XxcUnu2CZPPeU4OO1t8vhjj8vnPvs5WbWyWv74p1fl8ScekwULFkhONj1bUrRC4Y03XlcH56ILL5InnnjcqSBIk3379inqg3EECbr++hs0PXXvvb+RivIKycrOkrffflvVRjEev/n1r2TjCSfLujM/KY09XtNGAGqQ6iMExENvKkU3BTUsgwAAIABJREFUXFriPDgCkTIgSSpm5daIflmeW3thpSXOPws90qesgno+kZ5RkzKj0WS4IiMeE6m42h7RKjBQHJo8glKRfrNq1jxfW10VzLcKrq6y1WZm7Zg2EUowdvlVUbg8O04qcuLVQXn7nXflpZdflts+90UZGhiQe+76seqEtLW3yYMPPKDVKQ8++KD09fVJTk625OcXyB13fFbSU5L0hSZigk9Cv5hoRcIincdQ59HDaXTco9o0tmWJWeeTRo41zlzgiJDvBkWh9UG0B9ywttYurXyhvJVNnufQ3d0ndYdatFWE0bMxkb8hg5Py8EhNXYtkpKPImh/R/LD540zBDTH8kugO298G422QjbnVmNoN3CrPHmnuUC7XurWVEwP7zZ/65KHXB2YdKDpKt55fqFo4ocrFDzaPyl3Ptcl7NRQrhD+yUuPkP6/LlYW5buU5meaJcYp6wTkKz48yApKURCN+l5GZqv8GgaRqaEVVhVPRF7mya6hRWmRPdUayM7Q/07E8+D7eQ6pzcKRJj82VexM8Xhw2RPr4G3J6rNdmfDjvpDshc883wmIkL3yaPsO5oRHpfH9H8LyoyN+o4baBhuBgtbb1qN0jmJpadWb2IThaoG2sOyqo9jX2Can9j560xGgoHSOvw5Snt2nwB1cpVic10nWsdtrj1SpXAgr2TdBkux9pqwZ9UbXsOviw1TRHf5WN9INF8y1eMKmJy+dCX8PyP1zeUYlv3y5PP/V7uQkEp71Nfv+738tnb/+cVK9YLrWH6uWXv/i5VFZWysJSRM+SNOp/+snfqzbB6aefLg8/8rBUVFRIakqqbN78rlx22WWSmJgkzz77rNx4042yYEGJ/ObXv5ZFiypk5coV8tvfPigrVqxUYa7XXvuLnHP+RbL6tI8rB8dgGWbc2j+Jlgc0fHQaauJIqHHTJpB0nKXCy6W6OLH00or0IUZynkGdzHgNohL+U5zbNxaQfR0BVXSG8M3pCO8ZPrdJC00cTldZnRkVnnB+w386XWextDg4OEygYDhMKwrjJDclTp3Dd97dLH985RW54ZbPy+hQv/z6F3fJ5z//RWlubpIHHrhf/vEfvyG//e1vJSkpSZYuWSpFxUWyYkW1DA0Mq3HB+GNM56svTCRzyjlEaYcbW6WoIEdy8zI1fRbugNR34ECjvtjBjfvs+ZZzAawKT4JII7jCyELKRIdIq0NeZrMisiXfj9M0fSPlmvSLqqlrloryIiXczUZSZTy2KzPODY4j47D9zCKZGzZbDDj9gEgnzeeGafozjStaQErSHm8fGJV//Z/OGXVr7LnM06nV6XLGqkxZXJSkZbCUhW+rG5YXt/ZKW+/sTT3XLkqS71+Xr8GCjmlsXAXrQNqYM0rsw801xqe9vVeFDLOyUk2vujiXqsmS1pkPgqrlWLz77l5VpSYdcKwPnjtoIek3CL/zlZ5i3FwTfg8VZ6RfYzWOvLO0WWB8pHCPxWFSxQNy4ECDrF9H2jwpovcumrGYoMmrMgxWF4k5su0mrIyETeWC2HA+XDbGhnhoQWGujCWky9Zdh6UwPU6WlWZp+o9y/FjnN9Q9MFb2KRxgkGxkCXCojqXjZ8eBHX53815F0desWarvJs4xVc+uF3Z2GQdnWp8hox5sIkRVuLHG0xH+06jVsYFWvTfcNab/XImutDIIjEtizwF56Q8vyFVXXy2dHR3y8h9elMuuvFayihZKanxA3n/nDXn+uWc1Sl23bp186lOfkldeflkGBofk/I99TF584XnZvn27LFu2TLk2p556qhrJl1/+o1x2+aVSVLRAeTfIoZ98ysny4vMvyB9e+oOsWLlaBoeG5KSPnCmlq0+T3mH0GZzeTY4F598q9KfpG6Mrg0KwSlmrtfdLdYFbijOOVtaNZiF/GOeiz7On3Sd9Y6acnAWqhGOL4gU/3zC9qOwaYfwgcqQRtPzfLdpqYUVBnKBjBPlx976D8v77W+T08z8l3rER+dMLT8olF18q7Z0d8seXXpTbP/s5qa2tleefe058Pq+cccYZUlq6SA7sP6wvDi/L+vWV+mLa9Woh2+nzZx0FdfYcpUvrsEVi/IOvpzn30TFtVokRgesQ6lBjMzquZZGUsgbDpNYxtEiUwsZxbo3iQxHwbHUS5dNsQtoIMEypNS83/CAMKdeKdEO3HA42I6qYQH5wykzKxIpFhFdQJkqG9L1hfeWcuv2GW/s8cxwoykstmtg14JOv3tchLT3RKRwjFcAtIe4JYTnS4zOnZ8pNZ01WZNkqOjozE8idcFz1ROFUMF9KJSPiXMq12b6zVtauXqKtKHCOI+WRRDJGu87feWe3iiWStox2fUfyPcHnEC23tHaqnkosooHhvg87w3XhbkCY5/2JFRVkTRt0cqGik7EiQTONlerFI43t6kigDj1bx2vrrIAChyPfW6Vzq/OGs0LK1gh1gkYlabpc++eNebSCLTWN7uC5uk80N1NKb4j4VI/FxbllxBcn21p9kuAfk0VZLonzDGvbDeYGR8lmacw7FjsKy37S3t4tdfWtsrxyoaaX51p0EenaZN5AzqnmZJ9cvrxckS7G9IGTjNleFBkRYwQX5iQIfSlBT1As5mfjwAABn0FFXEa0ylZlGBOqQi7qoanxcP7HboTBxswgDka/hT+cyybXM2KcF8SPGntx4UirHH2YvkmT6Ii9HAgFFTpFaSJL89ySlvTh8nAiXQz2PLgyNOlsVZTeODmmyVq0VzLnK2zraCcZ/ZuArMiP09QdneR7Rw3BmZ5Z/GxhlluS3C4Z8dAJ3fSYmkiPgQT5fHKorlEjEhWpSzC9YoKdG4xgqPw3mzBRpt8HcdOQz3A+WPCxpGO4niHAGicg1KES6u09smNXrULjaM8ER0jcW0tbt7R19El1JZuLWyFVImJST9MNE2NF76S+vlVWo1fjcFFCOXPcG0bXQPKRa37YtBCEaUjH/BtdE9IdoBXBROfp34tAX2enaQMx3waE7+L+6XzNvEG+tbyin73YK797d+bUUmwreOqn0pPjFL2pKplEALQ8u3dQ0TXWAs+MTZVdBecCB4bUANLypG+YI9aOLfc/Fs4HQRhKxbwna9csO+acB5AEnGkMCEjAfDpscHxqaps0xTCX9IZx+gflUH2rVqaR6p3Pg3UASZy+WDSdnU2Mk72RajmCH8Zje3ZNHxPVkTgz8O/Yszq7+xXVIvVIcYNSPBxjx3sBL294eESGhgwvjbQpjTVZZyDd0AX2tHlUF6260K38UZBjAhOLJuIocT6SFzgHsa5RijHqapu0M8HyZWUfmHNj51AlGfqHtLJww/rlkpySpJyxD8zBsVVJWqqsaQzDE3G7XZISL5KXKlKaSX8iazANmmJbRUwvVZ+tdP2oBc0io/2Dz3T63tzoEYmj+YJLaFYZrm+TdZ7s9xm0w1GD9AdkUbZLKrIjb/QZ04tmvQ47mJguMvVD8HDquv3SPKB5JkXjQF7soY0w44wCM0cwiZxhjHlND6bgwzRTNS0vilL9UpQekDScC49fGnt90j7skpxUtzbOTHEH9BoDY8axxdnxqQNqFLL9PsS/2uRIU7tWn+CooGNDBZbVF0HIDKOenpGqqq84RTgZTUfaVeGSvDVwN+mXOvpEuVyKhkQjMMj9UQ69Zct+jXooBw+1Cdh0AQ5JfGKCKvOitqxOmVNevufAEa0Cql5coM4E6Q5IlZZvE+wQsfFQIUNUZYmM4R47qbFt2w7KyhU4QslRrw5VlfV4VeOHPlPaIXp0TNEq+ERE08EPG+eD58Kmi9bK7OkWgwSZ5RsZgsL84MC+9fZuWbvGITLHu6Wm1Sv/59Fu6R+JQPkv6pmY/MC5a1LlHz6dO6U60nJe4NIkJMZrp3bUhO16JIqfUOfVVHacpo14JrEajtlugTHtP9CovdqqqyoiSglYXRf7TlvuJd8VHESEcqZJQeBQL1lSoveHAwddAIOLDlKwzpTlpoXrUzb9+qwrSotxnHH6Z0NFws2N/d7evgGVU8BZorIxEnL4bPPN77U8ua1b309ItDSShDiuop60ofAHNL2MU849kKKn9xuIJEg0n2cfwSHBMWDOVdW7rVsDFBwXKr9YV8hFaPPeaeiKRe94hkYWwLQvsOuM8xWlbx2XtJQEWeI0KuY860jy36S0ec947wmkuB+uE236inVA6rapqV1RV9sWJpL5nK9zEDDdtatW54zAl3XkemFnUBUVzaucb7MpqOA0hDV0vCDBqr3qvDiTbPuE2L3MvkQoAoOEcH2b4rFNNOm2nZs8tdHlfN20vQ5jhm/SM2zKpOnZRPRhWxrQrHnCj3DSMxNpOotQKLnMEHkhH1N5tCwvTgrSYoQ9IrhJNg5Sb2bRkT4A0aKdhUEzzHOabLURwSX1lOHxgGxvHpcBT5wEXKasjlScPmO/6a+1IDtRxntoIBmQpPRc8bviJEnIASdLXV+co3s2mb5LT/BLwDsuroQUCfQ2SEtjnZx37rnSOeSVuk6vJCfFy9Jc07eLZ0FPlKIMtxRmmDL7vv5BeXfzZlm/fr3k5WQZ8lhnr1ae0BJh9WpTPk2ZNmREXkoindxcSngT5O133pFly6qks6NfVq+skKHhMa02gFTHBsLLS7og2o2TcRysaVTCIs5GOCjXGP4OJbAPxWfKkrwESaTFiDOn9Q1t0tbWpY0BbVQHCriiqlwdsWAkBGRn+84aJRHmZGfMrNzs9cnOXbUT0P5MGz/pQsj9Ct+6XJrOBXkw6Ve/Gi9Ul1lvtKNwud2SmpIgqXAMlKAlqlpMlUpBYY4jsOUw1xyu1lQUEPK5SFsbXJRMSUtJmsrvmmXBbtm6Xw0CCBbPHnTpV6+OyB92hW+vEOk7EO480NhvXpEnGxaHRsMwwhBMeV5s5uwjGFOvx6frEZSQd0jbUgSp8c51XKE+z/uPYi9/QxgP5jzwM9JkPFecUZSBOSwJFbSAdwEHjPeLEnbTOy208jTXg9CMwwvKAlcMhIGfY6iXLVko6Rkp+ryoNuR7MDq2GWYkSB+d7mtqjmjrkyJ0ZhJir/bh+5FUQGMIFBBkxOphxfos1PEG0d13WO8ZHhZ7FHsERhUHhXOYFwIEHBnGAeEXbR94dDQtpbSZtCWIH+8h8wWnhnedFBuBGs8FZDCWA3PcMeiTvW0eWV6YoH0QbeGJUWY3ZH0cdFLmtLVQqYuURP3OaB0UHDuKI0i7Q7qORK8olvua6TM4mPAlB/qHlBOlvCVaNdiUTrCnbaulrGdoLzxZRWX4GsaRmVpFNcHpcaqR4Gf4XW5FCJhkHqbZKyHy+lUVGN0WUlXH6rAplENdXjnc6xOX27w4VB/hfFFebTfm6fduNGPMPSrqBLrhjpP8VDEGO/Z3cObbdbm0wV99zX7JysmVtHRKS9NkdHRE5z4lNU28Xo8M9PVJXHy8ZGaEb3g3/Yu6hn2yrcmj6SO/K94R/Jt8jqBcFfnJ8h//9GUZGRqQOz7/BSkuWSjPPPV7OfmUUyWztFpRl/HxUR0H89J6eL+0tTTLuuNOkTdfe0Ve/dMf5dvf/rZ4JEFGAwniCtC1VmR4dFQGvTTMdGvFFygeUUR9fb388pe/lOtvuEFWrVxhKtk8HhWjA77FMUAKv7OzW7xev0LkbAYDA4PS398nP/3pj+XW226T6uXVMjg4KFm08khIkJHhIVVBRrcGkme0BxsUqsi8vAhKhYtu9Ly6JjXC2TlZISt4tH2Dx6sBAZsiGw0R4HSnCQSFMQN/gwLMVPrN9+7Ze0hLYtmwwh0Yuu6+QXn9tde1PUBKaoqsXbtOqqsqzebnlKLyed7hweFRee75F1Vj6owzzhbvuE/7CGHIuRYGA6SKzYznxzjgBAQjOrjMQyNj8i//8q9y1VVXySknnSABP+KLkR1WNIyUGRsXiseHO73y0I5M6Rk+NhvGp45Ply9dmB22N4+Fw0nrYcAwcvOZqolsZsxZ7L0QaiHWVi0vVwNrAx+QvTfe2Ck4DYwRtM2m2Vpau1Wsjgav9Egj9ZqenqzvFZyS6RwyOya6kuMAYwxBKfg+uCDNLR2a6madMhZdQ/Tfo4P18JhG1TOtTXt9i4Tu2Fkj1csX6XfM5eB+4YsRENEuBr4K9xorooZtoEigvr5FWwSQ1uFnykMNQllAYHFeurv79d0gTQaShI3V1g+DI1pVR/odRygcnzCWezcIe0DQR+se9slZlWkakIejH/DdoN1oEJHaB1mCRxhcKTrbOBC0RHwQFHk+ieezfW/w7y0yiWMDmqQCslRRGaEpE7nbQ/ksDnVlshfRJHITLNmvqExQKmMShTbXNcRceh+ZCqSCVJekJJqapaFRn6QkBKQgjS7cs4tzRXrDpm1AQFD5JaVEd286puKstAyKNA+YXkyQUMcRu3OZNg/mzcT1op2EgSORYne7THNQ/QyaOAk+WZafqI02j5ljhubB6Jg0Hq6TwqJicccnSFNDveTkF8j42Jhk5+RJV0erJKWky0Bft1RWr5zgJc02T7taPdI6aNJT49po1JTIW2QOlKo8N0l++K2/V3XpwsJC2XTzLfLsM0/LCSeeJMmp6fLcs0+rYnTF4sVy1hmnaxVUS0uLnHLKKZKdkyMvvvCCNhck0rn0ssu1Au7BB+6TQ4cOSX5BgXzxC1+UV/74sn6ms7NTjj/hePnTK6+og8N9P/fcszI0NCQnnniSbNi4Qcni9Ow5ePCAlJWVy9e+9jV57vnn5A8vviiFhUUq3Hj1NdfI/n37lbCcn58vX/jCF1TdmRQT7HoIjNEerAHKEImGcSLCRZXG0ahXRyqHTTTMF9mAwr5voRwm7S81NKI5ZVSJ2RzDHXwvkfVMJGg+i8Grqz8iv/zVL7VxJM5fe3u73HDDDXLySSdK/8Cgqk3z7mdnZWrq4eGHH5auri7VqaJ3Uk9vn66x1NRU/ZuoHHFDxkv7lMzMDDV4oAUDQyO6uasA51e+rN2zz/vo2VE5OMGcA6B1EDmOR98ekbeas6J9lLOeX5Tllu9eky+LCsILodmATnkHdU1q5EHaPqwD54/qIwwnaVSeCc/D9k/DQbZEdMaOscUxxcFm3ayAwJqcJO54t3SQ4m3u1J+RTrGHkkg7elSLCdl9WyJuHAWDFPE5jDUOPs9ff+cSNfKgRSAUtnonlIPB+DG0oBsjo6OysrpCkae5HFYTxqa/+I5F5QsiSuWF+l7QDgIPeDEZiCtSrRPU0dx+xq4RVZYOgObFTTjBlvvGmIzadOzk3lBjxMYd6vJIXbdHEtxuKcmMk+IMt6QmGtX9UAd7ke25BzoLWkqwQmoP9HS29B5OHw5SFZV1DlI4l+cW62fN8yZQNylsTVFNpmYmy4Atd4CT1MExldMT5aCGU2OrqybRD0sI5nP8NyTeifRPgM7aolE8BtUQeANKMKUTd8ocGoDh0HAtiKxD4wGtmOBv2sJjuDsGEekzZFa+dzxAs0cWlmtCrdisVOOQcT3T6doYfgw+/BLGnZkcJ8XwSxJgngcXy8f6WMJ8TkWdxqXu4F7Jyc1XpKS7s13Kl1RKdwcQZ4p0trdKRk6ejA4NSNmixVrZNdNhHFnRvlWDHjqzk6azlWKTzxfib1lOovz4u/8kxQX5qldz8kknqeNw2mmnyf79++Xw4Qapqq6S119/XW695VZ58803dNO88sor9We/+93v5G+/9rfy7DPPSHJKipx80snyxBNPaAoKxWIq4mpralSJetPNN6t6NU4MDg5HbU2tojpHjhyRK6+4Qh57/HGpXF4p2VlZ8uqrr8pXv/o3cs89d8uSJUtl6bJl8vvfPSGfvvhi2fzuZt0YTzjxRDlu40ZNi7z//n6N3iD/RtpV3GhBGaidkl9QC5yXcNE655HKosSVvkqRQPIzPSuQHpAZVHQhtYYrxWaNbN9R6zTPDM/BIbV3oLZefvGLX+gzLCgokIcfelhOO/00Oe/c8+Spp55UZxPHBycVh/TJJ3+vzudtt98uPd09WoE4ODCgDu+FF31ckTIcTDSqWtta1XG6+OKLVX/qoYce1meHjtWzzz4jX/rSl+Rj558bkYNjDRORMEYPRwnyLjyrBcX5sutgu/zsz3DI5hc+veWcLLnmI5FpGLH/IRVPOgGC77E+LO+Cd0z5QE5DU3g/pERwQFauXKxOBGsVR4GUAzwq9nPWE3ucdUpxeihzXr68TNLTTFqKNQzRFwOxYkXFRHoVZ27rtgNKkAVxDHY8Jjg9WmQgJnIOggt4hgQIfB+pD9AhUD+QPv3bMfCch/IzwXJJSYEK9NnfQaImBaH0CHSg3HGaCeAzaAtx7kzIAfcD6oIzSuor1vJlKr0gmhMoHWsRu1jWE3YLG7i5YVyyUtxSkRsv/SMe5VJiY0m/znRYOQTSerhCrBmeGU5yuFY3rMWe3kEtCgBF/LAQnFD3dUxJxrC4MagT/Z2UK4JgHsQqR0/GHSeLcuK1qiZWB8emnw73eORwt1cGxw1yZHRdTGdtHg5VNbz4LO7kRPofOSXSAfg0Zqwexz+wqSirK0P31cK0OMlMDEhaormnY364XOIZ90hHe6sUL1io1RrNjfVSVrFMujvbJCEhSdraWiUzO1cjZ6KJmTxtO0+9I37Z1eoTnwt9ZkNMo4t6sG+Pp1+WmyQ/+e4/y9o1KyUvL0+dk/S0dLnssktVMJHIvLx8kVZwnHfeeerU8IJcddWV8vLLL8srr7wid/7wh/Kzn/1U2ts75LjjjlOEZsWKFcr9QKF665b3FUX4u7//e6mvPyR3/ewuufa6z6jRpFw8OztH9u7dI1decaU8/8LzcuFFF6kx/e2DD8o111wrDz30Wzn3vPNk/br18v3vf0+uvfY6/T1j5b7uuONzUlyYJ62tXdLdPaB5cIh1s0VNFrbt7xtUBAoon9w0nw13KHzd069l13B1rBFQNDQGOXdrbPgspM5QPYoYJwZv1+5DSsImhx/uuyYcnJ//XAoKC9UZOXDggFx8ySWasnr1z3+WT3/6Ym11smXLFrn2uutk+7at6uDceNMmndf6Q4e0e/aLL74gn/r0p1VP6t7f/EbWrFkj1StWqmr4SSefpE7sD++8Uz567rlSWlIqP/7xj+QrX/lKWAfHRrUW/bU8BpR6+/uHlRfCOuMZKOlZRF54v1t+/OKwVovMx3H80mT550tzVZk80oNoF4Ri5UpTzn4sD3ROWMcY2eC+U2hEUaXjGfcqx0NTHgR7gyOyevViXROhxgbPC6IsToItrWXeuR+4ZBD4SVPwb7g0/E3VXLT8DA2SlUs4rrwdHATWNusU0URUwjlIlZHqovUEQYiGl040Ds+F9IlF9HDaunr69T5570g9k4Kz2QiTbrVPg+7i3GurBjix9s5iLIwftGLpYtND76/toIjmSJ9PGnsDsiTPoDcxbD16W9wvqR7SkiB+IOChqll5lqB3zDEI4l/TvKiDowvBEYgLfmChoDdz40fn8+xiCn7Hx3yGtJzgNsZTIxDVS/FLRpIRgSvKcCkSghMfy4Ow5GEebOugX+p7AorMGD4RHBsQHPOQTbW4IT3yOadXojM+k5LSaiIHlQGdoR0D/4ZInJ1kIhTr9HwQi5uItbnxsEkLZNB7KFkys3KUV0J6rf5QjSQmJMrgYL+UlFVIVmamRhahjr4Rn6JapKfEHa8RFCTr6flZ5gZhNBycu37wr3LSCcfLeedfIN/8t39RraI7Pv95VRzGIFYuXy7x7ng565yPyhuv/UXeePMNufBjF+rvN7/3nvzg+9+Xu++5W/99ySWXyi9/8QtZunSpcmnOPvscef3117Q32Je//GVtjHrPPT9XBAhBRlIiWVlZ0tjQKJdffrm88OKLcuFFF+ocPPrII3LLLbfJww8/JKNjo1K2sEx27dopF198iaIKHZ0d0tjYKDdvulmWLS43glnNHbpRmw00YcaSeKLFdzfvkazsdIVpIRjnZKfP+PLqmvL7VaeCzVjJwQlu7VdDrj5aJwfDVVt7RMdKS4Vw5GbbdK6vd0irzeAthLK11sG5+667lLheVVUtZ5x5hopogpz19fepujQOzQ9/eKdcc+11cqiuVv9N6m/z5s36zBkHxgrHqKAgX52a6z9zg5QuLJHvfvc/pGJxhayoXqEq46QIFy9ZKrfcvEk++9nPygXnfTQkgsPmiIYHaTnI4fA2MHLwJUh52PJ37d3kbBTc989f6pEnNo/M+VXMS4+T/3Npjqwuj67iCT4KXaurq8uPidhb8I3B6Xjv/X3qPOMwMGfVOCFWr8zvV5SFeWHNUBUD2TKcM0/KD3kBnEYcIwwTezRpGBwfUjnwnkh14VwTxYcjIEfyAKyzYvZeU0WIAwt6BMGZ54qxhCwNx8ekPUdNWtJFQ9dCJeiyJ+KsgCahxQOPDcSBFC3vG9cYGhxR7heK84nx8eqw4diUlRUp2hOLM2paY3QrEgVS8ddkyCdcOceG2QzEXLNfFH6wvnlmkJ4J8EAIrQMKsgoXjf2VNO0HpX0TyXrjHBX6Uy6AIiqT0uG2/Gx69Glg+4CiIhYyNwvWQB/B1yCyIh9IWgciqT0SXAGpyDHVR0o6DvK2gdJmCoQgT7X2ezVlRIsEUlE7mkdVjXfMh2diy6HMdSytyMk+TVQf0XIB0iv/p/dBqR5cHD4eoJRcJD8tTruG05kbDtEx49rM8LQMLO2bhGatRL+WK/rkSEO9xCeayoXS0gVHiUgpwZt+Wm6XNgeFVT/ojdMSZsONMqXdds7t8+X3JdmJcmjXZo328xaUS+vhA9LS3CSrV6/VFF/rkUPS3dkhOTm5snLVKhkb6pft27ZoegKuDJH+aad9RHbu3KkGdd26tbJ7915paWlWNOD4446TpuYW6e/vVyRogJfpUK12jacPGchOeXmZDA8PqZBjQ0ODqlZj5GpqamTVqtXS0dFu+DYFBdLf16eCjq1tbdq4tbCgQFZUV5meUWyofUOya0+dRnGkq2Zqwsf/ANdBAAAgAElEQVR8btt+UCNDUB8gccNPmj1Kt92itUGnViZ51EBjrNkUbWXNTNeyyMzW7QdVFdS2bQi1VDgXlKm1pUsjLiJv0KPphs06OL/65S/l3HPPlVNPPUWNC9H/7598Wt5++y259NLLVF363XffVYRsm4PgXHTRx+Xee++VJUuXyrKlS+SZZ56Vj3/iE1JYWKA93W6++VYpXlAo3/rWt2XJ4iUqqgka9/GPXySlC8vk+9/7D01RhXNwMBw4hpQaY9y06gfj5OgfhXPuWrpH5V8eapP6ntijaZ7oJ1d75OxKv/N84pVjAvfAiPPhVIVGdUhPtbZ3K19kNp5CpJvy9PN4J3H+auqa9P2GsMu4cAiCq1WUoDs6rvsz4w1nbLgejhkpLQzU8sryKWlbnFfSVKwL1HCLi3LVueB5zFRGHs392XQbgQAEVaoIGQvvDik0nBC4RaA9jIfUm9VpYd/jPuMT4vXd1m7sLV1aKq9GzUFMWUO8x1yTe+Hnmp5LiFc0AiQqkvfZ3hfOFpVC7B/oxsxFGC+aueJc9nHKvlMTY0dkov1O/V5n/phDnJ2RkXG1O5DWmUvkIuDrFBaxnxoNnr+mQ6uoLBw1vYrKsvFtDx4bodqf2w1UOToWDnEkybkmJdXwXVjMlB0bTotISbrRvclIMlyXwTG/tA94NWdYmEE529GT5IBMei7lzZxRVZggbQM+OdTtEXFRvw8SFKfODu0VuI5RTZ7U39BFrtc3FUP2XhBDwtvlD7ldOoczxsqChAn0yZ5rHLmZHbEP4iEzrxgtUCnWVaimcm0DXhnxipLMeEG2NnklEOeWUUAc1SIKKHnaoFtOg1WHSJ2k0Q/l/UY/KAldF03jGeiYz5LKoidXZrJLluTGqyMV9ggB/Smxrbtfdu6qUW4QmxYDgQdSWJitmwk6EJNer10J+lAN9DjToc6zcb41AmvvkX1765XwaAXYQn0cx2TL1gNa5UClTKyHRqEjo3LkSIemuTDefG+4KhX7PVbNmBJgtHtmEii07yVGC9Iohpm2Fvwd/E4TZdU1NGnvr4suukhOPvF45WypOm1bp/zfO/+vph1BAM8++2w57bTT5fnnn1dk5xOf+IQ8+sij0nikUdJSUyUjI0POPPMsycvPkycef1w2bbpFkar//K//ksrK5XLFFVfKv3/z3zT1taCkRJqamuTmTZvkzNNPDUmER/sDTaA16BRFCP2bNOKYPPWXBnlid7p0D8WmjbOmaExuPytJ0lPRzuhTg2lFJIuKco4SZrMGlA0e9da29l6tPDpWB4gE3BTSYWgCzbZ2ZhsH10PsDYebtW0rrybXnnGAQIOoXqQUnjUbLQI52zjsO8k+bKsE0WJiHbAGUlNxMN2K4JD6yMwMjUwqr1D5OOOaHQBtwvGza9+qCBMEjI6Ma0UVSARG2to+u5NYhDB4rzd7jJkTJWBXR6Y3FMn9R3IOxTIE9jUd47IkP1FSNePxwTsS2Hn4Xmgh4czAu2H9kC40iM7Rh8na+NVR4ll+kE4ho1EHx85VMJJiGy1Or66yE2uNoV4kiHwcXF2l0CnkNp+pUsIeAS+yeVM1lZcWJ4dxTkSkIjdREROMLnyXYEKlqcQySAsKvLUdHmkb9Mm4V2TUJ2p4cbY0EeaKMyiMOjA+8QWMWN1kY1CHHB3kpJgGlMbYa+WYOmd+cQd8cvrSZGnr92peHqQDB4sxFGXET0E+Ilmox+Ick1/UpxAS+eoa8ilyQxVZz4ioc4MTGHCZBpvW0bNjm3i+VtvIKecngGWerAo1WkaciyrxikK3ttWI5Z1DLO29Lft0k0Vbg7Xh8xpNCJyB+YwIbNSIsWADnUljAsfrrXd2y9rVS8O2Z4j0eRpo3myQIBXks2cTf8MIAd+DEFCZgE5JuIPNA25A/8CQxMe5Fc3BSczLz1KjkJRoVKDVIfYFpLe3TzlbKUkJE8J7rAfIvHC6khKTJCMzS2H+sXGTKsrPz5OxMRy1ZikpKXa69xoSaF9fv3K0CDDQu4FflZebq61QmptbtXkqcgLZ2dmSloxOyNGOCJH6nn31ctzGKpM+jGBy1WFt7VKuSc1grvz8jwMy5olMSNBevnqBWy5dNSSnH28QGGPwTKoR4w73g7FZRMSeY8vDNUV1qFnVU+dzrdrx6TMb9wp6QPBVQFPm8j2sQ5AIeBVW+Tp0RZMRWiRNS2oKR38u3xvucZrgc6oG2QRnQsy944xBbMYpmclATu6FBsUJPix3h+vV1B3RNAtl67w3lJHzvBFvLCpAyTvdCPR5sVUBTXvhQJHO43e8vx/kUd/tkeY+r/SPeaU0K0lKs9ySneKOab+d67h55xBgRdOrUvufFTqoXugrs4bY83hPKSGPRUl+LmN2vbCrOzAh7mff7mnG0i4Oqyo8+fJNrs5w11DnASfEGlOn9JrIEZcEDk5OilsdmKY+r7K8VxYlTilnAwXCscDR6Bs11VFjoAiKFsUpgsGLggNEasmpXDTGG7g2WOI/xD2anlOm2ss6OKTcAkBxGS5V4kUo6VC3V0Y8cIpcsiCTDuKiFVUsttkOW+WFwF560jFWPnawjaZejzp4Bzu8imrh/KkOgxjnxiJqE8/3qOc+6TzxXziqinI5D5tIoiBNpCgtIPT7iSWFB9TM5k0p/qoVFRNCWcrYn0NvlJmcgW07DmrKhz+IbYWqTmLDY0MjWsaogGpEG8Ea4+RRrR4lQ/oDiuKQcpotV61rcnRcBfxwxCBQhjIwlqeAkYVHgQgdTg4bMddgQyL6tZUNWp3k4F7T0WQbtODcdYFkjHs0Rcdn1bA7AYqSnR3Ez3SVM9Asf9tUNfww0gIQuzGocIgwFIaVN+mE2FQcKq6QN9kEI0VwbHM/PJLi4nx5/P1xeeSt4UjFkmVhXrzceJJflhcnHNUawDqlBGTMIZEraxXEiANEbu3apaoK29bWo33SMII2hUN6Eqd9em8wS7ZlPiMRQ6OKhdQd0XJVpencPpeDZ8z9ICK5ompRSIODYScdQSsR0rqVlQs1RfVBHswT6BjBCHOAU0EH87nuCaAJvT0DytsB0eQ5qOPkImXvk54eCNBe5c9x77ZxJI4uZfRwfuZauh7pPGIz+kf9srNlXIoz4iUrhX+L5KfGSVbK3DrRRzqG4PNYF6BkoFjofRntpFQN3HD42dfYK9iT4FQdrDEp1Y7OngkhSqpQI1n3sYwv1GeOaRUVX8hDMgiOaUBnUiEmok1LEG110NjrFQiwqYluWZqfIFnJxlEBljPoSkAQ6KP8bXBcFOpK1L4ChjfDEVz1NOGAOcRm3XRmmDFeepwwkHF1VRxVVxWTSyUNEyedg14ZIq3D5i4BoclDaoJIcabbtBqIRyxwquPCdWk/wD2MegLS0OORtMQ4KcuJD5mGm4+HOmGk/Ea5GeJ1ywC+jWnHgOYNfoMt3Y8kUuaaaAVx8DmbyoP4zKKHS6WqvfGG0zPpABtDNlPkp2WJGPLdtVK5lFYIRGmRjCry2bIOnDWm723Zr04N8uqIiQU7G4yHDZW/B9H2aOlUR4jWD7SECFXJFHy/RIh8VsvL0SLp7lfDrWvB59NrQXQM1bnbalHoewMsPT6uhpRNgwh6ekNH3iXtul3bpKKH8ALQI8Hw5xdka9UgGxFQvGk6GKebD+NTEbZpZbr2Pvh9Q0OrpKalqHMXy8Fc05drbNQjSckJsnrlkpBkVxxJeA0gVZCJSYXMVuFmx8O902QPB4BNM7+wQB7e7Je362evgspNd8sXLsiU8tR+3U9Qup3te+2+hZODrhKGDueN/j+LK0r0WRs12CQHdSjS9Bb7CXwv+H6sqR276tRgL1mMHgsBWvj3BHQBJ3d5VblkZaRF7PzN9MxYh7v31EvJgjzlPE0/1AHaUaPvLdV7oIcfpFFiPBDskd3H2S0qzJXMrLSYycHT78+IR3r1HWP+4RbZ50B60qSiOhQ94j2BYwI6umrFYg14PogyaHVEfQFFbtqHqIiK14yHzWTM8xYZ0SsO2v7+ln0aOJH+BgVjryE44TnRvT0nN0P3JLSCKOhgLwcpZK4Jwki3IxBqxBGdQiDUdlVLb1IrKKIBRXCSU0UV+gUL9eKFexnD/dyKBHp9Jsqz7QDIK8LRGR33Km8jN8Wlsv0eLxVWJqVU2+URj8+lzg/wtws15IQ4dTjggWhPK7fh2kw3qpabod2NLMEkhLG14wbpMHwhh2jsoD+jqt7qtGdAdj0OtCigKTf0fHqGfCqJvTDbLSuKk7Q6zB6kA0gPMf6uYb9yYE6pSFHBpWO1QHkBOod86gx2Dfqld4yF41ZSMSiOSSEalAvEBa5SsAMy/TmadJ1xAOEl8axSEwJSlg1XhnvzS23HmFTmJ8rC7Hgj4Ohs2BhK/hgHInzEwTloVPBdRPrzuYHYtBROC/epDkdPvxQW5mp0uKisSKMPixoQeeMUGGcgoBsaBosKLNQ9wzW95JkT7RP1UgmkAl5xcZreMl2641QkbczjlYry4pAIDikioFxL7KNKhkgapwjDb+aFShOvqqQyZgiabMRG4G2qYWcjZ1Oqb2hV0ARNFBwghd2RTfAHpKLCqB8HrwHV86ltlIL8HE0bxnLwzuzeXafzBUk7HKGTMVKFwbwToYM8RRql0yR02/YDmlpbUrFA/x7zxsmzB1Llz3tGww47KzVOvvixbDlrZYoSbdGLWb+uMmLnQRGurn7VwOE589wbG9p0/jMy0rRJKmJ4vb0DOv9s8lQ70cWZJpAWAeBn1vFB48eWXyvKBsIdF6fpk917DykRWMX15gHV5PkeONig0XeodAvPpPFIh3R09Mi6tcvm9X2MZC2pIxkIqHghwcH6tcsiXhORXD/ScxgH888fkB/mo2xhkRKij/WBfcR28KcoM16D6A+DdxN8nzgyu/fWK1hAxRpaRax5nEF4Uux11nH0eryycUPVFHFD+IHYAoI1ni0pdNY4+yJ7P9WqIIXzyVN2PW+rqGjWpRU65pYwlDxgS6izwDKLnxeQCNhG2oZIZJwkFWFyLsIitWqt3AgaM4bfywI2nByTVjJQ+uAozg5OS5xGuKNeSK2mAzjXVYVEhRLNT90kW5QZPwl82/HpuFWh2YxrchxHj48h2U0VoILKLAy/3ksQoD5p/M38ECHzf+o0+L1Slp0gS/PiNc3Gz/C+tzWNadSfk+aW0sx4TXnNtXRvxujMH5CDnV5p6KWc0jRg48WYfI4mnUd0wD2QqrLP3VbDGQdosrJMydgS0LYO6qD6fVKW5VJSOE1K+0YC2kwzKc4nFRle2bOrVmXfh4dGJxrO4c2fduqakFUYlhdAM7pFFcWSF6SgOteNBMcGhINUAo4Dhp2IgvQLHcLpTUWUxrPE+B9p7pDCgmxFLnSdw+3y+5W8S/UKrRNmEvpjAwDGViIo60qrr8x7xRxQdQD8jTELFidjPJBIgcmTk5IkKSleFYEx2jhiICHAu1SWsA61qR8SDPHxWjY8nSjKvFlDiUHDGQB5gLDNJsPPQE7YUIJ1QbSVxDjd0w+rswmqEsvBGHH2GCMptplQOSU5t1IF41cDMhuSYsejUPjQiGx+b6+sW1epkSHH0Hic3P1Sn7yya/ioocOlu+P8bDl/nTkXZ4QSY9YEzkokPJPg9BVrBsl9xr9xw3J9tux7OKOgNawt0n20+iDihWPEQZkz52AsSX/g5GmBhNenaIkK7VUv0nWC8z867lE+2PSUV7TPhrHzHaxn1mkohWzOwYEDHTvuuOpjqkxrRGSNnTGtWbxOJRW90DxCQ91TTl41Z9HMaOfJnm/sidHUoXwe/onR0smIeJ1G+918V12XRwPV1QuStI3QMRWUnWWA3D+pOpwS1g4OCqisaVrs0nlBwZ0ghfXJvk9Qtm595RSHHId/83v7NCDgHbeomfUt2FdJc4Gm2urJaOdu+vlKMg7OilsHB86AEhMdBtjEOSrWZ35uN4MJnqtz9YlrBJ1L5GnaJ5gMvPI/VFXTZSJW7U7tV34LKSlKM6dGK8Ywm3STbf3gjMpJQdlqKcMFmBy/8dkmUZ5w41OgR/t4OK0LuEcHarFpDntt5SBMcCWpMoIp7pOsJJeSwLTB4EBAekb8kp+eIItz3ZKXapyb+U3ATH2koFA0FD3U7VOUi3/zjaTwbFXB4Bi9hEifGYE/w8Uxz9Tc52Rnb8aqzh7/QerO51dCMQKEXLswI0F6xwLipSvu+LAkjfbI6MiIPjvSIuS60a6AwAfHJjvboBnMtO11oqkjp7IDx8JWN0S3uF364hBp8RAxHsNDI0oUhawL059xwLlBgp5y6j1UkuRnamQNDI2TUFCQpU5MMCTPPbPZc3AOLx+oT3DTTksGhRAZSgxNnUo0Iw63ysjYuG4OzI86Jqy5cY+SWW0e25alc12QHAwgFT6UtzJ/pkzTQLqR8IOsKrOdcwwJDg5GPT8vU6Mv7pP5AuHCMVy8aEHMnA++D8cBh4xob6aDe6RyhrHZ+4r02QOH79hVo5otOKZ2T+od8ss9L/XKyzsnnRyCjFs/mikXrEubuDwIDuhcbk6WEr8jNVw8T/ZI0D6cG8aNozl9TZg5HdSO3zg4VEFxv1SNQfRF74f0C+gV7Qx4Lsa5Dqh2C9flmocOt8iGdZUzIoiRzBkGinQgUXdlZVnY/lCQb1HlRtBueiPYSL5ntnOsc0qFIQ61Bg1wLQeHxePz6ZovLszV+V21aok6jpE6vrN9d6y/Z4/q6e7X540Ozmw8uli+R5WIR/2yvWlUA8i1pWZ/+LAO7KgifgcaNOVO0APSMgXx5XkNj2lKHSOBI8O6nY7akv4DrSHdx3XglRFwgfJie0A7cSAXLixU1HeuSvBqyUBwrFCUohGOY2OE8Wy3asObMajI0T83FVdWd8Zew9EjmHYNQlnFA7S1Ap8xZGOtxHK6mZO6YmJ9ARP5kkoxEaDRrgk3juCfK3rktJLX0j8n32dRJQNQOCiPw5NRhAb1YD8OjjHstirMnmu0dQy6pRMY1NUbpdERGhFq/yraQsRLalKcrC8G1TECgsf6YFijTpuKEY9fhj1Gxyct2a3zTOuM7U2mOzlODo6PvRd7P8FOKHNAGTk9t7IS/dLX3SOFOanS3tkrPneKuJNTpTAzQTrbu6SztV0yUzH+GZo3T0xI0M2dMeHd06uEzQpDz+aAIJ1WvwUC0j8wrEgLPV6iRQ2s44ywX0srkXGC6uZ0dfSJ1+PRFzI3L1OdGPtigpbgjOAUYdxZv0TgwVofk/Ni0kJEMSAGtG1QlMdxMpg3a8ioGMAo0J8p2K22UT8bt6ppu1wKv/Nvi67l5WYpUXj6wTvJxr/vQIOsXrk4JiXZUNcE0QF2hkxJmTMbEI0bcQAZRzgC9mxreDpKAFF5Nh4WDg4OAF2kI01RMQ7TpqJG0TWj4jz5kg2M+OVXr/TJniOm8/imszLl1CqjmmsPNmPWgtdxjEn1RWK4uEcQuX376pXHAhJmnMfQswNXh99bBIbnDicBBIhWCcF9n7gC1+d9AemhTQd6MaSL0IKZy2GecYuOk/RUONIyji5l4jjyROwT705QNBwsQRDpmAwaYpo7wi2C36MNNVWTTPRdxDBy7zifoAGU6iPOOVeCdXRjdARdgx4o7yHEeZwuUBy7f810XXu/dm8N/jvU50DWazupEvbL0rwEpT58GIfdr5AhoTCi7lCLOnU4Hsfq0AqtI+0KFODkWEHGSFDVcGM65iTjUF88UUPhkHvVrwhCNqwKIz5NvIMc2OtE481qlGUrRiJ8KuogOM0nbXv5cPegPaomHLBJdWQWqcoCMf44keNLSeUcW+QmeIyaatJdcrJeRR06oU9JQN494lMuDYRjJxPlOJzmKqA6VnARUnFOqkvKMl0S7/LJwYMNikLgdY+Ne40oW2K8dpiGkFioeVXTxFSdQSd1iSHCocAoEPkSsXE+nAXKkPfurddrEgVHQ2jkezq6e+WRRx6V999/T/VZ0tLSZeXKlbJ27XHq7CxdslBTPyiakuakrSovE4hOb9+AkmlxwIiUU1OT9PtTU1JkaGhYU0xJjjYPeXGcAhRYccz0ZXfFmdJ2OgSTkhCZ0CnhxSTVqmkfj9fcl6ZmzaoEsQxGPzUlGoJjwTkjI6OaVphNEyfCZa6nWceSFAj8ItAW0AyMNcYkGkfDfq9FnNgQQdAyMlO1QanVMuLZW3FNG0CBwmDAgbXhhURDMuc5YnBwVCvKFxxVFQS5v7HTSFFULji6caMSu/0+TVE2HmnTeWa9sK5nun/tCD1gNFtA3WbiZtm5DjZurLe9+9BjKtb7np721Gc+OibvvrdPunqGZP3apVJWCnQ/N4PHOgTBwcGa6V0DLaTakPO4V96z4zcaTsXgsEFobSph+poLDv6m7kugAd4J5WHWmFbXWeX1iWa/aG/Rtd6cC9GeMnGI9McaxSF4xRnFEcTAQiB3x6HwbLqSgwYzNzhdcFBCiYWqc+AE1+x7OHNU2OG86TuuFIzQzxHbUdPlk6SEOCnLhG8azRs9P+faVCHBDkg3gQcK6TjhkVY4xjISo/1Fa4hGDR61lJ/GrY7AZCzX/FAcnInN0DHCtnWC/bkl4FqjHMuNOZfWj0bjFHH+qGrimD/hnBt+XpblluT4gMArdhDWiaox0j/cB6gJpdSxlFDHet9HbzhUT5ny+vZBnzT2W0FEY2unp81Adriv7JQ4JbflJgckWXWcgBFHFEonVcLmR1qFVAuOSnJS+IZ3IByKXqgqs+lxgloqXBUa123fflDKygpVpj2aTQz/6a13NstPfvJTufTSS2X1mjW6eSSnJEtyUrL09w3Ia6//RYaGBmXhwoVy0kkn6Yb9xhtvaMsHNFxQWH7vvfe1ISg6MPRookFkY+MR1XRBjblqeaVs2bpNezQRxZWXl8upp56qLSj+/Oc/aVuJzq4uyUhPl7POOksOHDyoCs3nnXuuqio/8+wzcs3VV0tudvgu4+GeN3MHqdg6IvMRyZpNzCNt7T2K4ixZUqoOKWklNhVLjJ5pMw4eL2MEeobEjdMBkZbUhvYxGh5TZAaHhvWCo0cFDw6lIiHDY+rgwAkJxSWa6T0wStHjikpgPJbRCydCLs0U4wt3R1sUtOp6xsmbaTO30Sbn2DRSNO8rDg6IHKkp5jqUU688qdYB+dM7B+Xic9dKXgbGNtrdbOqoeH8Rj+Rdy8oM33oEAw+pliCGTYIUKigi46TcH3I7oow4pMHzpJpMHT2qTYQYnKZ0ExPUwWfkvPcc8L5wDggowjmSrA3GsWt3ncokgGQRtB0rxWjlmgyNagpK5TT8priEVAnPmxSNuZ94rbRi/VoCPffE7yGLg0bj/NLaBY4XDhwOIXPIZ7i27lHJSZKTkz6l7Bz0nF5SfHeJ2pe5Pe9I1yRrDdK8XYc4wRygr6aKjnGbvoXH6jCokV9lF2jOinOrVacLC2MWt1QHR6PsILE+NWWOArFN5Uw4JQ7hihRM8K3ajuPB0ZfNU4e9xjQ1YHuNo64dy/gc78giOBpVOJ1ogx0swzWaLGU2HByTnlLBwGCIUjlFhhjN9QrTREnDOAJHHZNEn2O1HiK6rhHnC0hNp0ea+ozwoWoVBHC9TNqMKCFYEwd5dirEVpQkS6IqHUf0VRGfZFMY8ABAJahoYuNdv26Z5GSTooj8C7m3/33scXn22Wflh//vR9Lb06MtIjIzM7XFxIP33y8trS1y2ulnyJtvvC6nfeQjUlpWJj/9yU8kOTlFzjnnbCkpLZXf/PrXkpOTI6tXr5E//IHu2KnysQsulDfefE2dmS99+SuydcsWaW5p1t5M777zjlx11dWSkJggP/vpT2XVqlXaJuKxxx6TO+74vG4IDzzwoPzjP35D9u7dq5267/zhnZKdQTosjOPsVM+wqTNHbOQgUMDEpO/YYDBMpAvmGknZBnkYLVIy6H8oWOps7ImJRkkWQ6S9reyQg6LsyfQsXYfNGHEOiFThs7CJw69gkyfqJSrnu9CUgXjMuaxBjAJGBdh/NgHEcIsMhwHDTTqFaqNY0Cci9B07axQeLy7KC6vOyiZMZL53X4MqRkcr+c898HmQCbguinxSTj7tADHc0zgob209JJ+5YIWkJEWvxTT9mhCaIdcvXrxAK+QSE0nbzv7qWs6MXXfIJ9Cniueo1V1uhDNEny3IFGsG1INGqcyrNjx2u3Vu+d5I0oCMijLkbdtNChJUjefM5xnHfBpbuyfh7Hu8XuXsQTmAQMv7iJHHGbMtUEA729t6pL2jW5YvX6TIMCm19o5eJbuz/nAY2GvXrF6qvD16ejFP2A+CPZryst4NimXuh/1aK1O7PKq9Vp4TWiF49icW+Rm8l4h6vv3ubh03+05OTqZWbn4Y7Rd4FqofNjSqPDR4ugS+VmOHtchhtNJmbp8zpYrKVkCxUA0p0SST1GN20j324sHVVVOrpWz1UiTXMNVLem3l5JiBz9u1HSVlrdqaVuV11D06+XN+PjKO524cHDs+vUef3+jdJBpRu4yEgJTnGIXjv9aD0vRtR0alud8nyYmkaOLFj+CfVqCBUrlUeDALpeZ4l7j8Xhnt6ZK+nl7ZsG7plMq6+bxH1hEQKA4Oz2btmiVKFLWS7ZF+16jHJ48//oS89NJL8t3/+J688softWN5QUGhfPKTn1THhc2V/li0IahcXinHHXe83H/f/XL99dfLxg3r5XBDg9x5551yxhlnyoknnaSNPrOzsuWKK6+UJx5/TBqPHFFHZfM778rWbVtlaHhIag4elE9ffLEUFy+Qe+/9jWy6aZOsXbtWbrjhevn8F74oGzZskL/9m69qy4IdO3ZIUVGhXP+Z60yqZjor37lZTXsMjsifX92qLzjo1ukfWaepo/fe26t9gdgQkYoHMg4lUBjpvBFN7j9wWNM6XJPUIetbUy0u0QgV8jUbvm18iCEkYmcDp6WGaoI45eacv/9ggzopjI11xmH3EEvS51lrtTHZKu0AACAASURBVFpTh0ZrxohRwi+a6oH7E4tzYhVWeU8xurFIDeB0gCR1dvbLqpUVYblOGCcIwqQoLNIV6bzb86xB5To4A0SpwQf7EFWYB5sHpKauVT66OlcWlhjUay4He6xq8eysVe5QNLpDwc8S9G/LtoOazoG3hEMAkkagQskwThucKCNr4DNFKY5Rso5xJPfBPoGjQFRPSpmLMF/RprJn+y6ePegSyAUq6mbsU1/VKYGwgzbAX0OGgXCftQtBnGdktXbYz8x6npTPsGOBlAvXiFRMcPqNd4UKKoRa1y8Mr2A+2z1F+ntSoTU1R/TdBlnl3dZgJ8Lee5F+TzTnWQ4QAVhDY7uUlprKVBp/gmSjSYbwJXM+ExnZ9dyOzsBkNdQEO0YfCAbQ+AWTP58kE0/7uRMGBBNWOSOYwDx5g7NdO3gcQejKFMMw+zUcqoN+7WRj0KnXnj4+PuMJmA7ipm7LnO8AQFKQGifl2ZS28/2kbuZf00bHoKXZDrLiIF3T3SiLTk1fOLZ3CS0t0K/pHQ2oU2Mq2ahOMymn3FS3tszgv/ljgJOANr2kwuj446qnEHOVBjhtPZhPmJnSyqhpg4Hvoi+4GjM7l4aZ/+pr23RjUFXXpAQlUc7UkmC6AWCtkWLZvmOH/Pznd8tXvvpVyczMkueefUZTT5dfcYU8+MD92iLgjDPPkoyMdG0COj42Kg888IDcfPMtsqJqmdQ3NMoPf/j/5Nxzz5ONxx2nDk5ubp5cdtmlisjU1tTIDTfeqD2cqqqrJT0tXZ5//jm58KKL1HG677//W2659VZFfz5z3XXyuc99TtNX/33vvdLU3KTdzTdtulnWrl4Rsl+YvS+MNND/a29sN2RSl4GIiXyJDLlfDAkGlgjcRorRbByca5RGR3WjwMARlVo5BbPGgOcNSgEBl4N0E/sEGj80D6V5KkKJpQsK9HoQZnHKSEWVLDD6GKEOu3HBxSBCthpTGLC09BSNzqNJUdrvwHHq7u4TpAYQHMvITIu6vBkDjXo198q8E3WHOnAGd+yo0cgcbaFYHDKuyzvw1tu71BnguU5HJCi2qO/yyN7mIckbb5XVKxapMYwG4Zw+ft5AuC10CycdAdE4FiSE+QYN2rv/sI6JeUAYlXcc/gQOQrAzFo6XM9va5XOsL9bi4NCodFJp5vWqkx9tMBTuu2zHcvYgeCbcTyQIqV3LrBvMH/drkZiJqtsZ4DF4Y+hekaIFeQz+TpT7G3s8srQgURJmaUA92xzO9nvuH6I+VAHbVX62z3wQv2cO2SfgucHNIV1FKho6BMgy6W/QQ4Iq0n2h3gvXCzu7aRelh+1FZbI7QR2mbVoqKI1lDL4pK7aVVcYRMARbjuCGlFOuHVTWbVjmU/tZKUnWcWbCXmPW8U2OQyu0ghywmcaHUfH6adZpuCnB4+O/y7LipCL72JG/bEqprnNcUhJNpRPCgCAsOFUKA3tN8zUOEBhQJfsMQWwoMzzc45WOQa+p3EiKl8R4tyEVox/kCsjCTJeU5yZIUhwpOuNM2YMKCvLe69dXSW9fv3i9HomPT9C+Rik2PeJ4V0T9fYNDcvBgjaxcgfFPmWB2a/XP8JgMDQ1JcVEhxef6FaQFqSDaubNWqqrK1QNHdwWDwcI1J038z1Hvkka/GOlBlIa7JDEpTu67/z4Z6KcnUr7yYuidBHqya/cuee0vf5E1a9ZqOmn9+vUS746XBx58QG688UZZUr5Qmlra5Kc/u0vOOeccWb9hgzz6yCOSn5+vnbCffOopOVxfL5ddfrk8/PDDWhmWm5sr+/btk49deKEUFBTo+TfeeJMsX75cPv/5O+T662/Q/z506JDcffddyv35xje+IZmoCQeRiCeNvU8bcuK4kLaAb4MqMaWXtsoM9IboatGiYmlt7VYuE0YR54RnHA0RD9JjXV2TbmakRsJt5hjy+kPN2inYVCiZKNS2h6C7dUlxvsS5XaoFg3BdWiqKyQY6jvTgmmhs8M5TnWYVTaNFK0CGtmw7oI4NvaGi4SoxBj6Pg8Sa5D7C3YOqR9c1abQeaVl5qLnAwPG8cXRsmiL4PPaChh6f1HaMS4GvXcVFERBUbSsVHY2NE8HzQ+iPqj24LbEcinQPj+p8sY6YPxAAApRJ1CKWK4f/DOkpChVQAof7Eu36mH5l5h/nAiVsrkXPrfnSX4nkzpkzeGt79h52CNzxmsVAXLZrOCAtA35ZVZyoCHskacRIvnPK+vKbVBApRLS22AtKSkyX8L+mA4QJZXVaRIAMs/etX79ckf/GxlaV9SD1GSpt+aGSjP+aJjF4LNN7LvE7JeIG/FJdECc5KZG3rJ+KiYW/Y3ve0FhAWge80tDtEXwYemQhNIdUN06OJQoPjtE4kUaj8IBMegmbUtflU9SGRZqcaBqyqXaPatuIVnNxvWW56PXQmPRoQ6T8gKYO8fo88tOf/UQXFIRcKpMuvfQSyc/Lm0g98ILs2rNHHvrtb+Vzn7tDKpctcaouTGl1/eFGaW1rk+M2bjTpGad6CGMO7wLDqSJ8fr/yHkiHkLvXMfu8U9BDO3ukVxAia2puV+89Lz/bOEy7dkl/Hx27k6WycplULCpXP2n79p3S3NwsaelpsmH9enG7E+RgzUElDmekJsvA0Ijs2btPHRG6Y9fV1kpiUpIsKi+T+voG6R8YkA3r18nOnbvkyJEjsnjJYunv65eSUmTs0+TAgQNSXV2lTSVfeeXP2k0bDs/gYL/84AffV2Lz/8/ee0BZdl/lnrtu5ZyrK3VXdc5ByUjGki0LSZbtcfbDNiaZvGZ48IBhhmEGMDbvrcXjMQMD2MbweDhhbIPlIDlIMtjGsnJHde6uDpWrK+dw7531+/7nX3Xq1o3V1cYMPmtBy1W3zj3nn/be3/72t3/mfT9tsahrgukvEBuiJ8QFxV8pL7Vdu5xiLVAs+X9UhjkIG+qpMCp1JbS9Q/b0d0+qFJ/P4uRQwpkt+ZKIiPGjNDwdWoJmBXote/d2rjn4Jc44OydIH9QJ5+Duuw8sN/bMZW/zfjhI13uGllEpqq/Q4ckFXQBReO6FM+pnBWE5WwPonTacFoz/jh1tOkhTfTfzRuqOz0J8zfZ7EscElGx4ZFJRPPIIiQRrApmzg0s2PLVkB+qX7EpXt1PIzs8Tbw1ncD3GyDk4162utlJI1Xovnp90FKXcrNtsUI/1fhd/hzNw9uxVrXWi+Fyc6GTf60vhcfJQF/dK0jfzjLn8LeuOvQP6CXodyc+3G2MzdvRcv83kFVtbc53dsZmAIX2roVy+03+W7/apVlLE0mJqa9IY3Oy4rud5Mv0NqB2IM3woIdhBOpu04oUL13VGcVaG0VRJ3kAyznTzf2+/l4MQlHjz7mrYaXFrqYpYR41rVJkqPgVWxgkBguifjEp0D1SFKqu9m4rUnNPlNx36cm5wQYjL7FJc/arg89SW5VtHXYENTsWteyJmMwsxOSVe8VMl2GHYklLXwCmg6sUZLRwapzck5aGAdE3ZNwdTZ02eddQmd3CUP0YQ7Mao/cEffNDuueceKy0tteeee97e97732ezsjH3hC1/QsnjDG94oZ+BTn/yEvetd77GLly7YyRMnbCEQfXrkkUfs8uXLqiz6xCc+br/4S7+k6qJPfvKT9gu/8Iv29a99Tf/73LlzcqBmZqYNPRvQlQP791lRUMrmeigtKdq41j0oZ4lKLvKyXnANEh9wPz17QGt0+NNHa3FRTprUsAtxoNySZ0iIgk+d7tKYEZG7FABK1DEhPa6EOCYyprsPomSu+od54DuiatpHKSnibMiOR+za9S577LEv65l/9Vd/1To2t2oO2XT8DMcGdVu4Kzw/G5SqFgQR0Z3wrQu80yItp4AnxtzgFJI3n51dUGkzqtQI6mH0cADZ7OrKnaDjgVMCWtLe3qg0WDIjLgQ1FrVzF64voxSJfB+tcNZdNGqXLvfqeWk4CXqSi1PCmIGIIGTIM+PYUIXD/eiiTqlutpfry9WtieUATFeRxRqX/k00qlSLUJH8fHXsZg2kewcMAs/IoUvU7/lG2T5n2Mh4wUVSc2jOhL8XAv3pgUWdJ7e15Ft0cTFAzREY7HUdtutW2gZ4RDAT8VLClZe7FfmuT1TTvQHfB0kap+OHXrF/w1JGqcYRpItUBQ4B404rEcj8uay38L3VjX5gRAHD/n1bb1pjKNf5Z+9QSaqGuDs328JizL7x3GVrbKqzgqUZcUD37mjTuMoZHh5X4KkUalNd1kTtcEBFapo9BSqCk9tY7/S8fHrt+9G54fkZo9NnunRGYgNIhcNbYg1C7iZAxFGFV0bQLAdubt6UouIwV0oqVBnlUk1eVG/FnIt8zBEe7tCdIqW0fA/xMEL3CMSeErt8J2pkuE2Eg0Fu193D3yWn5wu3aghVbiV7Pg5uysRxaNRxG/Z/xKTeu60uYhUZ+kjR4PJ034IaXY7PxYIO3g5ipOFoM2hLhDRY3GrKCuTcDE3HbGzONR8T6bfQbHNtvgQHr43FljkuLpXnRkAZokDVGcSDnzj9oAC2VlrOvYfECp1J17uAlhzcFBH/JlUmgYMfB+eDH/ygnBvKpSsrq+z++++3f/zHf7Smpiabm6O3zoT9hx99l3367/7OHnroYXviia/bQw8/ZM9897u2dds2cVnOnTtrDzzwI/bHf/zf7P3v/32VTf/pn/w/9nu/937da3hk2Hbu3GlPf+c79sM//Cq7du2q1dbV2U+8971WXlokA4jBo/wS411dWaZmkhKCQt5+ccnJhZ++og7PHNy5XETuVPmAHknorYRy3NQcEgyENyJOy4UNuCi4G8VZDqienmt2/Phxu+/e+6yzc4sVF9JnLeoa+fUMqQQSgiqERjg2GGMiYL9hQURoW8DPQNRIW3EIieAbfA4jx2qorqlQZQzjxDvwM5w/oHylDLX+acGwaP0Doyp99YdasnHiGThQOHw5NHjOdEaEd0L3BkQgF0RDYp5LUY0HaxKiLe9Ibr23b1jkZ1IeSn2UZyZb8sw67C73ytHDgSMyxRn2SId3MPkOn17hoJycnNY7wklJVrLtnQe+Q6KVvWizbLqpFBX3JA3Y0+OQyMRqLPYtqQp63e1udNU3fidzoDN+OHJcGH/WCNEt8wWfKZnWip/bo8cviIxNSpjPKfKFcxmsbf++maqVUJ6ltP4Vd+295V22/TNNTc/ISSe4yaW1R+Ja98gdis28P/Op/XMr8kFJNhrnCM41TgsdzVHDf+n8kO0/uNNaK/NssH/QykoQQiwXEZ/gCZQbpxL1cVA8RwReaTWU7txzbU3OSvSUM5O5d3IIN1+d523S/GLcJuaiVlWSv4o6kct5nOyz7LuXjp6TA8PZyLmEk8c5LGmCG2MqEPDoDgaPs0CtGnxEG/b8fbUUX+ZhbFUeBSVa4UH1C89FxSvOjO8Lxc/DKp9J7x2qdFp9j5VqrlTPB2rht75/vlXPnfLeK0Jr/vlwsmYXXRNPgBC6f7dX51tVcdwqE3TCPIk5jObQmuHbl+bkXdBTS05cxOU08dhnREhDyApUBwQlcKIC7Q4d+kTGS46AyeLzPbj8xDOunvfEPHikxv9cGj4BrOm5T87JceRojMkr2nmn1DwJ7+B84AMftNvvuF2clKeefNLuvvse+9a3vmXbtm2zomJE/ortzjvvss9+9u/tzW9+i33729+yyckpOUUPv+5hOTOUST/wwAP2f//xH9tv/5//l40MD9uf/dn/ax/44B/Yl7/0JWtobJTy8Be/8KicpZdPnbK+vj5773t/zKorylSdwyFMhMsBBKFMYxJcro/TDWm4HDq4Y43YW7rNxdrF8DtO0GVVAGE0kpX+8lnGBR0g303XbzAMHmkfNYzjoCwtkS0CCWHeQXkw2pDkxLmg58qmOh3S4csjGtd7BuWo4fjQDJLv4e/433AemHf4G0R3EIUxlBheRS4z83b1+oAqgTgQWacgajgsBDHSlUijiMs9gIJ9yoZUVrpDH0SKZ4Hw7aqPQEDSd5H3jgZ/w7ht3966/ExuTpZcm43+YX33gf1bVz2DP7P8meOcTMb4hvL1HIScWyBlkCf9OPMZDDKGmZ8j2EaKb7nHXpKyU837UlQpEhxhHIm52QUpX+N4rZdk7A0cUbV37hLXKrxdNKxKQzw7PgP6xLviyHEuU/FGIEj/spmZWdu+bbXyr58/3oOy/VMvdwWlzyWKhr0Te2N4Qu8E2si7bg262Keaf54DQ0LfLJ+qW0FI05fwOsd7BU3N1rHg/qS30VQC+QifBesxpCAjkK5RS16vxMB6vpe/ITDjPGH9jk9OW6ygxBbKGmxPU6HNTbgeZZzSIFWcSaxZ0qMgT3SjR1+IvczvfFViquonAiV4cyMjk3Lm6G3nbed6nz/8d0zl6EzUXu6bt33NxVZX7igSG3E5BOeK1i5EcOYdHaUwcKIijbFJO3Xqss5J+Iqqolpujil0xl2e3CunxrNyg6aXPLNvYeAOmBUSrzeoy85O0N9p1T0CrzNMJpZDEoxGynvfoueT80HzTFjbEujLc00oLWbtNRFrR1FSmjgrU8Wz48xUlTjUhQtIeXwubs9cXbDiIqD6iHpvqYBouXM3n3SQSjTwkIS0KC3iVG8jeTGXFpOz6IjGVGz5xaKfBxVuXjvI6xj5n4fTMHye9+IdeSf+vWdLoZ491YUhH7gxar/7O79jzc3NVlBYaFOTU/aWt7zF/umfviGey+7duwXPN7e02qc+9Ul705veYk899YS1tbVbW1ub9GX6+/vk4Dz88Ovsrz76Udu9Z7fIwM8//7z94R/+V/vyl79smzZtksOEVgzaMidPnbS+3l5761vfbmMjkzJcpHDC0t3huQBBoJSQFE0uBEdJr1OdMTWjA4Mmn6QdMKy7dmwWkiMnJR5zjRCjUR2s164OyMmgVJUDAr0GjHR7W4OcLwwr84KjATKAEQddoQIJQ8IhhaOWjIzrDTUOitJX8bi1tTTIuVNa6pJT7WXmeAaqhSD68qC+OgpHraCoUL2LIJhj1HhuDDvOCqhIOt4I9+nrv6F3ApVpb6fSJvUxxcHZdaVfRoI0HygOzhlISCLk7VFT37qDsdra2bosJOa/xUfXOFkYAUTlfMrNO6WsCxAGHBTQMe6pKqpdW+SAkrqDk0NVFSkN5lAlsRe6HcE6IKpmMqx8Dw4shyeVHJQp810YCleFln0aLTyKrqv3dc0HJecQxRMvz7VPHH/+lvUAEsgYcw94KYhQ4vigMgxyBRmf30OOZ43gFDCm0jgpLZYji4MCosV65F1Yq4yx+pQ1VMlJTrVecPaoPGMviGwci2tsmJfS0pKUyJtLgzp1YNYPSBvPmE2KhIAGB5XvwDFcDw8pPM6ktgmO2JfZ6vNshNH2Dp53TORIx8zO31iyhvJ8qyvNs+mpaQmossZZp+wXp2E1JCSD//aOD44azg9il674YPWm5bMgHZx1INUe3d2od2FOoWP0TMSstSpiZYUrxS83+x3qoTY0qrOUtcvaTty3HmghDc9e11x+9dSImm3K7AaVUd7BWTlsXMVUuLJKOXjPZQhVNK36eVAtFb63r68PH2SuIGdlMDLdYyOfzz8bzoneMC+usjw4OKWFcTvcUqDUEq86pzJIE1dmbDamNFR7jSP/4pyhWzE5b3Zl3KEzOBUIUXI4KWKlOgvEBqdPvbZ8wdFKjy++yDk+Ac8ncGac1I6rdgpPLPcJCppW0leheVRSD5QHR4tDS/8ds002JjE/ROPKK0p0uIQJpzLQc4v2z9/8psqcy8rKJGQHEXdsdMyOHT8u5KO9fbNUf0lDVVVVSrG3s6PTxsfHVD31Y+/9cRsbG7Ud27er0qq3p9tKy8rktLz61a+2CxcuiPxbU11tZ86ctV2791hfb5/NL8xZa8tmG+gbUnVORXlJyoOMQ5b2EZAPkxnVlE6cOmr3yjGAwAvkKeQqcEgwgBAoMbDuEHXIAocHhzKVLCBLUtOdX5DxA2oGfaMqgT5H0zPzShdNTsyIX8N3EHWHoXCPmDCexaUlNjQ0bJe7rgi927Fju+MUFeQrRQdSRXqJNYAIl6ppQDBZZESBE1PW20cPoy47cuSQtTY3Co6mKg4nsHlTrZ6RKpQSDCAKszj0Ia4LhwnPT4TEGCQjj/IZHMGJiSm16cBp5kDlsAU14QIJ83/LuDHORJxjYxNyDpqbXXVWKqeUNfidp09orCBZg45xP2Bovts5QXCr3KHPHsNJwFDxOX5GdR6fc3o1pPscWse9SOGlI8b6AxMUiTWgctRS5/SCxuEYg5Sst8M364b03NjEtKJpOEiZnK3wWubvcWA4ExxHy6F8pDx4ttXpFoxjnt6fCJg14Kvi+BscRK2/Yt7P6YZxTlBtxzsi3rjG+Qq6TLNfcBC8SKMfU56PFJJPv7JO2fc4U+xZDiZSux6ZpFQ63Kw01b7lHvBwtGcDGYWbMaDMLc9PVSL3zGUObuZ7144nIrNxOzOwoGB5d1Ohq3pFfDOep0ISOJpuXTL3zsm9cKFbIoQ4pgiDci5s3daq4HMVNSTQ2aJ/2v59qFCv7su2Ee+CnfH2KIVSxLq+hjXCnIPEJmttsmpfBIK8QrL+vZOMVZYddAUHpXGpn6A6qdxsU4Xj/UD0O9rjmvbNL8VUwYR2DGRgfr+rsciuj0Xt0kgUCT2LBoowxUFQJiSMVMGSS6YhS+Obb3rSsU+zec0d7+QE/OB1LQznFrku7tzfNxDtLJ22pelJm5me0XMpEi1yuh86LJVec2rHK86W+28OP9j/VFD4aK+8vMxm5yfsM5/5tD34Iw/axYsXbXFxwX75f/llEaxdBOr0Vdx/OvhaDlqwYYnmiAY5CFEulVGfmJYxTmWIFDXMzol3QU6ZUupMEZ1HB3h2DKArby5Zfh6MwMDQqFIdriy8StB1T4/L8YIUcaD4xrQ8L51xYfOjNIzBBk4FBhYZsKRQvY5wgoD0XV8XJ4Lm9WbYvFRR1NZV2oc/8mEpMnNYISZ45x13aIxIM01Pzen+9M+S6ijOeCRP+XvGAoPf09Nrf/XXf2XvfMc7gtYVeXbtSp/SPUTazBsaNHS27ukbsuhSTFUcfj44TIjyIbDinCVevvmnE7trkCOEg4QWCpwonD84IhxElFHjgnd19SnixIiq+qitwTpS8F3C34cxBPkCxpchXlySE8U4E6VR5YWTsHNnu6B6DLR3cv08g6IRtXLYz8wsCFWjrJT/Y41pv3mjsRRdScnT2ZkmsJd7lILxRp7nBymh1QKVXhy63sHI1Th6tIx1DtK03nSXHzO3Nyfs2AlkGzq1rtnDrGmcCRw7kJVstIZ4NvgpzKEv33f7P6Y55LtAEkCMCARw4Pft6RQnDMeZaj3mBiSU1DEl2MwD1TDsI/Y4Dgpr9iyq0Lu3aF9kGgO+d3BwROuCsvmbqd5i3jnLQDjZ14nE/HUfuuv4Q5yDvsmoHe9ZFCWCQBf0na7iTOK2hgKrKFpdMs68sq8p+z9yeKdE+th7rFWkBxK727N/nn3+tO3fu1Xn2r+VCwccxwyHeVlKJIuHl4MTzpmG/0Y/D6EwMpYBZpoMHnJ2azUslu7euXw25b1zfD5t0ICqzJMSeYqbEqSg4K/guGytzbfyorid7puToYcITMm20kOBcnE0GlfkQ3PK1+0pc8qjwzHLI1JcInUFkrO6xG8ZJeM+ocFOOwcpxjXb8QMpwokDTZKDQ2RVZba5Jl/oFAaPHD6ePykaKjo8hyHZGhLisLAouFtKkpGIHT950Wrrqm1ictSGBoesrr7Odu/arfQdDQJTQc8evQB+7OsfEfRImW5xICEvnaU0iVxXajsh0iHPglOR6cDDUAJxD49O6uCWeqdv+BcgkxzgdFPm+fgdqR1xdUYn13QmZ4xwlk6cumQD/SMSLQS9AElYTdw3NXTEeSSthCMAZOzRjOKSAnvs8a8J1fqpn/pJq6+vFxr0rW9/285fOG+jIyNCxOC8oNhMOuBVr3qVHT582L74xS/KqSwvL7fX3H+/feTDHxLaxnzymbraZuu63GOvf909QjAQ9gJlxNHBYYAkSsRPVIhRv3KlXzlskI/EMwFNHg4b0kC8Jw5lmHODAcLphOcBxwW1Vw4lralIRKgZBEmMWSaHwKW2Vwo9fcqGn+FwgjTt379VKTFvtJPtC7e/ICRG5WQStWPQHD8J47+kucDRYH4w2KBXpB937WzXu4YNL+sD9ApUTGnEVtKI6xMpBJk7c6ZLTqZPRWRxdq/5CM+B40DLCt6PcnmcL+bZqxNk4kaFb8reovkqAnu+8zj3wUGUjITSI8VCthhz32fJjz8BC04wFxwxzk70nbgXz+W5IqB7rAmci1RcpMSXxeFlHScK5OUybj7VyTqFh4SS+veIX5z0MeFadQ1HrXsibg3lFLS4gpeR6SWrLYvY/mYQndWX55058U9Qm3ydRSdPXVa1FUTy8HnI/NGSgUAHxOrfyuXSuddU9UcbiWyv5VYNjkez4h1ysPgqKs+N8XwcFgZGZ0U8z3n1/J7P+gXuWzh4QrKfHH9vxzFxP3X3dlHo6ns70q2HYf0CXLm3i2BX7uEQgcTnA27lrJSybnATB6eRkjLBf9XFpiqpssK4/iUVdbRnXiReL7eterMAfcBZUPlyNGqVhTGL50VsIQ5ckR+kgzyPxjk5t3T8Aq6Ixs+dYhoTxo5qLKBOeEWk+WtLTCx9emjxcw4YIG2cNbRPGD8WERG5VyT1+V+vY8N7u3F2ZelsKKTHDx7YIR0bvhdn4NLFbvFn1Hk7ycXGBLXBwUFoijQTh2Ymw+dvRRSHZgzwPtEgKYpkESCGCwPG93GQcgg0NlCaSz+etaWmvJv4AQuLLo0H8TLUhy2xbJo1MDoyad999pSM4Svu3LuGQMwz40ziGIKMEGnzWRwzyKEjY+P2sU980hobGu2ee14lIuumTfU2Mjpsx44dtWPHjsnB+drXxyrmdgAAIABJREFUvionp7q6Wro/99//Wvv0pz9tD7/udUoXwgP60F/8hZSV4UohdvgTP/6TVl5aJlSGyJr3qq+tFApRUV5mt9++S1E3houLSJ8IL7GiyBtROEJUdJEuS1Zxxl6GsKp3LCu1pk21Lm275EpjcQjgsqznwkmhjw/IAQaRlEum0mj/PT5iV3PPtkYhEED5OGk416APzC2CcswNz8m/iYiHT1+RjoPDQXFD+2YQodxbKbAWmRPWGPskEwKZaswYFxwu1jiII44zitfr5Vr44AMUxyvF8r78HGSS1BNoIpIMialznT3RmBxH1gKOIkcSFXE4QuHx5HMgdRcvdYsbUldfLcoCiCW/S6ZSi3NDWhq+iVK16xCn89U3ILW8C2dPNimy9azZbP4G+zSzEJdTU1bkZESotkUPybXUWUuEY3xJW7OfQbN8mwjOOwjKoMWkd8NB4rFjF6yikuCkNet9k83z38rPcG7gBHMu1de7AoJsLlVRuQ86tIY/84bYQ9a+PDvVz1faObgJEMdkmaMjwslyJJvyHvyhmmoGKZwAmVnhN9/c88lbl0KxWyy800LAqfH8FgTzhiYWxI1priyw2cWY9U26vD6HHj8XW8inW3gvhUZxm19c0kGv3jwWscI8R+7zzlbYwUkc1w0ZvwBmxxUU0ZsC8YCfw1qgFR7zUhibt46aPNtUU7KsMeMXipCN7gGVOwsGHhrVBgFa5mDioOSeoAJE/mjESLk2EtEmgwBGFAoSAEEWp4eDiJYPRG2Jl4+m6eUCioCB6eig7DUuBMc5KivRe7IFjSGCOLplc7PIeJ50mrgBgGVdE7lKs7hzOHm3jSwLBQmg/FYKsYFGj59rpTXmF1SZwlg5fkKTHEnHXYjY+MSkferTn5HWzutf/wYrLiyysXFSiPP2sY9/zF7z6tfYnr177SMf+bDIh9XVVbZ582bxoJ588kn7yZ/6aauqrLa4LdlH//Iv7U1vfovWKu0mfuWXf9na21rkcHD4tTSjglxgL7503pG493TIYeA5fRVZYomwT/lAZoRDwfOn05rB6XPNbB05kn9xpjFkpLZwSnO9WKM445TFE4VS4p0JsUv8DhAqUA4QJKU54Arl5y87x6x9SlIlupiEexK+H8+DgzM2ijPhOCS5XqQZSJXi4OP4Zvs+HD0YQI4xgrTo0qK98OJZabqQhsIxYY0zzutxAOSkBDwhxox1yr+8Iylt6XGlIZ9nOw7eWXS8tSkha+xL1glcJ4IFHG2nVeTWkcQWVYE3rtQWadJcLs7IxYVFGxykTHtQ5w8OPQhBtoKZuXzfrfoszjFOOvNA+savP84XKhs5w0lFhx03gixScnt3d6in0830tLtV77XWVsQUMNNlnNQbTm82V95XTgwHvagCvZQAy/QIiBZfQjsFFli4wSb/22cRwhVQye7hqolW+BdE+nIbgnvo3gF65JylcMuIFWJzLs/H7MfjqPlSReQ6J1HCNkGPJlGs45LHnl90zdy4KKGuLy+w3kkclYjrwk35tdo3BG0t3JPrju49XCsFpabE5wkIYWvaUbjx4/BwyNQKqrRq/Ja1hlbmYM34hQg7KhdX7IO34xwsnsEhXHGrKIxbeXTSpoYGlQYiT5tqcXvGPQcIiwlnhJ9xsVno6zQ5PaU0SyyaZ9PTM+pIS1QMeY2IjEgSo84GCwuScQ8hJNOzysdzsLBRSWVs3dZup06fsttvu00aOKkaU/p7UIXC33Egsqm9WBvcg3DU8sKL56QWKwfnFl0q+x0es3Pnrol3cJuE75AWdzoNHDikNzlE2axeTwfnjzGDgHv0+Cn76Ef/Uo07N21qth07dgqxIW31pje9yfbs3WNPP/20DfQP2MFDB1XhVl9Xb//5P/+BHT5yxFqaW1TdhpDi2972Njmhn/vsZ+1XfuU/WntrizRXSLmRlmOvuXTdoKIjUn0Y/R07NgsBSKy2UqQ9OiFeBdFiLrlwP+Q4OJcud8vBWs/fO/0a19QznZZPuil26aVppU8gOvMu/mINkTKCx0BEn4mIyX3g6Hhdjmydk/DzuSq0PqGlpBWydUZwboYmo3ZtdFGS/rGFOQkdwinDIcABYLxYX8lIwuvZBuw3EBMI2ht9ETRdvdqnoIjUipNUWNIRwDyQvmPd+vQWa+n4iQviGhGA5XIptdN7Q9+FweQ8cm06OsTlyhYhyOU7N/qzEqvsH7br3UO2c3u79lP4uUGgcZw5b0TGDqQ1KH6gopIApSagGGz0s230/Ty/ELQfG+M4jJmvNSTjVaTS4O/DMXTYYU/2WRme4O+Sfda5BCtXLvdY7715IDgoHOgl+XHbVp9v0/MxlbNRcEsZN2XYHi3CQQByVsoNhVq1OjCDMOyffQ2usCym5z6zqqR8+cEhjgE7utQYSIJnnKvYyRU8LV8iBYO+BIiY/0X4M753Ff/C9+GzSgmC2AQihTQErSmOW2N5nhVYTDo1qo7Y3rbG8fDfoWidtJ50j4IUoIQf3TjmFxbZ5x/9gvgLb3/b22xyalrGkvFCAJArP7/ARV4o8AZ9vajIgidC08uRkRGbnpmRk6V8fnm5xeNR+/jHPmavf8MbrbUZITJXHj0zO2ORCFo4tTr0IEyCDlgkIsLn3NycI3rmQSTF4SlWS4myoPXD0WMXpN4L8fVWXR7hgP+AgYR3AKqE84tRAH53UvuujBytEdAyDhsfhVI9cbmry85fuGAlxSVyYs6fO29jY2OqZNu/f5+VlJTayRMnbXJqUs4M1W3nz1+wy5cvqU8WitCnTp1SPyzG6PSZ03bnHbdrLDDGIo021bq0aSDqR7kxz4ijCeGZflXwf4Cy77xjn/VMRA2u48LEiBwx8ve59HryYy7Urn9EKAxGLNt78Jw8G0aPFCYNPXPpvxVe16w1nxbCMYbHEX4+9fqi0rDJaeSku3BUKY+HIJxOogCDyjplLYQNqO+uDlqBw0aZfTbGlX03OT1nL3eNWv9MxDqr45a3MGXbOltl6HxlGQgnDs5GEUrhroH0UdYOSul4N9mlCzLtOz/HOBrwpOrqKuVkEmSRwmMMG5tqbce2Np2bzNPC/KI0lDLNU+J3e+OPc+R1kEQ2HhjWniG1V1lx8+0gMr3zen6Pgw4d4NKlXp2NVEw11LmquHBqn702MTFjp05f1voE5fJjidMDx+7fClrFPuFdfVo627Ya/y6qqHwVEfawKD9um8pMFU+U2C7FgDyds+H8EFI5K1k7rAAODohMwC1ez5rUhuRwo1QchMcjJzTAdBo3y65O8BweKXKokXphJXyzIGrpSTjUCKSGz5YXmlUGzTkhqpUX5Un/xqfiOEioZmBD+2aXuSHNeRYpoGHlp7TRfu5n3mfDo2P2j//wj/baBx6wr37lK9bR2WH9ff166MWFBXvNa+4XEkG7g+qqarv99tvtS1/6opWUolcya60tLfr3Rx58yD7+sb+Vlg6b9f7X3m/PPvOsDQ87wbc3vPGN9k/f+IY98sjr7Nlnn7POrVttcHDALpw/b9t37BCSNDE+Zpcvd9nP/uzP2J6d28UJ4oCEB7C1s1n/smE4EIgMN0rJ008PCMBLL52Tc+DUUZ0wYTIDSHqCA520kEcLcIA5nIjQaBEhocCoQ89IpXDQ08NI4rMibrp+VJ6Qi1O5IrKZJ0J1awsRXER8JbgwTgm6SIiSX4ukHPgexgeuBRVWoGP33XtkOeUZW1oUeRijgmx6NsY4vGw5nHEAeWccCwjtmS7vOII0oXGRqQ1DuvvBVejvG1Zak/tSSRUWPeT5RscmbHxsSr/LZDhBKOGtMebMg8bDV2W58izNC5+j2gUHVwhLIe0+TCnD/sFRq6woDdIj2TUqHRgcsSvXBm0hUmrXBqesta7YWmuKVNLtjRZrgGq+mupKIVUbYcxwrDA0KGKz9nAEcmmnkWmupe8zM2svvuhShDh8KokOOaWeA4mTTFqbFCOOKlWH7nfpv0Xpm54hrXEcKJ9GdhWNyAhM2fDw2DIZOltELdO7bdTvldI8f03n15Z21z8qVWqUswIUx3MPeVccd5DsTGt7o553I+7DuYTNYh0QXGWbCpaDIzJxkkqdZD/3vI41vWkCvkfiz9PdI6x9I+cih3vw+Wyfz/F+aFzpqoikIkzOOk6ZrXMOXGrHXUTRLnWFY+E4O44a5DRnsnnHxOdTtYY4QDB0ViqDZpdcA0yei8t74HydR2fQ0wE98mnA5bJWc0KCxQUBvyZiar/QVE6KTU0a1jhFfrFNTs3a9WsDtnVbi0i02ZJ63d+vODizc3P20z/1kzY4dENcDzpyf+HRR+3wkduELPwfv/W/24/92HvVpfuDH/h927lrl9SPDx48aE899aTd/9rX2mNffsx+7dd/3b7w6OftjjvutK9+9av2rne/286cPi1Y9YknnrAffde77ehLL1lnZ6c0dyDUPvPMM7Zn9x4bGOjX2rnvvvvsqW98wyYnJu3GjRv28z/3s9beCvwMajUj0h1OBDA4/y4txYLqFwjV2RObM21Yctw4VHspma0C7k4i4CbCO+W7C3YNuHhzk1JCmS4OZe6NgQZixgFBE2bvvm1O90J6OFF3aOe5Kil4P+5AK7SZ6Wnp/JBqgpzL4Yhhdo1QV1/cl2qrwwe3a7yW+20B7Y9MKAKEaJzL2vFpLlAinD8MWKa/53ADYTp//rrt2b1FGi65Xn7PUAF0jvvs2bLcdyx8L48igKjggEEwTnfxeRxCnMjR8Uk5OjihVM9RtKFGiYFgJ6kVEcwDcjt/C+ROpRoOSC5ICEicRfKtprFJDm9FScRKC+E6rV5rpCNYL5CCqRTaCGPtHU54SqCSVVUVG6aIq3Tu0KhkAeA0hVOEHm2kqzSoML87ffaKxtchpJuXlaX5bOLlqAUxm5udFxJImjMZsoURhWOG44rDmKg2nuva2+jPE0AdP37Bbrttl4oT0lWZ+rlCTgFElsDme9kx/WbfXT6BUOaonTl3Ra0lMrWOCX/nchWVM+aONBau9glXQAmFWG7VsFK9FObjrOKThLg0ih4SKoncxg8qjNDwkOSvcyD8pIXvHa7QUnl3kDJRm4Xg3umeT6rCQRWU3lf/KyBBBr1Y+Dnl3+7eThxL1zqfz48rSAvoTWGei8T9u8OYLy+Mi/MjLk/cVaLh0IxMR21mMaYqqJIChLzco4ijBBpkrlkmDhpS7nub8q2swLVxyCSRzSEyODQmI5yNeujqheocnP/xtx9XafI997zStm7dZo8//pg1NDbYc88+a/fed5+IsNevX7Pq6ho123z085+3u++5R/8bQ0BpMwgNjTt/67d+y/7+7//eDh06bF95/HE7dPCQ9fX3qdHn5z//efWq6uq6bG9/+zvsqaeeUtdvUjcPPvigjY2PWWVFpd31irvsscces8GBQbvt9tvtyOFDVldTpTmGK8GhRooK40qKhnUDCQ8UgXTJehVpEzcx94SHQ2k5h2OiUSFSJL3w0tGjNjw8Ig7N4SOHrQZERH1S3SZ0Dr9D9hw3LaZojOgF/RXmjf3Bu90YGRY35/Wvf6P2MY7Hte4e+8xnPmM//wu/aCdOnLBNm5psx9YO1yA04AUNDY6qWg5ip2tXshL+SlDtcq8IuYcPbVdaQmJtS1EbGECif8wOH9yRE4rjHA1QkklxeajkcCXYycNucbWmZlXVRCNVnLL18FxktAJjz5zgvCQjyfrnO3b8opCBbHL9jAfoDI6jVwhOdrCDXl682GOb2xv1zl6IkIgUjkQmRy98TxwjCNDNLQ0r52AS6IJ5BumgsSvGmkKBXFG3ZO/CvFCQQKk+40kKZD3zknhvxoSxxJHHgU5EGXzq3J/JFDOAROO4IHVBxSYGHMQiOLaXuYikJXFccDJJV+PcpOvXhWPIOUUlXS7O580a9Ux/j7PC/L/y7gNZzaUcO29bk7QiyfR9/1q/Z+2CFoJ+Mmc+dZisV1yqZ1SrBm2sEIfEW3QP3SUmR/TxQFfC33iFmxJOtTgnYa0z7X++Oi3jDH/ivVewldU+eS73cG8gx235YRwZV0TgNaOTy73TPJ8qmlxLBhAhfCWlmoJ35HtJURVHYrarId/qy0mZuW2J5PX5oSWbj8HXcErEsgGqLnOIG2KDoD84OLUleXawmXJn97tMF8x7DAdRT+4ODsFjgb185px1dXWpQ/fu3XtsYmLcent7rKKiwpUwT0xIi2VgYEBNN4cGb9iNkRtWV1uvcuZLly5a++bN1n39mt3zynvs9OkzVl1VY1euXLH5hXmrKC9Xj6rJyQm7eo0Dvdp27txtPT3Xrbv7ujgpkHAXFuaVZkIhGWeIcueJyQl73cOPWFsLPY5K5AQgBgiUjRYHmiygFqRLEKHjwMPohBszZhrDVL8nDQKBEdSICJcUVdj2SG22f9D+5r//jTgzKD3v27/fHnrwQVtaXLRr1927NW/aZItLaO+MSzRxZmbGNm1q1RqYmhy1nTt22MgIRNJRm5mbtS9+4Yv28MMPywHZu2eP9fb12F/8+Z/b+3//A3bxwgWrrKy0Hdu32eDQoBC3hvoGq6qoEMIDgoXzl1/gKlV8KgyOEOkkxg1dH5whIHJQKrgnr3rloaRlvJnGjntQTcZ9qRxKhSyAcPkmenx/tmW8vjIHJ43xpqkhByUOEqXgqdIqcj6nZq27e0Dk40wIDu+pSqqRCQNZ2Lu3Q4hosovPse8wtJLch0sxv2CV5aVKh2VzcLv3iilNqBL5kE4R58TYbNTGZ2OS+qfvHLIQRO4DQ2PW3TdiRw50Cu3YiMvrQrE+XnHXvg0JELgn882h3NaevlO7J54yJoztmbNO/ZuLvYf8A84Xa0YBKzxKST6UCv1Jl+Zwask9VleLJlh1Ts7nRoxtunsQGMAVuv3Iru8rxyvVM/tqPwdQrKVaJP4dcyUBw4ERcTzVs7GwQIEo50UuzqYQnOVeVEG1D1/omznK+wu8H08w9eTEZVJuil5U/h7cb7lHlQiw7kW1WQPvwunwrJBZs733mufLcO9wr6xb/XwSFiM1FXUpMU8YloJt0FRzMZon1GVnQ541VRQE3b5NHYTPD8dUcs5gqQEnyJLGaKUEvDjfUaB31OdbU1lANM4E35ipaRlibjQxXJd6Z9DJ3CMIpEra2hpWCeb5hYsnTlRG9ERKBGOD4YR4DNqwbVuboGWQFdIs9FNBWwOdFqVuApE1UhVoqJDWSNRQke7K6Lj9w+c+pwaf6L/QG2tsZNrm5ud1sEFI7OjY5HoQFbhDDwNDyoKKDMjLlLlnS2BLt6ERunvp6AVxVSBjhg04ZfZXu/vsf/zN39iDDz5s586fVX+ut77t7faVx7+ilBvvc/9rXmsVVRX22Je/LG7MyMiw0BhWwKOPft5+43/9TfvWN79pFy5esLvvvts++5nP6B3QD/nRd71LTtKHP/QhOTgIA7a2tNqm5mZ9DgO7d+8+e/BHXqvICGQBIwFBtaq6TORuoPzTp7sCSf0ltROgeoY+VTg3rGP4MES4HEBeD8cbYVfg5wIAvs9Hkr58HJ0cxglD7dWHE1EMnHDKh6kwStU2Itk8sOZIsaFxwloDNTpyZJecj3QIhndCMH44fJly/VInX6CBZ59VV5epn1kqR0VQ+1LUZmfmhFarQpQWL703NK5eTTudceO9QKIwcBCKw2uVs6ZnbMkuDy+qUhXu3faGQvEOr/RR/TZodx3qsOqKzKnQbIy0L0WmAu+euw9k5aBlui/IDejEvn1b5YRmG3wp2p+Z1ToeujGqNAZpDTiG3Iexh6OTTPMq2TPh4IAafj+mqAjI4KIh7ZCLsc809rfq91T79U4sWUVhxKpKCJ7Sh+A4NV4lH4QXZH296OC/C5LxrZq4TPd1xGJHFsbBkb4LlSjqC0VlF46LWVEkZpurzbbWFagUnc/PLcXt/I2Yjc17Z3D1t/nqcHyZuYUlK7SoFUVnbU9budVVFmXUNgDRwKHYtct1Zc0FHvdPwqEBFIzoGhUiRLzJ0jwcFnjjXBgpoiu+H4MJvHz67FV56RgGVYdMzaizL+WbTtnVfSP3eenoeaUqQGDWbJMIsvtOIwNnqqaqzGZnZu2b3z6qUnUiAPRBwp3tGUevzMozoSGyETl3ngHOD+OyZYvjqvjLOzh/9md/Jk4MDtmv/8ZvqAP7f/ujPxIhu/t6t03PTqvtxXe/+7S6rH/jqaestAzi8hY5OL//+x+wJ598wk6fPm0PPvSQPf744/bOd/4HdWPv7++XwvEnPvFx+93f+z39rrGhQWgajs+b3/JWy8/Lt+7uPumB0KiRNAnPC+yPk6mquIJ8zQtGggoMmiLCOdlNF+fCApFYQWBwBtD0Ya6IvoDRcbQkPBnJEzGQtCqwP04H6AUGHQga444DU1tbsUbJl/VFRA+iRHlotgcd64jqNEV8eXn63ttv253RwOFIknqbn1uQVk8mVGVmIWaD4/N2uavPWmoKrXOz0wZK6fzqGHC97XD+cLp5NsbH93JK7Ti7SrJz56+Kv4QTmugAcK6MzMTt8nDU+ieR/M+z9qo8lYx335i2Q7tabG9rbiXVqZ6HeYarxH4Cqcx2btKdm0gV4PBhvHO9Xxi1w0DGYlGpE4d7hWV7znkHh67V2XDjMtmCjfo9TiUpY2QoIBj/W3BwCPCvjCxZ3/iSHG76N6a7OB+QEEHEkUA02zlLds8fODgbtfKS3EcQqrg3TkHYk5T5KOXiAGPwajjs8y1qW6rzrLOu0IoLXGpreNZsYCpmtaX5Ij5PLcSV0qIXlppnBkhbZVHcaoriNj40ZA3VJdbUkJmngBNBewMOSg7WXDaKiJjzC+IckBvlIMIpSGx54IeEqIyDEJ6L16tgo/qGiJDmcHAwmET3s7OulxEVGpQzrjgGUZW383c4U2si8SDVigOB4d1FWXZBvgiLDfVViuCSRYQS4ZtbUAk1iMRGODgYcxGIrw+I0FtbU2XbtjqlUd4RBOe///Vfi1T93HPP2hve+D9ZaUmJffjDHxLPqLik2AoKCoXcPPnE1+1tb3u7ffNb37SamhrbtnWburf/5m/+b/bEk0/Y4OCgPfzQw/b5Rz9vb33LW+3ll18WL+nOO++0j/3t39rv/C4OzmPLDg4pxUceecSKioptaWFBVUSk0RhXxg49I8rqabMA0RPngmcG8ZuapsVBu/gfjCUdx5nb8ooyO3Rgm1ATeDs0/cQwIPPPPFFFxndMz8yJZEtrBcevc1oeODI4ORgUSuv9egSRGhgYldNLNJ0JUQn8B6Ec8JWoxCHtCKxPo0w6Y2dqsKmO4xe7hSxmUgFGZXZ6PmoL83N27vQlpQ0yaeeEAwScRXX/bq7X33l4fmJyWk4nVVY4i04PzMkpeEG6VGPBeTO7aHZjJm7XR5dsZmHJ4kuLdu1il23fucVu31plNaWIl+Z++GldLywoJQfyR8URKCvzmS3aku5b2SvsmQP7tuXs4Pj7sqaYw+MnLmmtgqDmeq3HwaFRJuO9ubZAZ/ituHguUnFqmLsBjUZvxTMm3lMoZzRuM/MxKy1yZPh0FzpXIK0EPjfj3PAd6iaupoGhyh53SLj0UTiNw899iicswAdSIU0SbhiQhv1B49o9rK48yvXe/vlW3/v75/mSv7vrFg73BmfEpfc0Ko5sTHuIoOCBQxKRwQJbstvai21TpfuF08txwogyBhIrjLg8+5wjH4MIbasvkIrpxNiExNpwJDJ1OMYQkX7gs6QlVF6pxo1Bo82AuJ1sIXoZfjgUcFdARTBgpGGSHXKgN2hWHDq4LSjjzLz5QZcwnpBfuTBOrDlQESJkNjdkwsQLhwCy4bXrrrs4CJAnjKfbVPBmMGpedO9mN5b/Lgw3SALcC54HBIsx7h10VWfwhOAT0U7hda97xJ544uv608bGRmtr493z7HOf/YzV1tWpLcO73/0eldb/1Uc/ajt27rAbQ0NKO917732qXkMFmVJ5uDjc49Of/jv71f/0a/bE178mUcDS0jJVpfHfVKS95t5XBhwhJ0qJvD8KuEXFBbZz++ZlZ8+V6rq2JKA53rnk57QHwDk8cmiHnTrdpd9R7UQZOhcO5AsvnZXTcvDgdqtRObWrNPIoIEgOhFXWLQrFTrkWMnRUa5q1hmZJJkTFV42QNoFz9ep7j6gJ5OLCkt4LEnAmFVTuQfd11hjqwukuX+Xh1Y9xwrKt8vLODOR3nDr6cxE4kD5W2qq9SU4yZd70NyNAYkwccX01ITzxGX3l6MC02bWxqI3NLNm1C5cUYHS019vh9jIZG9/mJpOh8+Pq1M4HhfLhKFKd5Qn7mcqzU30H64N9AqJFDzAc5jvvQL14fdG75+QcO35BSs5U3uR64UiwBnCQsg0ApxdidqJnwXZvKrSSwogVI8GQRN4j12fxnydgnpmniemAjdxwhHZUqnNFutb7/d+rv2PcSTG2bECvLLVqcIRhByX7g91XI/HzxL4hcmRwWoKyHg8NJt6DTb9y7xVZ72T3DjO9fYUR91t9j38bz+fHw6ehSgo1YnJYFhbjVpjv+l+RI2fMJ+fpPxIXOXZPY77tatIfpL00T3T7jrmqrPCmzkZiHs7AtWuDVlZeIvTEOSZ5MjAcWKRUUqE6GDUcpKtXB6QOnA7x4LnQbKitrpCQWbYX6aLvPnNKYnncgzTPls1NQo1YExgSDp7EC2jzwoVucW1y0WkhpYFBrK+rzKnXSTbvI+LqpKsEohx4y5ZNcn57e/utoqJazUgh/iJiWF5eIdE+rsamRrtw4aL9y7e/ba994LUibnds3qIKk+HRYekLVVW57ssgO+Pj4xLhwxHas2e30JFr167btm1bVTZfVFxsZaVldr27W5yftjYEwmo0/1w4LyBn3A8kK9uDE4N04sQlIZGI8N39Q/vX6NvwLDjprlJzrYPrxmjGjp/ECJdKqwPj6VJ9/Y5PsWtzWgdHOiakOCdmlKIEGTmwb6tSZzhKcDtIb4Z1b1IW2OfQAAAgAElEQVTN37Hj5+X8Z2rsx33hCXGhrcK9md9cLtds80owPnnqP1ZVWWpj49OaA9CdbOci8Xs5V6cWcHJi9swLZx1aXFhoh3Y02v4t1VZOhJThEneIZqRDY0LS+D/I2jiAcIBuVupf837iogIXnBz+N1VZfMd6KhuF+g2OykmkiGI9itnso2PHzuvMAolEZiETyk2genV00SbmXDXwjoYi6ZGtBylLNiXwMI/3zFtBXtSqbMZ6rw+I1A7y+f+Hy/kAUcMxpQWLEJybfDFVUflKIicU5i45Ga6NVKjyaKV1QrilQBj9CZN4l+8ROCr+3h79Cd+D3/mS8dX3CFoeJNzj++X5NFYRh9IobUTLLP1Qxb1yBAvy3IJnLBctYkURB82ziaQpo27M+RaxqG2tzbOdDbn3s3H3j8vQELXgpCS7XApo3s6dc5LXIByOzOeIyxzWpAx4Llc9YEpZkOphwZGu4FAnGubv+Fm6tAH3xLDjjSd2pk63dokU4XzQc4hUFRoolNlKQiCIYnFyQHE4/In2iG4RQCO65GDLFOWGv5/5IH1CeTf33ciWDt55B6W4cKnbmhpqbFNzvQwiEfquHZuXybjMA5VTIqJjlM9fsqe/+7S95z3vsfLiQs0DUe65C9c0V5Q7YwAZL+bWSdAPqd0CaAcVNPyN1LyXljSOVELBL3H9vlZK0KkeIm1JqjGbA92PH1wM3oPv5wwhfZVNKik8/n6MIE/SRBFjytqU6nPMtbrAcWINhQnbTphvUvNOugdnDSejvKJU5HSME/eACPzi0bNymujZw3pJdvlDlj5q6QimPojBucPh5DxiHOAN5LLOeQbWBSlV9iwtTbwgJO/tpCrSozVJjSHl4dOzUsvGsY0UFNrXnumyxUihFRSX2o2+PjvQUW2HdqTuJ8Y7EmDAx0L6AJ6V049yTh3pJFLFqr5bxzPy3JyBiCrSNoOxI2hhrkl9w0uioCCbyyNMIGCUxUPEhccDYrUe55AzDhRZIo0BHwvJgHQ6Qpz9S1FoBK4Klio2SLUb4eBgmWnEebx3QUKuHVUxO3u6y3buSI0YQu4dmIyqWWdTZb6VFm7Ms2QzH+v5DGcX5w9ziI0i2Obs2r61NSNym+r78r56csQV5gQGWIhLIMfvvSeVVgcV3cuVTr6ZpnpgrqhHOh2J4B7LjSmd4ZeFT0hX+XuvuUdQvB0WA1x176AZJ8/9r/F83glj8NxzrbRIcOhK0LIhUEd2nRnyjKopyrop9aaSwg0trQyconFrRdx21ueLab4e7xUSLk4HPIdkFwuHNEJNdbnSMYL8g7H0hwRoBggNhwwGkM8QZTbWVwt+5/VOnLyk9FRTIwJl6Z+UyicMSrKGm5mcHJ4FIwaMDy9B6ammWqVSiNBxCIqLCqy5pd6qKspsdHzKWjbVq8oq03Mlfjfv7xv4QXB2hOT1zELyt5IxHp0QIRXnEQcOjgtGLRm8z/qYnplXyXxZSanduDHqeDKLS3IgOMS5D0abtAaGh3eADxHuPeOfhkO760q/DCrOLQ6AT/NJXfh8tw4ViOd8T1h3KtOB5QMh7eMA4fXxkjsz1ooxJHcw6G6/qFYR8GaYY94XMi7PfPDA9uX0K++K44KzTe8sHBt4Vig2+5YYHi3iHqTRGHOI5Bi+ZEaZe4b5WKnKxH01E+lXyPK+fJ1/czWovCPEytuO7ErJE0s3/jyLlKsDpWuhSsja997QWOIoUunWMzRh/aNz1rK53fpHps2mRqy+1GzHzs0SPS0qcBUufr64L+gZ6wonGmKrq5SjotO1GSEYUuVdpXck8vS7bCtfcJx4Tu4Pt0g6S4sEUN1ChtEMyoScMDZeIBC0GCQcDSMQuFwdbT/OHrVSNd74lIQmeT7WWarGnk7OwzU/HZ6OSvaDNjnrTd2tCgC8WC10hvl56+8dVHEAKfxUVZ88S//kkp3uX1TzaLhBNaXZtdXw9izTvl/P77k3KBsFDcy1Tgbt5cVlioUCtT4ntXEAPbEce4355/oByTjHGXJaOr46isXrVISTtVJYY0BRrqU1g1E2vqIRRI/PgnznRFYUxmxfU76VF62vU+9zz5+x7Tvarba6fI2QGZuWKBeofv++zqzLoUXam11QiXZlZakiTVAZxOaooEnHVyECcpFQTDnjXC+emUVO3p/okYotr6fAvemrhPmcRQq/b1iQMqmM9Sq2svHgC4HmQDKFW7SRF8YHYubRo+eFeICWYLRTdmbGgY7FFS0/9/xpHeT8bw5a0jEYEgwY5FmQExzJ1VU84eDD6YUMYFR6bsiYkLJh/qam5m0xGpNjSFrm+vXr1thQZ6VqAQGSEJAJwidfqIksczE+NeM4IhVlcuBn5qMWiy5J5wU0ystMZDOeHHA4tfSbQtuE+QCZoowfSF4NcIOSaZxSUqXppOd5B1AHuFCsZdYw/BqcIRdcOUeW9wABwHDjkKeqiFK0eX1ATqJHMLJ5r2Sfwcizn37orn1WUlqcU8qH6Rgbn5TjxjvgBEIARoVXiGtBvhraurGPaG6b25psesFsZnLSrnddt7r6Gpu1YosUlVhLdYHVVhSrgAGksKurW/spmYHR3pyakSI6a1G94CIRoXmgMfBDkp0NjhHhUGyQG/YwaI2/WKPf+pfj+nu4XNmojFN+z3uiKI2mEMEXRNVsnKNM86aqzLEpNdLlfrybl0RYcYg42+PWN74YVM3m2Za6zFSDVN/tuV3LhjpYn06fp1dOuOcYpgvCKE45N7Rki0txa6mKWHNV5uwA8wMK5fi3K1mbjQr12GMEet29Q8uqyqwT1irVsV6Mkv0NoZr9RcDmVo37f9k6jXJwtOCSCPCk8uKS/TzVF+dyj8CRW/Pw3w/Ph1PjRPscWsPkU/odnvSVAxxMxiFby6rQwUoljYWqMeXMHhYDuSmkXUTcbFOF2c76iODN9Vwvv9xlYxPIwVNt07oqmmRzcHDj4Nx5x+5lQ5HN97AofRQMukNVEhFSOtKnNxakYuAlZKpISfYcgsln5pSqIlKprasSYsNYI1PuxSjx/tGd4TBWI8lsd0DCl/J98H8wXvAA1hsBpju4NC7Ts5KkJ0rZs6vDqaqmcKZ4t56+G4qY6Vnkuq+7Sh94GpQ0V1SWqYLHI1cgdcwXxoH7+gocxOj6B4bFkaFEH+eRyDwSWbRHv/CoNTQ02Dve8Q77+Mc/Zu985ztt547tNjE5KdFFUEaixuLiYtdZPs9sZmbWPXc8bv/0z9+ysrJSafJAdj59+qyaor7qVa+08fEJoRPMmVpJZFh0GMljJy7aHbfv1jYBMe3tGVIkTTk5zgfj6FE8UhnpU6VOQZnnxnFiD5CCAnkgpesRGL6HlCzzD9k5VZdq7sNewriAoOWK2oRfnzQNytBzswvW0dmSlDyfarhwEl548Zw1Nlbr/ICjxpyzV+i7xiQxllyMP04tRlrnWYzqrwUJG9LX6trQtI3OxDQeReWV1lgSs+LYrO3Y1pqyaEHcqoBryToVSXp4XI4u5F7PofHoO9sSx553pToM7Ro6YYedU/Yg6T4fwaMInslR8WgeBFVSnCywH3ngTlWiZVprmc4/n47EqejuGQwq3uAortwZuYDusSWlpOrK86UwfzPgL2cQzjjrkrkkeGFeGVtQQ4IvkKRMCDPjjtCss1kUkWR6W4dCjczE7OV+UuVx66grsM01aLTd7Eiu5oqiVA3PavmSM+UDDqe+zD5k7j36T5qd9ZZt/7O8r54cVhWVUkehyhnX7dihDOFB9IvZpVTcCzt42rdZWEEelsnHoZYMipL8vcP38BybuGuC6A2U7uFc/uDl3XDc0ucLWky4Z/BqxM515Cd+8aoqOXg+n0orL45YQ1lE6aepuajGdGLBOUfuUAmI1z5qDLxRDl+E/NqqIra9Hrh4fSkqDgaMH94xi4cDnDw6xEsOFpwFDBqbg2gvF4SCd+VQB1IG5k/XPVlzFAvaCAyPiYOzXj0JNVrrHxHPgoPT9whinfBMpDOuXunTmsBoZaog82s2WFbLLTD4uU8j0fGa6HGjHRy/mdm8wLPwDYjI4AsA9aP74C/ejTkjLw0PAqK1xO4C0TyiZg48nBR4KGrREPBf0PYh6uTzRMisAz7H/HFgclizRlG1xWn87jPfVduN+++/3zo6O+1P//RPVEo+Nooo44w0ejo7O6Qyfcedd6lP2IGDB9QeAlIzTU+HBodkNBsaGq2qqkr6Phj+I7fdrgapU9NTdu+rXmVbO7ZInDKd0cbowod6xV17l88YypN5JxxDnGXmBoeHNF02onxu3h0ieOLUpWUiPZE+KQ2H+jlk4eXTV2TIQCiTXczL8I1x7S16GqXi9GQ2J+4sw0nFOFMmn1hyzfNg8CCqS2U6qFikjQxoFHOKY48DMzk1LeRCPbHkMK+kB1ORu3GGUSOeml2wydmoxUqqbHIWJCJu+9vKbPf2FitJwVkKv59PcUtHaXBEBhmOjneuEftkr2JXcGxYqziHfC5R8sGjQxBOf/ieQxlbEohDNz0nLhOIGGcN6srZluxnM09qQNuLAnj1mhQ45OLZhbhtayi0Qt+7MJubJnxGZPspl17kHQoK8zXHBAoENrwbQQLB5Ua03Ej2iJIomY7aldGozS3GrChidsfm4owCfdm8LmsdAVHW+oH929JmERgLqmZZwa1tjfq3t29YCCuIIrSEZJW04edQFZUkpwJBrnAVlY+OI76PVNDTwv98uVTUeTjL7NrlPlLqf+GMkBdXE6IRdeQ5fu7v4Z0h9/3u895IbsTzOWeNO4b6XK16PudUyeONkhfMM5pc6vN4viIKu8abSkmFODKUzxYWOKeGlgl7mwpscp4ybtdEc3AmYjdmYrawRDl9LHAYGS9H+hIcCUKyFBNDfm9ToTVWupLr9fjMPIe4Ni93yYDBU2hpqVOUhFHAuLFZIZqmkpVPtVg5TIkScXAyEQt9JHbhUo9tbmvQobBeZMV3E+662ifD47tQ825EVZQSUzHDOyaLaiZnY3aub8Eu9C3a1aFFG5+h5Nk5zlVlEWupLbD97UW2qXzR5ied7spth3feEgfHoXquESqH2RNPPq9GiGx4XxHB750665xdUKuE4kCUcS3s7g93OCak8nh/1ixl1T29wzImOE4YZZSr9R1ID0Rjej/WS2//kH3yk59QGfk73vlO+8iHP2R79u61F55/wX7u535e5eaHDx+yM2fO2H33vdouXbxoj7zh9arwOnr0qMQD9+zZq55XGNcf//Eft3/5l++IPP3QQw/bU08+YUePHbN77r7H3v7WNwvFYX0krgetmYVFReFeQC68FnlWdXwemZBTh7MCIZoIz5OSMx207G/2AGrZszPz0ssB7l9Jhbgy8Y6OFhGGHfrgkAr/vIylKvqiUWtpuTkHh+f1qQfmA06PR0ZVjLCwZCCzlVUI9LnGg/wMo0f6Dh4XVVfrSct6ztFLx85rjYDeVFRX2+z8kp28NGTVDfVycqi2yiWA55xgDkkpepI3ThSpVRwv3pMUYbozhJQiDs4r7zmQEcHxKUPONe7LXEJYXs+YpFo/pP54L4Iogrvw2r02SsFI3FqrCoL9l2kVrvzep6PUX3ApaujAIBnA2mOceDcceQIh0Lj9e7emdLyz/9bUn/QCtaSpSHGNz0StrQal8tXWyNvsxHSarGwKcrzamoxOKGCF65fO/jAenO0UHBCoEUTw33AWQbegPMDTSmdT5OD4517dxiBQ0E2oXvIv6UmF7mVWdG7ClVFhrRxgMs8z9Ibbp2/S3UMIUjCut/L5wvdGhA8Hx2WJVjpy89x1pRHb0ZCvfi84L7z76KxZZTGfj+v/Gsph2bgMFG7R9HzMTg9GbXoxTwJQ1aW0CYjZ+MyS9BIqiiEfm03ORW1iYsrqygtsa1OpNVRwqCR3cfziSuXF+/YIEHOJolbaMTj4l9wmECGLJZdLUurnrlp7a6MIx5mgeaYd3QYiUJAXDHUmWDXZ83gIGmMEAdi3amDTk2rBQFGinAhl940u2ddPzNgz52ftCrnowKlJ9h0MdUNFnrVVzNub76qwVx5ouCVRksrsx6dVQQLqcvLUJY2lq0pxxEiMA84PCBv5Z5Ri0/VhWj5sApRxJXlKim9e8w335/5X3xY4bS6QYH/N0Vuqu89GRkfs6e/8i931ilfYl7/0JTt48JA9//xz0t750pe+aA888ICdPXfO+nr77MiRIzKuR48dlXPOO9EhHlVl1hq6PJcvXxb6Q7oKaHn4xg07cOCAvetH32kxtZRYlL5LuEULByBRG8gWXcyTESjdgeqUgH1zRowPadBs17PPy8MFoLINZ4+1jOHCoPA+lKoSKYtfND6loACODF9OirG7e8g6O5utpfnm14kPBqjKAsHhXTiTXEVQv9JyTqRwbY4hzCHKZS/riAr6OJFGhtQNqouDRaXi/GLcjvXMW2lRnu1oLLKKYtfUOJsLTgzaRaxzxpM9T9AFouIEP2mwmj5fIq2uM3CT9mc8MzD8zz53RoECiBqO1HqDqXQODmkzzhqf9vWfvT66aOcHF6ypssC21BYqVZVNllzSBvOQ6ue1T2ljg8MO4u1UfIPq20WXssPA79+/1aV6b/HlbRj/JnNufQ829qpPg3otNM4GCNCJ40TgiIzHzp3tQqgyrQFfsYdwKDaEPYBTwxlBIQ2od7p7SOjPL1rPZlaBc2gle1JYyp+HKppS3sPtpqAzcth7DTyBNfdI9fM090j13Fk+n0s35Ql5QYRvZfu5kr/a0jxrq8pTmZ5HmnxpuEd3GLZwntN5w3HrmYhb/1TcNlXkW1M5mjhxG5uNWVmh2fBMTJ4/JM/engE5SaVF+YKtaQzJosF7BY5zqrvzgnpJT+C8sCGc97+0SmyPA4VDuGkTujYrSqO8J3lcjALQPChPpoXmZ4y8OcYXSBy+RTbOCosfcjDqspAJOdwyCbYl7l0QGkiEwNoc/r6/zPMvnFUpKaTC8DvMLcTtq8en7dHnpqx7hOgqt6u6LGKPHCmXo9NYtbFEYzbt8ZMXbWpyVvNKHycOAyrVZqZnNS+8J04c8weCWieV3/Z1HdpE+ziCIBf+cA6PBsbo5TPn7fLlS1ZZVWWHDh2yZ595RojM0NCQ2js0NTWqdxV6PS+9+KJQHNbbd57+jtJRhQWF1tzSrLJ0mp4ODgxYSWmJUAbQnUuXLllxYZE1bWq2psYWm5yYFDoFmsS7sx44HjjIIMhiaBG4y7S+1NNNzTTHbXBoRAcgjiEiedloqHA4g8SwLnHCJKFw/ppSYDwPaQGqzlzzxkKrq6tcRkFBCUAZXDViwTKCtF7Dyr7kWUDhQPNGxyZscHBMzhYOrjRnMjgFua1y1ygU6QBSISAGcI5wpBl3glUERXvHl6ymLN9aK+FyZfcNLsU0ay+/fFn7nVQfvBuqnIi80VnKNE44lQQ0d9y+JyNa7JttMn8YVSrSMt0/3Zt41I77aV/O8O90UH3aLJVo1l5FkeMznRlYsLLifNtam29lgb5ZpqHyBQecp4wRCCRBGnsiUTSVMx8eoiPcQo7PTBbObqbW9ymcVvYETheFHb4liiurZw9dF4KsoCxAlJkXUFfQVxVwJBFqTXwaT38hAGEfcA++4/r1QSuvKBGSnw6l+0EVVWhEPTTHgiVQcl6rS6WVFMRtT0PEEO3z3I1cSgDp/A1xC3TH84ddG4e4zS3Gl8v3iHiItjk8+T8cA6TmgcQhmnGgokUD5wnHBrVf+BsczhzywLIirOYXyAARmXFBmFzlAMwvyHiyUEENHMLjS/5Xb00WFgJhjENP95AiZ/4mW/iXcaV0E8PN4Q0MTnQMOpHtIQQ0TAsAyNEeyWBMqBrDaPuUFe86NBG1v/rGuH3j1EySTva5bejDHcX2M6+ttn3tG9OB2SNRL750VkYc54N5Zc4Yf9IPzBvvCKcC55CD5NyF63b3K/atiYhSvU1QN7As/Y+DQ8QDUpRoJL1KNqkhEIKiwiJpDjkBwDwRiVUyr4ytKwP2EDS6NdzPVbZRnu1SYdNT0zZNrry6UkZzfm5OHImxsQmtU5wSYGfKkL2WDwchv+P/WK81iKtlaVFJOSFeCeJBe4hDB7Yr0kuMIP14MQ+C/kcmFCjsCRoXKmKcnpWjA2KztBg10qLMEdU57EXGFuSNIIOqHeYHw+RK/lO3BEm38ji0QbQYD4IPpBBwEHAEiHRdM9LsUIFcVjjfieQDe8g1tU3Y+8EZxZmXKy+QtY2TQpDm27JQ/s33cH5k2vvM6ctnuiT7AM+K/ZBqOfgiCCqdIJHfcdvulOnqbMaHMw++17XuAcuP5MsBIeDwczE6E5VTU1WabxCMF2MRqy+zoLlpJtfGIWc4TJcu9Yr0TyUlc06wk2zNg+6izXTk8E4FpIznRju7mcbFp6I0rxNT1ts7rAbLcD3DSL7vA4etUtn/UtTKy4oVNPDffJaAIhP6n+p52KM4VtzbN05O9dmgispxEZLlw9eiNuk+m+oeq3/uUZ7k35fdPYTvBJ5G+D7Jfpbqs8l+LsLfUoDgBJudzVNeGLf9TREJJ43OxqwkP0+S3OutdkppmIIKAqJPDAIRzKGDO2Rw+N+UafvmmKoI6eq1yekZLXbKKiFhcbjj6LDAiIZRKyaiTdwQwKJ4wiw0IgM2NZ54YndxX16LQeC/iVYP7N8uCfzMW3n1m+LB46gQ0eWyyIFmOfiJCpz4myMqwk0IN8jsH1uyP3l8zJ6/NJdpv2b9+/b6Avulh2rsh3bcPCysruCjk5Kj511QW850YWxRWSZy4zDJhlyocnIZ4jwZYKoRMCoYl0yGJdPzZPo9kDvOBusJo5+YZ/fcG+YQB4m+Vxx+rENIlKQcSTHcd++RrKsleCbeGY7Oiy+e1ToGvt6yeS0Z06eDLnf1KD3Aet69u0OBw9oIMi4HCOQS55y9xwFO6xCI+5Rd8z1CKYfGVJpNigQxxVzGmb2FDIMI1EEaBxQvlYOWaQ6y/T3fyxmDI5WqYizbe2X6HPMDvwRnHnJxpkvk6skZ6RdxVvA3mRA90DYQOFBdeCzrNaIYcVLH8BRTfe/ZwSU7P7QoesLBliKrL8vOAfXO9fMvngmkCgoC9Cx12o4AD7VnHGjOTsqps+k+n2mMc/m9J7uTHgJtammuW6YKJNs3OKi8K3PGf+OwE8BRgctayzSX6Rwc9ho2kfRwOoJ/3ld8FVUQlXgPmbSKP4hWc2acOJ0UZQMHgM/xeS5PcOS/XTO9oM9VQFTWQRS6d5jTw+GU6h783Mm8u9e+Vc/HW6AYSdk2zyaoVgTgqKTxiwvzrDA/YuWFeXYbzPJcmHdZriY/7mxuqgJecSeVJOAmTh05PO5sRIymouh8+ByXBc2DkpBTB+50om8unxu+OHDIiZ48eUlODcaPqJXmeTg8XlSOCAMitVO3zRNsziGPhkquJGV4JzwXUDxROohCNlAlRo+DmNJtIineGXRqdmbOtm+H9FdkEIn/6Euj9p1zTjp/I6/W2gL7rbfW2d623JEcxpnx4pDCWPLfEOxowJnqAOb9JKuPrgjCi+NTSpWQkkw3Xji9GGMqr9j4ECJZFxcv96jpYGODI3ZuxCXC79yC3oH1xdrwzSNBIu75of1CIVNFmqxnSPc4fKQfaWNBdQSlxidPXpaCtavCWWkLk+m52TukvhgrxrqkuFjpS58S9aRakAQ1/ayu0HiQ8gw7JCCijGV0yYndgYARYfMzDB7OPfvBCSKiAm42Nz8v8UXmyhEgnS5RNulY10Txqgj0BCeeLJ8sCMTQuMBzdYVrprFJ9nvWIukE2qB4Xtt67pPN33hdE8YDhyrTvmdMSXGiEcQ4k07PJPiGYCJpMM4VAp9czyf/Ho6n2CUDmkx2AvtzcThqPeMx21Qet631RUpNJV4OWXJipX5O+RnIIeuK/YlD68jWqR0k1gf7gvnqHxgTsl9ZUWLtbQ0aE5Af9REMVSBnMyfZfIY9Q5BF8EHGAN6ZFKLz6T+Y+izxYIOnuKhaO1D+d+Xg2Xz72s8wlgibEriFpQiS3U0k45VCwhUBHV8iLrPqlW65A5UPkvFaqSjwKRv/Bf7BZaiDz/p76BZBNYJ+v+wk6TdJ772u51tz75XXT/d8TAEIDimqfJ5HpcjI3CN5HbUtNa7qhNzr1vqCDUdwwpME3H767FW7/cjuYANkXhAsRHgFwJ/TU65SCjG5ZOkk55jGbGhwTBA7mwSHgVJI3/AQGJ6SRaBIIkocW7xw137BVTNlOqjCT+25QhghdFwwBNkcrC4ff80OHdwuB44DCEXmbZ0tKoPGiH7kyXH73DOTmQdpnZ8gXfXbb6uzuorsOTkcSDiRwLlcIBMgbb6BX6ooH6Srr2844JEQAc2LR8WYp4tKGVd66HAoY5xJ0zQ01qjMHIO/b+/WdTcx9MPmIlAECyelwMvaIrKkPQKIIocxBobUUzZrg8+7SM856b5NB1WAIr22N8oB8U66/2yqaVRgFaUMf8nOnr0qR4k1wkUkCfkV5xGSfao0KeKBNOyEzAnSyf0IOHhPOEM4L4mHu+9Kf+78VRkgzjOaNTLfGDecHcYDJ5959ylAnFnWN6kVxo37+pYUPj3M9/M5/w7cg9YBpWVOC8p3G882jeUr9ChqIHjAkUzXU86PtVdNdk2U3ff6INCluJ3hSraueRe+i3QL7TIYk0xGblkxun9EPCHPv0vlNMPz41zg3nS3Tyf+mO4YYL+9+NI5OUl+7fB5VRXNxsRN6puIWnttkTVX5Cl9lyzW9dph/ItDDKqEQQE5p0KIe4OsOtJ1Zo6TKmTnlux837QtTgxbdH5O6wDE0leneRVv/nV9Bp3j4//NlpTuAnvHteHs4O9BxjwXLNPcrfOYzfhnjAGEY8401m06WRAhOOpFFVQl+FJI30XcEW9dOshXNPGv+3movDwg+C6jNsEid/dOd4+193b3Xbn39/L5xDGIOYQKteHwu+tgR+jM9cYAACAASURBVA4/FrO26nzbewtSVOHZBU0Bnt3a2RosquxcXuYQR4c8JZHsrp2UwGYHmWNcKM3kX5UQB+Su7dtbra6uWlGCr3RhkYH2JGs14OfPbaZkXnjUXnzpvNAXJ/aUPPXJX/I+lAVinDCaOJ0jI+NK25C7hhfx3MU5+8A/DEuL4lZeP3Zvlf30a0LiVBm+7Oz5q2orgSNIlOzTf+nSF4wdHcjhqeTlR/R+RGle/j7V3/J3rBlQPE8UBcoGccBIY+wFuSOKlwP/ye91Dgkno+B6Q2GQQTWo/BgcGtNBy/1BieBd5JKiSRxGDAJaKqdPX9Hhj+En6udswBlway68ttx/h78Th8CVJlOB5FIiIDGsX1JnkPaTISS8L2kzxpD1TSqAn/GOpD84VBHRSxY0eJIle49ULGnUyopyKy0rFipKhRLPALJFOTMEctY16CRj6ZEgVIS9c8j3MF/05WFcMDC8A8a8uhrSs/s9DmY6Yrbfk65yZ0HvAhIhhy2Lnk38PeW9XARQOGLMTXlZqd6Td8cx41/XDX4luudnzIc0m0YnxGcqKsrs4Ph1wVkjTZQ8Wy7TTubk4HQjq0ClVjZVnqm2L8j4qZcvrepHxloZm4vZqb4FuzEdteqSAru9vShlvymfiuq62i8kaXh4TORabAu95BgTHFcMtE8Regc13d6Btzk8SVuDcZubGLe25jqtY5BetTVZWHS96ZacU8w6Yg1DVSCw8i1o/LHsv8sjLoyJ402Ckg+KlsC+Zh9l0p25lWevv7dS2zOzajuDgnmqVhV8/gck44QZ0cTGHJG4MH9FJovFwP8uLzARjqtL8qyp4tY2L+PgI+9P1M+BnktqgYUNBIp44LatXsQs8/ITxD/tUjw++qEzM94y6SGiBCE/AUwIMnHwAJo4K6gGv8Ogstn8wZm4YXm+5188Z1vam5RTZnNSFkmUm8ipUjVYz5AMQGWVUyalqgr0AEQiHim0939u2F7YQN5NqpECvfngu+ptV0t2qSrQL0iqcAgQWJR4V36+qzpIASczNjhvHExUBRUWIReQOjIOP6s3JMuHQeAQEDHiGGB4kJp3hslF/+kuD7GTlsRZ8wGQM6oFdhfp0zynHcUcVpQ5uP1mCZAeXSTVhnPLWiJ9A3KEYBzGi+oNDDt7loOXAzyscOrL8UmxUukE6gePC2PC+Ce+O0ZBPLPpWTknVAqCWvrP8XscO1pGEHQ4Yvja8ePZ+SzGFqdSz7qpTmk4UCCMBYECToJHv9lXu3dvcQFESNgShBPkLvHi3USClm7KdTm/3AsSajKEzxtb1gDPAJFb3xno/2RKbfD3OEV0e2eMeQeMM7wK3oOfSXhxZEKoMOrEEIM5F5xgW7/OEM4UxoPUQi4cDCeM6YomyADUN1TrbOH+fgpYmxRoMEf3/vDhdadruI/rbH/BOaER58gRiMXzC+zy8JL1TTkZkS1VZh31qVV+mUu4VdyPlcJ7sD8oA4c+MHRj1Kam5kSOJwgi9cM6JqhJmdpVU8+oxhoUHIST8Qw7KH69+JTs1PSM0seeQM/eragstfraKjkIzB3P6J0kr1eD3YFT5kjNKwK8mS3JrfuE318ondOrjDMy1fUDByfJyFDdBIqzqpJKLTHjlheLWmt1xNqq8m1iLiZOTkUREtjZoSvZTjuTSIoCQ04UiRJtLkaDjYRxBXHKpmIh/Fx+o3B4s9mJFDHSkJfDKQcMBuRVDhgiFJwa0giS8Rfp0zHm2SCJBsVri2C8nNPk+FtsNr6Xz3OQsQlHRyZ1b4wU9/dOGAb3wL5tdqonbr/z2WH1W8nmKiuO2K7WUmtvKJI65+D4ol3onbOhcaTJM1/v/uFKVVZlc5E3x7BBiqNyjHw8JacHD25bJouvNV5xVSkw/0WFGJP6rPrxhA81vgM1Y5R2aVTJAU1ag8MWpAVHkueBh5Ku5BSjgnHCmHpOCeOP0WUt+HnNhNhlM1bJPsP4qcVI37DSX3wfUTBOOCgJaTiHNLqqLB+toq9DFYxI8YUF4m+AAmB8QVK4SL8S7dJ+grFhPTM//LyxvsbaNzetcph4R35H6TPG4r57MaKpOQjA+/Nz9GhyfXZIz8Cp4x2kdYKDFqBI3Mc797wLKTKelzWfVgso7sQgKcFmL4FwOk5HKOBAVX1yRoiY6/zueph5XapsAifeHVSD50drBgeHTQsCxFmDA+6dKM83o7CBqJ9x6L4+qFQtKRkcnPWomntBS7hsfAfpKtAjPwdUH77w0jmrpYfVno71Ljm9B8EljhJirMh5sN6qis02tTTZ9elCG1vIs8rCPGuuMGuuiqzhYhLkcQ66Z561l89ckTPp05S+zYIPSFhX8BLZZzjOmQowcHDoAYazisOOI57q4hmEFiEeGvy32mog+Do7Z7Go03ObGJ/W/Aj9zecMBjlGMTx19dq6B/km/xB7QcUcTjOBAUFjsmBDDo7IPwldvp0OgHvxxIia35EmCJv0lXYKKz91JMI090hIX/iu4GtKFZM9X6Z7J3u+wIguG4IU9+DrKOvmQg+Hi2cTD2cxZpXFZgdbCu3i4KJEsBor8vV/IkOGhAlznUOlAoByWYhLUUHIODeQUXOJdrxzQfSL8eIe6704+CmFZdEnbjod+EJXBoMN5FIYDQ1VOng4OKmmYaP4jsthI8wmw+Dyvhzk3IvKFMuLi8PA39XWVGjjQ2gmmvLvxu8hve3eucU+8o1p++ILU1m94t27K+xH722wQ51lypu7uTW7OjhvX3h2xB59ZnSZMJ/qhtuaCu2Pf7LRKkrWGjdfnh1+TwT2UMaFP4TBhQOyL2h1kaxyR88UCIDhHMGzwFiwvlgf3gFVREV+PYQiKEUy71IeoAGkQvzfMtbsZXg8GCscBgyBMxLJkQiM4emzV3SIkn7IxcnOakJSfMijhDKsNBi8TIPBeXFa4IrgBHC4Mz44ABh1ovvqynLrG3B8J35GVIoxgUtBdMr/BjHEONCzDUSL3+N0+CZ/vkyb9F4yDhHzd+LU5WXRxEwomH9FEBDQFj9HWzuaVQ2TOKb+nY8fv2DbtrbJocj0HTiBpCwIanbv6lhVWYKhhdhPigs0GP0l1ldrDi0m2Nc4EFTy8MybNzcHsgGr+/H5tUvpOaRxEADOTZAsV9XmGoCu5/JoIqkqZCfqVUnkkA7+D6N/5swVnRXZCj5meo6ZxbhdGVnUfolMj9j41IJFq5stnl9kW2oi1lGDc7P6LqIIBL3ikPNgHy7ML9ltt+1KicJ7BxItJ76LPZuOnC4EfXhcZy97grPS95MMrxX+O50D6/qCzctJ5hyhKnC985NpLDf69ziDZDjg6cGVS3aGraqi8hVQXmHYH6RieAd5OQaWS3ycwInwvBt+ns09gDZlCEL9r5TbD6qobube636+oEJLWjjB80VjgaIxhOM8xzli8eZbzJor86xvMqbeLbRxONBSLIOJ2mdNab7IaFRYZUvE8gcIkRvRPiRuOjmrzLYku3SIX0CCr2edBD1R2qqGZjmuMmB28u5ExzgbyQ5jv048fuL7cvFVbFZIl/RRgmwZfkY4HKwFyJ4rKMIKCjM3tyjnikhq795OGVguIg+MNYd1VW2d/eYnh+3SQGb05TUHquw/vaXF6iqSi2TRuuFT37xhf/3EoJyeVBfSAP/lPQ12pLN4zUcwvG79rpx6ODWnTl+2XTs2q/rmypV+wf28N7B0KuOF0YLoSgRFigPHhaie+zHHRHogAWFVU/4G/g5rhvHBiSQqA8WBfIlR5X/zet3dA3bl6oCgcpdOiOjzrHEOORxODmq0mXBucXK+F4efIuj5BRsYGJVRBY3iuXz/M8YLo8kYjo1OCuXcuWPz8j7xzhHvw38jlQDaA/cIB8dzy3z/Jh+p6YwTj2neKCEH4QJlSZwfInIcHLgroGFZ60H5ACboL0arCKpgUhUA4Ggx3/AM0BdKd5Z49OSZZ1/WmsBZQwnY35tnpk0HKSIRNLPowB5e3P58IgVUWVVpRdX10oApR9QuwTdmbbI/+R43di7wwbH06Y4cjyF9HAcVp5z5Fvl6MSpHDvSDM4GvQq+INN1GlLyDTp3uX7BrY1HLi0etIC9u/b03rKikWM5hTWnEdjbkW0nh6mCfNUYlIw456wcHHRQxU6sav+5ByQjc0vXR8vONw8k7j467AI8zFp0cAh8uAhzOzUycP4EWge5btjZrPXO4kX/jG7IinQIIkMyRy3v8xI24Xj4gGa88QNCqwYnWLP9YUxn0Two/bDKikneENuTeOT9fwnMHs5aYp0z37r45prpQxV0nVvKuQK4i3wYNQPWe6lUTE0+ntgxEp8Baq/NVZcVGYe14hzA8blLKnJiWB01TteLiAjkkVHmwUIlOs4GQ/T09hwDOBZEfqEc2lSzJFh73IhIDUsbAwbvIFEkm3ofxZsPKGalyJDWMFgcSDo4csBQbkPHEQYLEyjihMQK0Tt4fRASDNzxbaL/2sRs2NZe6eSPP1FpXZH/401uso3GtUxJ+5oWluH3g77vtn09OpN2L//GRGnvTnc5h82gnugxUXvDO6NtQiUbOm3FEnhwnkbJQ0E8OanFsmuusr29Ef4NhIhXpCIML1t83IkPP54i0cFpYD9JBCoieODuNjXXWUO8qyViXRDUcslSrEL3X1VTJUcH5Yh5J1/BZ0jE8HyRookGQERxjjKEaSNJGgSrCWExROyXXuSKJuR5ojANNJXHOdc7E4ho3n9ZgL/AecEEYA0iTcHE8Ypjs+5yS9pgUe7k/Dp6Tinco4ypDHqC6pPcYRxxQ3n21kNmS2o8wr3BxslFM9t/BWuF5QJ54p7r6KkX4yfYNEarnnpWVl2YsA1aV0tiUxmdsdEqICSgAPydgwvjBYQJVZV3sImWShZrsyrM7TaCLVwasqq3TZpfitq+52EoL16J/nujqddTYv4jmsf51pmWpyOydVZwb0hFUeO7bA0JVqD0BAooDwVzwFLTSEM9tnSiRf1fO/umFmJ3sXbSxOaflAkWhODprsakR27Gz08Zno7a9sXDZwZFEw41xIWkQvkmVhXWnsjnHpW0mVNKR0BPP7kT6QG/fkAIm7AfNgRln5hqODY6feg621DsuXw5zneu+/df4vNoRDQzrjOAMSDbneV89ORJfJmkFVRJKS4XaHvhqKZ+C8Ye6T0ut/rmrPOIK96IK34MD3CNCK7n7lX5WTp450NUJpchW3SOL52OivWca7neT6/PxefpTSeE4T4k3oU2u/fxKU9AlDPJiVOhNfVme7WqEYZ9nV0cWramqQNFOaaFDw3zuFe0LxgDjQtRRXVW2Rmgvm8XDZLOYiRxAXTj4t3W2rlsozBvtEyddhIBRzNW58c9NzpxNCyEU6PXylT6Nm56RA4/+PikuF1G70nU2PLlmCHl0g4ZY1zVaaP/ly7NpERdu/RP3N9rPPZxdqu7pM5P22x+/LpXpVNc77y6399xdvEy4VvpyYdGOHbvgCHl4wkG+CgQGzgrVI7ffvkv/TXQuhGR2XgcPY0DKjYiLKJsDC2cH5GY5JZUf0WcVlQcaIUSzvicS80QYhsNMJRz/sq68bhUoDdUljGH4sPUaG17PhX2D4ROB03WDDSqWNpZnlji2rvpvztCo4b8h2EpnJnhvPo8BYMzgBVGBhEyA4PnQ5VK9VJD4+XNpLsYJngpcMsYi3XqWRhQpsKt9ItdDEPdvz7MxP6dOOQVgInM/nsvxoIsDl68VKQ3XwuDq1T6nUpxGeNEpGztHis+BVuC04Gimi7Ll0CQ0T/YPgvNKLznOBtaad56Ze08Op8miWtAEvA2CLafJlGcLs3N29mKPVW3ZbkNTS3awpdhaqzO3DfBVcRBqVfZP498MTogPcHxzRsYchxMn6Wa6t2d1nsbMBieX7OxQlMjUSgpdC4aOiqhduXTVmpobrKCwyMpLCqysxBVGcE5BKwB19x3SQZkY12wFG3lnrY9r/dbW0rCs5u0RNI9A4iRyT9Y1XDMQRypKGRffzNopis/Zxcvdtm9P5yrCfDZj8P3+GfY5gQtjwrmW1MGBg/P9/iLfD8+ntJ1ky1crKGPHCAKXD78g1TYHiQfHpcgU6ZCn3VpXYJ31hYoEQDDw9jmst3Q0W0lx4bpfk4kmkqe/EVEpQkxEa+t1SMIPQk57dn5BRoEc/npMnM8vY3Ax7JA6Bf9n0HRxjrRrDnr5Sq/ehzQPZEk0Uii7vDpbZ09e35R27LDRf/S+DrtrZ2bVYG40MrVkv/Dnl61/NHXa6+7OmL2mbVARJFVmOCIcahBx21obJPqGgBquPGgAhEgI2XfesUcpJSJzUBocFRwOYGTprcTc+xKFZqNLghGkfJmUAw4RYn4i5ULEhJcxPGF33bFHCNr3ij+z3oVMlA4yJ2mDHZuVUkrk/+EELrcY6WxZLv8OfyfOCagf8+L/3jtPExMztndvxzKfK92zYtRBRErLSq0C8rsFqfVIvpDFM2cuiwuyaydVaXT6dmfE7NyiFZcULwdDlCfM0L2c9hv5ZgMDw0pDk3ZNxcHya98pwM7IiPE+7Gv6Uq13b4MeqZnp0Kj2IPdjP4EOovoMMkILAtCL+YWoTYxP2Oj4jE3NLhiUs6rimC0smZW3b1eA11Ebsf3Nmc8un/pDwRvnDBSNUvF0rTjYB3wex4HP5qq5td51yN/h4I3OxKx3Km7FBTRENqsuyrOSfBrlTkpMkMIK9i4OFwgPhvbCRXowoTVV6KrxunqEoMITyQbB8c/M+iCo6+zYpMpR9jSoPHxE7gN6TQor0zrg7+B9cTbdDP/pZsbyVv0ta4rxYJw5X0GtEq8fVFHlMPo+OvMeoe/hIw50nllhxFVeuYMuIAzDyYjQO8r1viGXWzk/bJH5SYkwsRmSdcHO4bFkECkZxDBQ3QBkni0vINP3YHBIiUDcy7SZ0t3LR9X0CaK8u7Wl0WpqKzJC1aoG6xuxM2e6hJqRYgG1YCxvP7LTvnU+an/xVHrl4pKiiP3FL261na3ZtVqYW4zZ//yhLjvfm7rdw77GOfu111dYdU2VxWnOWhhRROrE6pwYImgBc8K4ke7AiTl0aKcqc3BmOAzRO9m5E1XjSq0RUmTcg+AWxexMl4fwnaPjjD/RMeJ+RNxwIY4c3qH7a12aS2PFLWZFBfkuUg/gBTjXtzoFlep9JOg2PmWXLnUrbdfT44jYVHE4NJEmswt2qavX9b7Jj8i4hJWS/ViAAPHfpLakoeVy5DLitDIhqIDwnekitUxZ9af+7u+sc2un/X/svQeUZFd1/ruruqo659wzPdMTenIejcKMQALlUUIgARIICQOWyQ78jQHbD9uPZLDBxkYgUCAJhAIGJCQklDPKk2NP6JxzqPzWb597qm7XVHdX94wcnv93LS1J3dW3bjhnh29/+9unbd6iHKpnnnlGmpubdcr64UMtut/Wr2tUG9DR0S0/+emd8rbz3i5rV6/S62TN/+DWW2XLli3ylrO3yuDAoKoWQ/AGzTvBydsswkGyFY2KRBWOp3uLUsRc9yIIGGvy1dcPSE1VmZZ5KF8Q8MDjYO2BWpCgeSjnlRbK0vpyWVBdIF2DETnSOSxxr08KS4qVe4PI3fLKzEjDliRMcMi6JAhYuLBa+ULpDhwXopW6DpgrNkWnzEzvcS6/Vy5mzPxjKhTmH1YTa5W9zXpqOtKuSQWB7th4SNfL5k1mXh5kdErM3DcaWATBmb43M0V7TBM7tI0ITJVrNB6U+fOrtbNyuuDY3jNrh+QXZIlGD4Jao5o8l1R1Lk/yzfsb/AFlS/YGbfdTlqhUldKRUE7sLUfITwmTKV0aGAyrnKmZhlNy4b/dZSl1ao6asdtwWiG/1HNQSzvh3M4mz/j6HJHA/4zrM6gOC96U5XAejHjwKiHZyNBrlcMRUtTSVjQqtYEJWVxhdFAoTZxsvRhkhC4JDDqZ0WwyhZmWH90rbBK0U07FYYYidijhkOxxJqlvYOmXXtqnwnEFBTnKF+F5cT38/dP7JuTv7zFdM1MdOPqvf3BBxgjO4GhUbvpOk7T2hqY857krs+VPzsuWZ559VkZGRuSiCy+QijLTBo6TgE/V3NKhUu/sIQQbgebR7vBkQTQ+Jl6PX520QdvM+JHXXt+hZaHTNm00qtERow+kKr4uLlzqhWFE4fUQJNA1hzZJawsZYI0GvTwz1mpv/5A89thjsnr1alm7eqUMDo/Kfb/8pWzetFmWNy5WQjOH7dhizVotEy1ZoDjslGa5L7P+TTss/2/WMrwzw0mj9IEh1lK0DfxdRGy1C46uB+XVwYERVc1GmmBoaFw5aWSqtFurQevqk+xAQIUrCeRwMqrBEvDpeQj04RFx36lKubwXRBBxlvzefRh9H71zI0yqLbWGc/J/PvsZWbRosXzowx9S9PGW798iHR0d8m/f/rYMM/28FWftk4ULF8pA/4DceuutctkVl8uSxYulrbVNkbp77rlHzj33XDn//PNk//6DMjo6IqWlZTJvXq309vRKRaVpu+7u6ZGy0jIZGByQvr4+ndQ+f16dZOMwO3q07EjXjHVSs3VU3BcoKln9yuULnbZgg0iRNPA+XzgW0rE0g50dsnbFfFlQmS+5OX5N1HpGY9I/IdpMQQBUGIhLad7Mgbh91kqknQjpOiXIWb2yQTl46Q6cF+W0s7eudfRu/ns4ZdOIEtVAZ3jISDEoVcEjirRpN57PqwrxVdWlGmBgmyllZjo8ludhBr8azSIr7Ig9IQGYjUIz7xxEl6QB0nMmyPmpsPVv9jksUk053QZuqd+poxoSNX6XkI/tRuIP3PVl6nvWAFrI2xgEg2uYDhKn/dapBWvg454j5Zxj0rmnPEdKW6wTbM10fZmd29SqT9X1ReKm6yo7Ky5hSMI+QzCOIdLmPPl4LCqrq3xSkuuRkWBMinNP1FCY7cLAYNFttGFD4ynPcoj8eXd0cpyKEgfvraurT0bHjBOaLrjjs8DBO3eZWTTr1y1Vw4FDs9eyuyUkn/lRt/Kepjs+cmGVfODtlRk92lcOjcpf3nFM0ZSpjuvOLpKt83vk5ptvVt7ItddeK2eddaYcOXJE8vLyJT+/UA4dPiDLly9Xh/nqK68azsiixXL02FG5//775aKLLpLTTz9DmpoOq4FEnVPXrS9Lli1bpihBSzNCXvNl+fJlGjxPdfCsIOZiUCvKihUhwACsXbM48ay0K6u5VW79wQ9k29nbZPtFF0pre6d8/etfl0su2S7btm2V3t5eqa6uVvi9ra1djXZdbZ0cO35M76uzy5Tlli5dolyQgcEhOXrsmDp+3hHXWlhYJMeOHZXevj6pq62V+fPnaYbL35aUlkpTU5MU5Jugrq6uVgO4jo5OzVCrKiulMB9ODYKTE/Lyq/s0AES7ZmRsQssVTJcmSMFRoqDL50BlIP9jhzasW5rQU0p9XrZ92UoO8HtbBsURgCqQdeO4gtRiPCJ//Tefl/n19XLZZZfL8NCQPPro7/VevvXNb8l9994ne/ftVXXY8rIKOeecc+See+6Wyy6/XNra2uR3D/9O18DePXvl0ksvlYqKcvn1r38j+fn5Mj4+Jte97/3y+GOPyRlnnqEB2gsvPC8XX3yJ7NmzRzo7O6Wjs0Ouu/Y6aVy8UO8RRBWOB6gRnKvZIrW2RX3PniNmjESJq7MRAnQkLq80UyqNSWioX8qzJlQrCgRCtVYUEXM6p5LEooz2leWRUJ4leIFgDY9uKg4e6xkuynlvOy1xn8qANICcrhGbUP93CH0MCjms88jYC5rElRSohtPJqnuD4MBjJEiycwIzeujOh5SA3j+iiNCaVYsU+fyffvBMKOOxD6ZK7LWLykaVqrHh3LVdOG50xgQChiBsRxgkgh0n8LBE4ESw43AtbQCk53D0b9xkYjXsNjByNHhOOPdcr8+5bs73Zl4fpFRsInV2Np8j35N4ZjxLWpFjyGd7Y8r+3ro4V7OhuR4sXGY0sbnWrF6ccVt6pt9HdnLsWIdyHU4Fj4PrJVMng6MDZTqioSoiO9OmqcHTlaQEdRei2DUYlU/c1iV9I45w0RQ3trgmW77+wYVSVTw9XwClgq/d1yq/fXlg2kf0f64oleyhHfL0009JXn6+VFVWyfbtl8rPfvZTWdjQoIHLt775z/KOq66SQwcPyUsvvyRr167VLB9nt2vXTjn//AvkzLPOlC98/vNSXVMjGzZskPGxcUVwLrnkEnn66adlaGhIDuzfL9ded51sWr8WWHDK60L9GMOKM2LUAOgGE8vtYQOcm7/zHVm5apVsPWur9Pb1yg/vuEOueuc7ZcWKlfLDO27X/25oaJDbb79d9/r733+9fPWrX5VQKCg5OTnS2tom73znVXLppZfJF7/4/0h+Ad05YWlpbpY/+ZOPSnFxifz4Jz9STzQxMSHvfNe7pLa2VpGN3Nxc6e7qkm3btslrr78ul19+udTX18tPfvwTWblypVy2/WIJ+FG/5W/NPCDKSZBsdf6dkypod5czEwuOU2t7r0GpYjFZoYJq6d+z5SNAdufvWUu2G+PAwRZ9ZpQXCKo0iAqG5Mtf+ZI0NjZKYWGBDA0PK4lz//598tm/+pw+r7O2bpWlS5bKt7/9r/L2t58nL7/0slx40YXy+uuvaXv3e97zXv3dsuXLpbenWxYsXCjLGpfJnXf+VM4/7wI5cPCA9PYa5KZu3jwtZb3w4ovS3t4mR5qa5OKLL5Zzzt6qTh5xM1AqNIDY71OVd6ZaJJQy4RWREBEoWekFPk/CtaNtQvL8WdJY6Zd4LCKdlFmYg1aUryWO2SJG7uvgncInIgCoqCyWai2XGIXcdAeoJ/9sPWut+ALZ0twfkeFgXGqLs2RHW1goJTdW+GRpVUACkCH/iw+L/JlJ1xENRCxihgr7dITymS6d8xDg7t5zVFatXDinNnhKk3AXV61q0HVzMu9ypuv9z/i91WBjvhel7HQJuOehXX06bFNdsqsV2w2lbfmMDAAAIABJREFU2Z+7O6tMJO2gNq6Opkk/d7ql3OfWUpO75DWHc9ggyT7EN/P6LLQ+5b277lG7rRDqU06OMcUejyn/2WDNwPExRXj8npisrA5IdaE3ow1qO6/IXDFU2k4cDKvYE4YCXQ420aksUQGNap3T4b+cbDmNujrlNG2RLSs2xi1FisCsFyMiSI2bbAOSXjoiNmDg5+7sllePBGfcU1ecXiqfuLRGcqcJKH/1Yr/8y2/ap1VFzs/2yhffVSCP/voO6enpkQJ18BF53/veL7/85X2ybFmjnH7GGfLlL39Zrr/+epkYn5D7H7hf5s+br84Qx/WHF1+Uj33sYzqc8M/+7E/lL/7iMzJvXp3cf/8DivTg5F579TWFwvfs2S1vf/vb5fLLtpsAZ4rMGRgaOBu9k+de2KXP48zTVyWG+NkA5zv//u8yOjomixYtkr4+Jpz3yjvf+S5ZsmSJ3HbbrRqQNC5dKt/73i36Hj704Q/L//sPfy8VlZVy4w03yle+8hUNRq655hr57Gf/Ui6/4goN1p977ln5sz//C0Vknn/heRkfH5eXXzKB3Vve+la57dZbNUC6+uqrNQi682d3SnFRsSxavEieevJJ+cANN8jypYsSJS3WOYEaSqUqJZDyhiElo3FDgKKtwQ7vAX2h1NlKJDZ0tBw73q7IDwEz5Sf+rqAwT44d69SyV0V5iZabVENHPNry+6Uvf0m2bDld9u/fq0t1xfIV8uyzz8jnPv8F+f4ttyjaBkfnnrvvlu0Xb5enn31GLr7kYn1/Q0OD8q53XS133HG7bNi4UYYGB8WbxYiEZfKr//iVBq7Dw8Py05/+RCorq+QDN3xAguNBue32W+X888+X559/Xktb5739HAn4zGw4Ag6IwrTxE6ilTkKfbiNwz5Dd4d3wTG2LOwgoir3ovmyYly0F2QalwVbBJSFbBvE5GaeozRCj41oeA4WrrjZjEGJxj4yHYzIeBvk29pM13tHeIwOjYamdVyXhGMNJPTIajMlIKC7hGO9HpL7Io8EYWjT/XQ6r5G47q+DGURrCjp3M8+PdU4amow8u4mztvBVWpXuV68lkyv1Uz5T3FKabMBhXRX/WCvpvDCElESnPy5JCypimCdMk+9oRfaIw5FzfG8kHfE72rLuT0X2+/0synuvTneLvbLcVIoEEO24RMRYBFAU6zbWzCKGqrKhqSVQXpEdxLHHS/DuqJEkIgSxOyFW0J6NnYUnGtLRioNkMZk5L5mKDUz0KjGJXz4AGUOmY6pk8QlvGVKn6XISyKrSmT7nD5/NqZ5md/GWhbLJyT5ZfSXxk9YDjsVhUyzkEBva4/YlB+enT0+vW2M9evKlE3vOWcllSw0iI5JX3DkXkgVf65c4ne2V0Yno0aEmNX246a1hu+/7Nyp0I+APS3d0tV1xxpezY8bpUVFRqgPOVL39JPv7xT2jG3nS4SX784x/K5s2bZf78ekV+brrpT/QdfeELX5Av/PUXpLS4SO6595eK4FDC4TPvvfY6eeihB+XMM86Qyy7driT1qQ7kAcjQTtu8XKHbjvZe2XLaioTsgA1wvvfd7ypadM6550pXZ5d873vf1Wtf2tgoP/j+LRqwEPyAuPh9fg1wvvKVL8vmTZvkxg/+kXz+c5+TsrIyef/11ytKNTA4KNmBbA16+NuHH/6dBjaUZvbt2yeNjcsU0fjJT34ip2/ZIldd9Q4taT3x5FNy9913S1lZqVRVVcmHP/whKXDN4GHNkMFTgqId2z0Ph4yWjijKGAi76X6IxaS3xzjw1WSptrMpFlcyLcEQzgbUkHMSZPNM+B3Lz6g6J+dzsX9BG7/xja/L9u2XyeNPPKrlO+7ngfvvl7/7+7+XJ554Qn772wfE7w/I1q1bZcP69XLPPffKxdsvlsGBAfnFXb+Q+gULpL+/Xy688EItyf3whz9UZGvevHmKeA0MDMgtt3xPA+U//uM/1v//x699TcoryqWosEjOPvts2XbW6Tqc0qIEiPhxP2hDAdFnWj6Gw8T8Ip6ZHYvCegId6RqJSllelswvMfpd9iDBATlCIflkCaq8Nzr7DhxqlpUrGrTrMBgVHWDZNxbVLlVNBkG7QyGJenziRSogYcc8ku33SrY/S4ch5/lESc5IcPx3OxSxGh7Vpght/ggw8mDu18n5mP5O1yRomhmTYoKITA5T8h/RmXI0t7BuZnM9NlAhWegYjsqx3rAMh+Kq+o81RujWKmswhLQ4x1wbAevAWEynApAcWsDOELeNvtxcDgJJiPdhlJ+nUMjWACeBxKQ8Kf25C6HgIkzyaKBd9zHtOVJQG3OeU3OO/67XZ5+T1c+24x+wG6bTSqMcycmKqxpmRX76twzUSdSOkcEg8Q8EW7ozOFi0vkBADTUkMshscDla27pUIwQoMlPjN9UiQ4eCdjwyuLkiOFwnDvh4c7eUluXL448/Ji0tLbJ48WK59NLtUlpshOp4TmTYra1d2olUXJIv99xzl1xxxRVSWlqqvI76eXWTso/n94/J3/ysc0YtHHt/lcV+HdWwoDKghrxjICx7jo/Lofapu6bcz2ZLfUS2lMKR6JDLLrtC24iffupJGRsbU2f22GOPKqIRiYTl6muukWPHjsmuXbskODEhF110sdTW1alDW1Bfr2WeH/3oR4r+QKTdf3CP7i3KFQQ2lVVV+ndbt26T0zZvkpyAb8qxCnRq2WnZPEOytI0bGtNwcG6Vs+HgXHKRtLZ1yD/+49floosv0hLV9757s5aTKBv97ne/k4aGRRrgfO2rX5FNmzfLDTfcKJ///OekvKxcEZd//qdvSEFBoaxctVKRjYLCAvnud78rOdk5smHjBnn097/XcxDg/PSnP5UzTj9drrz8Ml3/Bw8fka997R8V5XjPe94j73rnO0RikwM4ZuXgyFFThs9AtwSOAqSKdUkwuGLZQiNISKYYi6lcQl0NCIGZIG7m/PQpGRS9DPhABEF0r2HFQBUYa2KVi5OZsUfiHq92PeXm5UkwOCE+v1/X59DAkCxsmK/f19c3oFyxuroatWs9Pf1SU2My7OGREQ0SWf8gLnQkonNCKZJJ4DwHEgiuifujDAZy1Nfbr8RpM3HbOHVTTouqw+RvIAZTpgLxy8THcW2UT9C2Wr58oa4Pu59fbQnJRDguG+YHJMc3WZ0YYjOBJiiqdrCdpIieChi29cjwRFQWLayV9hGRpr6YdiIamoJJDi1/kT2K/phtNKEcVZ7rkQWlWZKdZdCDTO5/Lk70ZP6GgASyPOV4EEOdO3YyJ3TIzcePd+msOrTJzMDRzCME1gBJAZPG6cbLVJ9H91HYdHm2DETk2ACEdK92YureczTnCH6ys0TmFXlkaDyqpHTLl5oIixTkeCTPZ9ol8vwemV/il4oChgnP/sGw3wkgsXkkQOkG6Hoe2tkbV6VdjaaS0aBtc2ZTWW6M5ePwkOxIBhv0sNE53BNHk+dwSMbOPbi7MWz91Zw7KVDlFub7H3F9KURq9/OzxpdMxSd0m5gHwfiHlVVZUg7ReIpOS54JBoFhbRAjqeUibJaoW3s8cuR4i+zft1/6+wfU2NXU1MryxuVq1NHMUEKZBUjUfNjWWYdx5VwQl2XiVxeZ1eNRdIiNyrgF3RDpPjfD+jSIVUSzj5bWFuWqXH3Nu6WkpESN+qGDB2XlylXKbQhk58i8efOVe7JgAWjH0+osd+7cqSReyjUlxSVKzg2FQlJes1B+sXeBHO+JzH6XzPIv2Ih/fkm+bFhgBgxCFsXAkJH3DwxJJEznXESfE90+hUVFmjUNDQ+pMaoopwMiW1rb2tR50SUD+lNSXCy+LJ92TSkh3+vVrB8OB+fid8zpQmMnFVq2nSkQaEEo+HuMF8Eu32kPnGx334A8+OBDsm7delm7bo12W/385z+Ts848U+oXLpJXX35Ry2dwQaKRiJSWlSnycNfP71KiMxyTH//4R+IPZMvpp2+Rb//rv2oWSWBD1w+BGgHBCy88p8TcvNw8fb8bN22SRx55RFavWi2nbVqvzrqrp0+DIQLAz3zmM7JyeaNAwncfrBkQS2YsofRM2RLbQLBCiYXn4Rb641kwbVyHEC6qU20SSizA88YIZmuJh3Zz0E7QHDJBggbWOMrak5+v4frYf7g2ylYERMw7YtYQAQ9BEpuHoKGjq18J9IxxsCNITLJoStfJji2j1EywBRGVE+j0cO0uxOgbQ2GSQfNUbIsyawFUoFhJwknh1JFgVJh1W5xDB15EUV7QKsp5dJuAnBAgIgpnusw86rTeaAtp4rWyxgQ47vzVtixD+IUUXMpMskxhgzT7q6NnRF7e0yqxokopL8qRkTD4LfOk7Pgfj2b9igbE48ppzPZ5JEuiEguFZF5ZQCrysyQPT+ru4uPvPWYu1X+V3EFyr0U1sGadqAbNguoZJTEyMUUsI+VR9Q9pNxwlSvhRs1EphotDUMDcqdqashmJ6hpIBKNyoCssY2GR0bD158zCM5xIXZ6O8rh2VSpX0PzOEsPt/TnaoervA1lx2TAvoMjhXAZWk9hT1QhOmNE3qari2kVlvtigNeQCNtjQi3OCGesUzea0P3dUedUhJj2o0Z4w2hXOXAdnOKdxrJPPoewWEwHaQp2y4x2F4ISz/Z99feQfGBJgVX3BOjQxJmtrfFKW550ECadb6BhVEBoCFnekinN55PEn5Rd33aXZHYTPDes3yPuuu05aWs0cI9psCwuZRzSREJODq+N3Slg6UVYRh4hmmfm5hoCGI0CwbiIY0c3JLCrgfD7P/xfk581K6p376uoZlPaODvnBrd+XM888S85561v13X/rm9+UCy+8SOF+0INVq1bLq6++Iuedd75yNfj3q6++qtn+9u3bpbAgX15++RV5Y8cO2bZ1mxwIrZSX2jPrksrEkEz1meV1AfnqdRVSmOdEpM76ZL1rANE9oEhVw8Ja5QzBkaI1e3wsqFpCNtuyLsnSjwyB1unPdn25DSbZwHAXlixJKj/zvsnE+DffuX//cXX8HGhxUNpzd9lomTPukbFQVMaDUemd8EiOT3T94UDQ3aHkSbBG8IUBUimDvDwle7Ov6RaidZW18sSTT8ozTz8jV111lQZkP/vZnfKOK98hZ5xxuvJvIBTr9ZPVZQeUzwGHCAcbDCNJf1RRnQULFsh7332NFBUwEdkVXIsoMokhJ1Ch/R3jzjMFmbSE4EmcPm3tNsKHwNbwvZAYIBix+4YgSdukVzQY5VdnxAEBjpubYAntPF+ug2fMQQC0c+dhnTbOO2aP8TO+i3PzeZ7TyhULM5ojx/3gdF56Za+WgM88Y3XaCeJ8t+mCCuq7XrJkvvhzck2rfky0TLO3IyR5vphU5omioMzV4toZswJyhBNZtHieauCYWV1mJEHbUFQKsn06Yy+VJ2Gd6sHDLWYKenV5RgGEdWzwNbB9mHe6qQ92TsjhbiOGaIMaghLLVrQ8TbwCQRfoTX2JT0ckdLZ3aylkxbJ65Uwx1oP3RjDHO+AfOgC5X5w+AeZsEI6TsQ32b1nvyFsgUkiCAV8mHbow1++yJXwCTibUE7hPN03crhv2LIE4z4V2dpBR7MS0Qz1jprOuqS8sR3pJvnimZsAv+8MI3xo3j1/L0uYag76BvLk7rZ0oIxEQhSNMXI/I0nKvLCoPJIYfz+a58KyxWTt3HdZgD4TRUDPMWTwP7ug1s6icrh9bakoMzVSjaPryDMpjbsw9YJP/txCTu7vKfY5E9xIPIe05XOd29Da4wMnjHpLE5nTnnvX1OS3tWtd2xlTwnRgBG8Qpj8YOBrXXPYfrwwBBlMv1OyMp4jEZnogoorOi2i8NZdN395DJksUyn4rZOAlH6fHKr3/7kDz44INy5ZXvkLe+9a1K5CSb/sVdP9f/RrPj+g/cIDveeEOee+45hdo3bdqsJMb+/j4tRWA4Ib82LFokV155pSIKjz/2uLz4hxfVSFxy8XZpWLxIHnn4Ydm7d4/k5xfIlVdeISuWN55QVphugZIp00nW0dUuv/qP/9BF9d73vldu/s7NUlVVqWUeuAjBYFCDtcsvv0KDHwitdJvwrq679r2KbMDfgPz4lre8Re785ePyanCbhLxG0O7NOj55SalceRqOePJhESp+Cs+IbJmBfEjyc4Ac0Go/m0zL/Q2gBEDLqKYSsPJ9cFDI/vkdkDVBBC2gkI1B/RBIg1OSerQNRuVQT1iQ5F9Y6pe6Ep/k+WcH8+O09h88LHf+9CfiD+BQ/JKfl6fid7XVFScgMe5rgHu1c/c+DYjYXR//+Melrroyrc4P75dghSN1mn26dwDa8OprB9ShaHCWn6NztXB69uCcyB/YAZ08S0pg1PN1ECloYyhipqdneaWtrVsDLJAQqx7L86VUzGcmB5Fk2CF5+dX9iqJlOtXaonAMTySJgR803bF7T5OUlZdIbmGxHOwJSWNlQAoCXtnbEZQhiO8yrhk6rdjYDA0g5jhygwAQzs9BJyjMRGGba8d0Dk/E5Hh/WFoHI7re8vxeicDY8KKNZBJhgn3eFRwNFdJzbG52lkfJw6BSJTkijeVe8cYi8trrBzQ4BSU4dKjVqIjnZWsgx3sjYOQdc904f8r6/5kH10HwwL29WerBvEvWOh20OvJmUd20t0hiQJs5NoRSLPaJpGXLaStPGHXiPhHv71B3WNpH4roXSGxB1whG8ZNW/FBFHGO8L+PfDFdssu/kb+g01uAnUVWLS0kgJsur/HPuJua7KNmCnNK5xj8WwTuBZGyjMXdJLNHkkjpfhSeRmEKafCwWdHGjmDOdQ+Fb15NNdw79Oida/J92fVx3MCIKybkDShCR3CyQHL8U505di2SxUH7AsLo3DQgOAQ4dHJSmFi1qkNVr1ijv4bN/+X+01IPeCt07rc2tWippOnJYHnv0UbnmmndLfkG+0FWzbdvZsmrVKvmXf/mWfOrTn5aa6lr54hf/Vt7/vuv1nMWlpfL8c8/Jy6+8LBecf4G8seMNNZofvPFGKcrP3IBArG5u7VD+CgJ5TzzxuLzv/dfLU089KXt275bTTjtNhodHZM/ePXLeeefJhg0blefx7ve8Rw7sP6C6IO99z3s1gLv9jtvl+vdfry3WaIk831ohx2Xdm2bLllR55B8/UCfFuScWjHF+O3cf1lEZvCM73Zi2WIIayglsPAIdN6oBgjATR4rNi/Is52TMA1pAWs6NxbV7AAFB/htiMWUXyLaUq1gntNanHppRm0kigj4eU+9nWwO3WRpCgcgeqPqyL0vyc3McIvpkJMZ9Ddg9SpXjE3BasmRkcFSRKJOB+3ROlB3IyH3CYSC4J6DgM1OVRzD43T39KmlPezxdVWbGUrIVGWNIFrtv3zGVu7d6IDhFjD//BhngewhqSCTg/eDUeW9W9BAH2tzSrSUlgin3wXUwdRu0g5JO6uEuUU1Gn2LaFk/ZjeA49cA5UH7i33RRZeflSDxQIB1DUZ15xzvsHmFAbVjW1vokP8evZRwy6dmQSdMFjjwzxrZY1e10mwyUZihIJ1ZYghEzqy834JUhBRWTe0YHpopXBxfjQEJROqREAt64lOR4dD1Svq8uzFJH2DrIYo1KTaFXfNGgvPjSHjOZOy6GF1RulK01D9eSFQT0UZ0gT5CZOqssEwOhOkBofjg6cLNJTOhqpSwNZ5F1dDLPPt21KmoRjsrhphY9vwbwKWsw9e8oRTMnj6BXuw7zc1Snh/EuU9mfsVBcmnojcnwgpqgNvobghsAGZG2Sf2c2nqqiG+oF714BWweT5V3bAo2t9aDrZQM11mttYWaK2OmeCXsOhPLIUSOVUe20jv/fLqpMVvsp+gzlASP9bcpU/GMG2kVlQTFzXZhVM7WzgQsDXG+HEKrZcAKce++5R4qLi6Wurk75DsuXr5C/+PM/0/Zf9Fb8Ab+89NJLcvDAAdUzee2111SMDGG27958s/zRhz4k69dvkA/eeIN8+MMfkZzcHG2BhQS6oH6ewoDf+MY3VPxt6dKlMjo6quTaD974QQn4vGa4XMqEYEv6BH4HgeL3DCRta+uQhx95SDOuFSuWa5cIyr7PPPO0nH/BRdLe2SmvvPyyXHHllSqY96tf3qtKwWPjY/K7hx7SDh92166du6SsvEyWLF4i69avk/vuf0yeG9gsQ9H0yqgn8xpRp/7khfly+enlk8ooBkkZ1W4byhMYGsoTGBBtc3e0aSiToG7MRiQAIrBlfIJBALwq7qdDN51JyyYDYYAfMuvNGrRgjNBnwVcQUGGYCJwok1jjzvlBcJicDXoBolNUnJ+RrPvsn0+q40yKck51Lta7bRXm/hcurJWRkVGtobNGCBww3pSKeGY4B+B0EBfaiimtsta4T1N68akDg0uDY2dMA/wXPpeODMuIDEq9PF8gbeu4uC7eCwEp+4zfUfagZKTvJEXe3n4Xk5pVoda19rm2AwfJrHOV1GwPK/NASYXxDQRAZiyHCQ5xPAQ4/BzkwX4nDgHUs30oKs39YXUk4yGjtAySye/hmeKUY9G4lmdAQ/hnfolPlYZp2T2ZQ2chtXTp+2DN8g4SqtUMxA3FFaXBGYajjuArEQjq1gyHnYTyG+SG4IV74X/4Fw6PpoulFT4pzja/x4maziry/7gE4U81tWopgmuBk5hKlFUx0e5+6esdVB4aXC2vN1m2mOk5aDIaDGmJiYCWUTogd0VFBU5zR4KFmDZ4AYVj/7MObSfrTN+Z6e9VYdtp2CDoB+1zd8NNdR7WK74Dcj5kdt4f6xbbkRrgaLkdVfWWoPSNeyTmcfhgvEtv3FQ40nwRr4mGRKvUxWds4sQzxYZaTg4JFsk+qzIUiUlDiUfqS7LSTqbP9NmQAMJ7ooQOuq37hy6qxKiGFOJYup8r2c4pHbm/eKqfpz8Hy9WIdk2OAtOf+828vgRs69yMrRuf6uvjRdMJwean5s0LhzzHC8bpxyJhWVyeJfUlfpNxJR6ucRosDOqtLFIWtTXMBDi/efB38uBvH5R3vOMdsvWsM7Qs1dLWru28lAzOecvZcqy5RduB165bJ3V18+Tee+5W9dr6BfWqT/Lhj3xEeS833niD3HjjB6W4sFi+/W//Il/96teU6IuQ2/e+9z1pa29XETrIsUVFxVJRXiHNx9t0OGKqOiYGneCGWjEv2nBGolJeXirFJYb8SlkDAw+8iJPPzi2QY92jMjHcLzFvQAI5uVJdlCXVZQUS8Pu1i4qWXM6HnDwHpRk4OSzsX704ILc9FZxKKibTvXLC585ali1//c4KyU7R28Dg0JrNgUGz8D0aDYcPtyrqAnyMkcXIEAzhRHFEGGHIpfkFuWrkmUCu85VAebweHS4I0sA8IIXaZ1AftRPlKdEQDDFpF+NPnR0DPRsjP+cHNcMf8v4xzHAUmKadmnmy1mllbm7ulsbG+Vpio4MPFItAjWCH52imrvs1y2YvALsjiU+Zaf3apU7mnLwYC5kz/JB1yTtJdYx8xvJzQMKmy4q5D0j8vGdQGjePgWAAJ0eZiXu0BwEcvBj2A0iRTgX3eqSyolgNM++XIILfbdxoOFQ65sIR4YMI3DeO3TDcBoMoGVtB1kwHWjw0ocKTfr9XeVZ5ATpasqTqJLJjrt8KL1IuZA2DsiGwJh6v9I5G5UB3SIaCHnXotHBzTZYbFDOW3swEU56n4dbgAUAEmIFGoMMnvPGoVOWLliwM8jS70mniWoMMMzaTpkEy2WOZEqMT5cKdh/Tdci+syZqackVhsd0EygX5OY5Cv0MGJwyjc2pwWLteCZLz8th3c2gRShdA6BT7cV3nzKniOuD6ZTJZnXuCaA5HELtDSZbgnPXJ/nEHOSAtaNu81ByWcJyGB9OSn4r0zsW3sw5457xvOOLcBJpwrN26Iq+sqZ2Mhk5nTiydxiR3hv8IMgzXkcQErqjnwZ29cVsrM/oi5pREcMaxJjugLJGS37u7q9x8HHd3le2W4vMaTTm5ryomO07bKiNzkWSpHJPO4arlWW7MdNeHyqhCYK7ur6muT8mPfq9UFDDHxiNBoM3xqAS1E8YEFWmvzz2OIoPr47lSfuL+R4MRbbcz9UgD9RHzogsyHopKSa5XllcHpCjHK9neuISQjR8ek8LCXI1KgaY3blimxt0IJ3nl4UcfVx4NGiSnb96oBNG2zm75+7/7O3nX1dfIW7ZtlY7Obrn55u8o+ROuy/Hjx1X7pG5enfz4Rz+S6z/wAdUxQXwOMTfKVV/+8peUBMbMHDppyssr5I47blMjRScQmh8XXnCBHDvarovKrapqoWIVCYxGpbqmXA0M2RfPlbZJjAFOBmLsy6/sk/KKEtnfNqobig4UApihwWHZuGmlNNbk6gYz3XqO1XPqmAYC9igsvGt/q/zwD1lyZCDzstlMzrw4zyt/e3WZrFvIROnJB/f28iv7ldBa4wiX4SSPHmvXwIsMEg4Eht862VA4LJ2d/crPwbBQB7ecLwwnWRaEVZwnSIYhlrs659JcMOdGFA+IFuf71rM3GJn4jl7ZveeIwtiMbZhNW+hMz2Uuv+eegMoJBEEi00H/oFujI+NyCAje71dEh/VOOQKCcgJNQWMjEtM1RSBJ0AM6tLihTu/djeAostXeq8ElXKh0pQPsEt0pjLmAv6Ty745icuq9WmhdRyc01OpnOUz5IKJIDIRw90gI9vGevUe01HbwYIsGoKA1fJ6ggfImzwc7UFG/UJY0VEtlUUAJ4HAh9nZHZTTsFSaIgGqwFjUL9noM2TwGaTMqBQGPbKrPTrR7n4zWiPu+dU87wxuPHO+U2vp5Mhbxyv7OoEQEBNKv8/gQ5PPEuR4sG6NrTFnDNJgkk1t+Z5BsiKLm84pE0SzhF6kvzZK6Ip/46eqa5WLjWrErbY6oKOthplKw/QrlYIUZCNqiiClCctgdOtBAGlknPHPEEpkLxX0r0uSUSNvaenXvM/OJxoxMv3e6W8TOsH5Q28YXgNKVI3A3Cw0ka5PxbSC04dCrAAAgAElEQVRUdHjBrVqConV5cWK/UAJF5+ZQT1yCMaKQmJYTCabdUw84T0a+3WnAsHFDMrBNdifyTIuyPXLmwpkn09t9ZuensX8oY7O3QRcZBYIvwl7oqAa7fCZXzZPdUqkxtFEnTHZN6YU7byf9OU4wDwmDPvO5k/Lsp+b6ktdNcFGa79euEngJeQGvbjJIbRChMSxxmOKoa9JRonVFXop52Rz8LrH5HAI1QROfB63hxTHNmgAHw4Wh4gpMkOdROI+ImU4BIlkWsldiqhFQW+gV78SQBEdHJScHIbO4oh04U0hiejCpurVD2tvbtRuFOURZ3iwZC4bkhRde0pJVwE+9tVQOH2mSjvZ27VIaHBxUoTEIvQcPHpTGxqXaev3U00/LkiVLpaK8VI63tEjz8WbdwCtWrFCUpK29Q44cOaqvbXHDIsnNydM2XETSIHJSOqHji/WBU8fZg0RQ78WJk7mzsWhfjcaNAi3IFCWenoFxySsskDNOXy3F+QEZGR6V/QeOycb1jZotTdVGiPGhmwK9ILrA9raE5Oc786V/dGoeyGzs5YfeXizXbktPXiYAfOXVA+rkIH+zNyD+4rDgK/CeJmVH6Kb0DysRGa4FDtCiPoqCOvV1UAqeCUYy9Rz22rlvNvdEMKydJDhwUAeeOwiFKeWYyc08d/g4vItTYXCT12CSoHQ8A1N+NU6XIMTMj4srWrFqRYPC+OmuhW4rAr3Orl5VHzbn9mqwzxgKnpf9O84P4pEIEMeDSqa0Gi8muWGd5WoWrpyamvIE8ZRrg6BNVkzdnt8TlONph4cHpbamRgpZe5RZ0hwEQ4wwgQDNYXVqGG+CmBr3aA8cFMEmStODQ2TgMS21sB7oWGRT8e+o1y8DniKZEJ82H/DP0b6wNA8qzKcqviA22A3KOsYeG8QEdKQy3yOLyxC/y1wEDltFM4k5pwmg6J7BDmHrrO4f9q5nOCgv7ekQKSwz4zEIanw+1UUhQNFikk0QKcerblry4eFv+B6yeEM2NfsUkqruAQa3qqBlXJaU+6Wh3Dcnnhhl9daWLl1vtn0YG44AJAiIaiplJx2qDVpx/krUHw/qtHfWHOuNPcm5WMd8hoSKANwOr2QvNh01StnYNVrD3cKRs7E5qZ9lXVCq5lC9pIK8xOicuXB81D+FI9LXOyTDE2HxF5RKVTE0AwNutA1F5PigRyJxBkibUpOpryQ9vdlzs/PtppnHI+G4R/yeuK4rTffjcdU1WlKWLKVqZy8t585gUwIaksNQ0PzbIji22xF0jfeJRIRqS0WiBsFJRGWuTiJlRzs3oC7ZSi07ZSXNRp2bs91L3Kq7G8meY9LPidgdhGWqc8zm3LqxnevTVrVZXF8O6E2hXzqHQvqiMAjAZ9QEC3N8iZdK+2zfaERZ3ohTcd9FuVkyGiQwSr5y7reiwK+y4zk+r0xEYjIyEZWCHK/+P4ET6I2NQE3HGYYFpAiY2dTRWWDjoYgU+OOyvtYnBX6THZA1mO6QyfV0EA9zOK32zlKEdErGgeAZGw2J+MmHXZ3GQmqGFY1r5gIaUaxZaXJBW6Nlf9ba1i3Hj3WoU2hoqFGOzfGWTjXaLEYgfNqHIXySadh1MDoyposQaBXHAmLBhPGxiGgp6uILtuhncQg7dh2WdWuXSn4eCEZ6HoF2LbR267kwRjiM+18dk1/vyT7pUtWZS7Pl8++qkLw0SqlqEKOUKgxsb4UQ4YEAj65FhE1R0aR1t/Xzl17eq0Zq5cqFGXfauN+d5QnATUHwDgfOO4DXkoqKsKZAhCgDovALemHQ2tnmxckrsFwADD5nUREzx9HyKUovOBECA1qaIV5yzaBZDIUlsJuKuDkeDMs9994nO3fukqKiQlV+PvdtbxNPPEtYOw0N1boXKN+YwANkL6pJBQEGASZquZR8eP7sHcaClJYWqP4HKJARy8zS97bvwHHl8BCEs1eQqDje2iF33nmnlmPXrlquHSSc2yDDRiGc/2fdci2Wa4NTJbjhe81E86QDheMD4kO7e1WlCabcB89Uzxv36Myl/d1hRTbgpOxqD0vcC1kaHhst/QQhFgF2qJzYEjg43piWeZZUBgwZ1LGJbtusLdtOVyzX0DMmGkSRZEHmxRaRxWMTG8p8igbxN4PjUdnbGVJ7SCkVm0E5IKrBjeFUGIDVKS85PEN7n9bXhJz2YhXw0yoB79AQqHkOllNE5W1RmVcWlPp0nM1slqwtNYFS6L0zjb6zX9cl17hhXWOivdoib0eOdqjzZE3DbyOAIWkiybBSGiQSHV19OkuLIIg9XV5WqLwqAh8SUN47Cd/J7DH32rDlbRBKyrRcr4o8Ovt4LmUwGxS39Idkd0dYCvNydF0ReBOUDoW8OiiaRN+WHG1Ak9a3O5wbm2ykiw8URdKGG9M1p/pvCN76PLKmyqMjQjh4ppTj2MeI+ZE48zzplrPlaVAy3ovKAZBIuhYHwSfacf+rScYEOLXFAQ08eIkQ5QbGwpLr9yosCtrCZ9hYBDOFOVm6wfGzBDh9I6g5JpdhaZ5PNyhBDcRbPt876pwvyyg7psMUNKiKUpN0gh+t5Yp442GNaheXOWhNGkXoqbICjARiZgQ2ZKyz2WhkwCwWhJOmOwigcK44aow3BgCuB8iEzXhoC4cI6HZmFqng3DhI4Hzq5ZSt1q1ZkuA+ADvu3n1E0RGcz1QOkc1PsDU8NK68DRb7gUNt8v2nI7KrIzPIM919VhSI/O27ymXVgty0j0FRlp5BLTWw6VAW1drvGPN2WqR+fqV2LbgdmZZ5I8YJ00oKEXXTxmWzej82QCaQQ3YfbgD19OlGc5BVUjZjovC8eRX6eStCN+1LnuKXBJPcAygTzwG9lYKCHA0yWWuUbDBVIHj8B8+HkhQB2EwjRAaGRuSWH9wqx44elc2nnSZ7du/RKdwf++jHlOze1d0lA/2oBVfLgvr5WupsbjWlz+7uHkdAsVgGBvrVWVZVVauce0Fhrhw/3qx8ssrKSkUf8cg9PWjlFEtfb4/y1+bPq5dgKKRde0uXLpaSkmIVZmTiOb+vr58vPd2DGsDDMSN4B+LnHseYbD4R1ICTsq2bm0MWzrrg88Dn0ykCY1dAUPZ1RaV3NGIyaX+WMAIG+wNvBcTFBjmOkpgGCYowhE1n1aIyn/4bwzMSiikyMxyM6QwhyuDl+QQzHmkZMhksgdXweEQ/Z2xbTHJQpi3xy+HukPh9hhSNbSNI0fl7ca/pfAJNymAxGckM08HnDvH0fqKmTKVjbbyGp9EzHJLllT4NctwjJDL4qkkCjWbfiJLHSUIIgOGwaFdXNKbI89GjzL7LkYULqzUAhq9CArVk8XwNXkCrCWoo+WJzOExw71FkkZKWoQ+cXOda6r0Zm6l3oDxMuFy1NZXK22NPzXY6uCrGa1kwLr2jMdnfHdNnr5IwKvjr0c4p3iuByKk8uA38nVX1J/isLxRpKDXlTe4VjhCJNgkHvERN0E/gMtmA98TAV2fPgeBAMj6VF/8/6VxFOagnQqgiwPFqYDMwHpHiXJ+iOGOhmP435StQGRAcAhheuv2ZG6KrLPQbDk8kpufTAGckLAVYCEcNMt3z0U3nUM+Vk+OJC1zWiTAt5HE5q8FkApkYD3t+DDuoBkgKqIbdhJm8HzIUHBecjakDqLi25FJuYq6N1mNVyIuNYTJcwzlBLG5qtIBFSBaNA8ZAuMsWlB4oAVB+Wb9uqUKznBeHSlkGw4SxpT2QbiU4DyXFzFfx6u8feOao/OK1LOkPZmdy25M+w6b+2AWFsn2z6XRJPlcjiEhWqIRhFaCr1sBOyXo4CacUwRRsuDO6ocNGQE/bjLXzalhGhse1vg+Z1MAfxoCdkKbanzsrwHzUKy2tHRpAlJWCTnCdLggl5Y5tOYugiMAKWB2kTdGclA6hdA+L94QzJ/jlu8giQRPhGBkCKhyYgEyMhzTIAeKHO6T6JgG/ckv6+ob1Hfv8XsnLydZnyPOBb6UUUzJHr1eGRkbl+z+4VaUA3v3u98gjjzysz+7Tn/60vPba6zq4tKa6Wjv5kDdAWuDf/u3batAgv1NyrampkaLiIjl44KCiMIhKtrQ2y443dmjg09raKn/5l38lR442yc9/9jMl3g8PDylH7brr3qccs7vv/oUS8Zkk/vgTj0tPd480NTXpHC8UnY8dadP3zjogyKfbhrV/jDEQqpGT5DXgJA0H52hiDtRMWTejEw71RrQ0RcJkyLqmrd8SGq3ir+4/tRHA/WYdgS7ChTE8P1N2MhiLlZWMC74Lu0awsq7Wr8FP35jRNBmYMOWKsjyPIsqjIZHcgOGSsc614MioZo8n0fE000azto41nNRCMX+FTeXGyOopjeX741Jb6JGeEXiRUVla6VcbfbIH128DdMrKOE80dVjfcKMswdzucQQe+RkEdmQacLqggPB06NTCVpKo0PXH7w2iYObsvRkHJVWQKJAm+GkrZyDEp93Psbh0DkelqSesgcywEsTN4FOzTsx7sOWpU30f+DuVqdBGm7isqPRKRZ4JVAggGaJZXFTgcINMi/ps0DvdAZRJmSauugwOudfeiC0TuaEofmdhTrcAnwKkVtTH1UJmITB3Cct+sYVI3cjCTOd2G4RTcX2VBX4tOUEuBqXJzwahiUhJrs/wcmIiVYU+GRqPyWgoKghPMSyMawai1RKT696riwIqac1GJXgiSAL5KS/wa+fURJjuKUfR0zUEk3OwqMKRuCJJkO4gXPGdCAGurzMbezYv2MzIGdYsAziebGUmFMe2dVO/xEhv2bwi7bpWEl7I6IbAz6EE9WYcOCwc58FD1J49WoJh3amTbu1WBwunhOslg0YPBgSF9cz7efqlg3KsKyJPNxfL4ETmxobnfOHyiHzictj4dLGw2Y1QGtk/yBVS+cwKwqHZjhz7DECl0KioqjAtqmMTIXn0scd1JAEzm3JzQBKOy7p1m1QNuqysUJEB2zFiyPamBDM2Pm4k9cWjXRCUYjCguXkFctttt8nateuVM4UtBcJlNsx0yq08G4iuBDlcW/38aikvN4FO6qF1+lBEgyjgYjqb6BABtodcCUKRDoZnbfB+QOXgZkH4Y23hQA43tWn5TrNDFEe9XkX4tHTXbwKgnNyA/PDHP5I3Xn9d8vIYhZGls8iYsM60c9bc1VdfoyWkw4cPyZe+9GX5h3/4BykvL5OPfuzj8qlPfkIaly2TG264QW6//XadrfW+971PhgaHVECSAIhxE5/97F+pLhTDR6+99lodknrrrT+QSy+7TOeEcX7EM5ctXy4T4+PS09uj4pcTE+PysY99XLo6erXNnTXB+8HBEZRThmLWk3tOEAEfQTjv+LTNZgDqVIexmyID41F5oz2inSyUzViH2nnpcCATwu8aHFpEx5yV7Bg5CkpWhu9nVIRNs4dxJEZh2GRWjHZYU52l/+Z7+seiMhLyyHjEI23DUT0PpbP8bDNqgvXJ/xMq8V1a7prB9it6adEbiMdOxmb9BDph2T4ztHFVlU95OIXZDi9HWViUNGaT5k1tlaycAgkaiIu7I4h9Dk9HxR7Li6S5pVNtp5KKq8sSCLM+86hJ0AhyCJr4W5I0gltLdJ/J7s7WdhqNHiPcB42gqqJkVvPBQAYHx2Pa/Xao12hYaeebJu7m+RLc6BpyAgV+pmMZnIs9Gd/OSZAYMkFuXAoDIssrvJIfMBSNo0c7NCFySyXM9hnZz+uoBkvWSagDu1jPullcHVCGKOioGjutiqldSvaF2m6pqc7h/jl7xnTIOBoKDhzlPof7+lTozMGe5np9BDhkjYa975GJCOPfo9qLnxfIUrgO+BZol+CEL1xQlq2QMQGLBnxORxj/XZLn164sdYRORxbPZl5JtvSMRtSgTPf8QjFD5iNqzvJEVfaaEfSra5IlqkxfNM8HcinOoWFh9YzzRsy9mAnN8CUIGChtpTu4P5zU0SPtWsayU5szvbZMPwdS0t7ep4JdQMVqePLz1HBQlkETA7iW9UYrtEWOQuGYvHSoX0IjQ7JiQYnc/WS7PHSoQELRzLK/C9fmyLkL+mTh/AqZYLZPVkAW1RQpcgO/ggAmMeMrzc0YhGZEmpraZcHCGuns6pbbbvuBXH311VJdUytHjx6RgwcPyebNmxRRwOlu3bZVZ4lB/O7u6tLvooS0b/8+qa2tk02bNsnvH3lEnWtObq4O7Xz00d8r+Rt0Y/euXVqKOe+8t0tOwHTsTXWgYIpIHca5u2dQGhbUaHCYynEiINl/sFnLYPyO0hb3XVRYoOWS6Qy3dp0cbFFDnDpeRInHUfAI02575Ei7Bm10nGg3TTwqd931Mw0CQWS4XtAbUJVbbrlFVq1cJVdceYVOO0co8pvf/JZqNK1Zs0Zuuukm+aM/+qCsXbtW/vimm+Tm73xHtWKueudVOvcK7hHKy0w7/+xf/ZWMjY7JHbffLn/zN38rgeyA/NM/fUO2btsmixctkp///OfaaQgS8ujvH9G5Yz09PTr25JOf+JS0t3XrhG03kdgqTrN33J0pBJUECXCgZiJ5Y48GxmPyWmtQglFHI0c8EvCaFnGTJNmSRbLrVPkNqrLulJd0ZI7pXSUBTZLBTUCkbdkOCZjAqTBbZGOdCbzsecbDIof64tI3FpNgNJ7gwfDuQXnMEExjiPmZ4UGkvz7t3nEcG39nu2L5LkQCOQsBTlmuyKoqWpNnL0CZqW3hWRFQ79zdpEg1ZRCLuOhssZExRYEJcOwU8JkCFcvjAd2kbE0pEiLzmzEqAkQQNHDRololQs/m2N8VktaBiAxMxCVPR42AKpuGGe2WSgTCBtCwXdYawDpZ9mS/bCaEawDrxAdT+XZddY4IICVNxB1XV3qlJNejs++gPLS19uiMNRLHmZ75TPetXVR2dpS9keRiTbLz7YkscmMIss7CdqE/7o1nFry5cfe5052D89sMYPI5HOnnlHMkzu10D8zl+nRKLbCcnVzroCtkCaY91BHic+BfU9LyKMrDYjDPKXl9+lKd+9WMyUnJaUPvHgpreWuq50d0DDxIEJTlMZ0ntEqW53m0bdyMt5jpdZrfs/jRq0BvAyVPK4o101/jeNARoEWXEsZUEue8d9MKzfC9yhnnoMz0vVP93pKMMc7M9UEnRwdPglI4ZSO6gyDQ0iFkNSfgaRw63qvw/LzqItWjeWhXVJ44xiyt6a/mrStz5WMXFklsYkQ7IkJxpkkPy1vPXKXOuulom/KEyPqmclSKyEUi0tHRp90ytMg/9/yz8tSTT8q5575NHenRo0f1M/l5+VJRWSG9Pb1SVlYqo2NjOniUkRm7d+2WZcuXSWdHp1xwwQVy7333ymWXXS779u2V1avXyK9/9Ss559xzpK62Tl5//TUNmj760Y9KtXZzTb1YVBDOIXMCv5Mx6bBIexDY0x0TiylMDHKGMjIGB+5IJgRli/KxRshu6e5j+KXV7LC2Q50CtXIXv2xoZExuvf12GRsdlQ984Ab5xS/u0vvhv++66y4NEAk8mLbu8/nlk5/6lHztq1+VtWvXyEc+8sdOgLNOg53vfOffNcABAfrTP/20Bpn8DWMibIBz++23yd/89RclkO2Tf/7nf5oU4DAqZNeunYq+IZXw+9//XgOtT37y09LfM6AlOjfPCpTt2NEORfd4Vux3nB3cDu4fBGC6g3EGXcNR2dURUnvgzfIpJ4IAxM2Yn8q22p+bhNEEDRzQRg1qTlnKBBdwYPL9HqkpytKGBrROIHu6loH+TcsgPKCYjERolDAkUYIP/s11mRELk7/PbRet7eda6AAjiNGmBkdTDR6R5dyQ0TObqApuUGb5yKzMi0WpeTJK+t7VpIrWBDh2z5jSurk+9vhMpUT3BWiQGY3pfrJTru2ojFld6DQf1pJwMCQHDhxPlNO0HJNmz1vf6664IMa4t4vGGnNvrDOCDi0XOVVut2+3yE0mvt29/uw53L4dnED5N/GIjI+MGNAgPyyR8VGJhEJSWV4g1dXlilqL1ydNvSFdczVFPhWtnK2kkOehnX3cmx5KozCh/STOh+VXaJeS82EtzTi8C0OoSnMOl5BfunPoxnPOoQJQ7nPYrMB1jv+q6+O6cvxGZREBJJPd2M6yKe5dVR9hhXsVBobDYwyMucl0z8+2TpIR4VzqCswAvXKUSHNMlDzTweaCQQ7BmNIAgQrdDibjnr7MxcYhW2460j5JtC71OxWajUUVcue8C+prJk2Rn+kaM/09wQsdOPAcyIhtO7U1PhgpOB8gPJQ5Cgvz9ToorfT2j+oU6oX1lYnM7N6XxuXHT48kgtPU6zizMUc+vb1UygtN501L94jsP9SmJcbCvICeFxIhJOqZMgv2BudgM41OBKW5pUV2794tLc3NsnLVKm3rB3nJDmRrYMPYArSH0DPq7+tTFecHHnhA+R+FBYWqTH3ffffoyIodO3boCI4HHrhfNm3cJHv37pUFCxdI0+HDctNNfyLzama+Pnvvyq0Zm5D2th4lZ0Ok5CC4RAl5cUOt8gsw1mSm8Ioy1dLhGSjvZN9RDYqYYD2deJ46PAYVjgfl/gceVITpku3bpbWlRX7zm19rgNPX3ycP3P+ATl1nXtr5F1wopSWl8sv/uE8alyyVS7ZfomgOatcMZb3//vv1nFu3blNEZmSEMlihzotCNyo4MaFz3K597/s1qLv33rsVCZo/b548/MgjcvbZb5FgKKijQFhvlRUMTszReW3B8QlFAWgHZo9xUKJqbu6UsYmgNC6Zr0ExPDI6p2hjnao0ZUnFRn8kIsGoOOVRiJ4moNBwxYlY3DY3YUNdiaZ1bIYEbGwU5yFmIHMuDHi0WwrdLYIKVZmdYmOSdOGYmPp9vD+q3BxLC1MFYkewVLN94z4cf2CHLpuLjhCwOeUPZQIpSdpo5eBcKVGU5SKPIZKXMtE8U5sx0+ewj3Bp+LfpTBqTVSsRdZw9T2+679IhsV19SjrXKdencGQD56bkSWeR4cCZhDg7L0+7FLHzI0H4bMangwaSzBO8IlTa1BdRhWLxIDlgS38muDH422x9uxM8ON1z9rkYAWoTeNkOS6NcDU8sKkN9/TIyNKzEdZLpuooCWVgekJL8gF7X/q6wtA0aKgiVkS312bpeZxP4/q8mGc+0GezvTbZj9HD4J1NWNkgQ3B6CGzcZedqN4Uhdq85FNCJ5vrgsqfBJRb6BbGc6QFaozWJw6XKxLXW0rFJKmg4utRArHQYgM0h5T3dQewbRaFhQq/yDmaD3ma499feaCY2Mq8AWAk7cg3UidFhRfsMh43gRb+NekxBqTA41takUOYqi/JyN8vNnh+XHTw05hMbkN56+NEc+dUmJ1DC1GKMwFpEn3+iQkkBENq+okfGxMeX38AwzUQ519rZmRu2dPfLbBx9UEitq0WVl5dLZ2SlVlVXy/PPPavsqRFhGbTz88MM6W2vjxo2yb+9e2btvr3b8nHHGmVqiOvdt5yrRlXP84Q8v6piKI0ePaOcQiNDll10mFY6M/Wyf93Sfh1ODiCDZLqhOprA7hhc0EZ5U6twmG9Aks2ojkU9pgEAbl0sAS8dKJBY1gbrPJxOhsAyPDEsswiyuQg1wIZebERl50j8wIFle2kf9MjYxIeOMxoCwn8tE84hOR6e9lGnWBFEgRQUFZshmb1+/RMKmXRu+U2lZqcoA5OSYKcolJUWqy6GBSiwqe/cf0y6WWg0qTdcYWjcEOmvWLFaUoKWlW7VvpkZEDR/mcG9Ejg1EwFeUE0Gma4ObTNFb9ztkHWu27HRdYT4IRiBzQt5lwGoGJiV5Ssr1wbi0D8ekbdjwcAhQTNu6CVbcds6mcjZ0AvExEiG2S4pSvuEccp9ra/1SnB3TDrE36yCoeX3HIUUUKS1S7n6z5kVBQt6x45CW0+GsJUfZGAHZuR6U0FhjBDogydg9bGXnSFxKqmvEk4UNM00yPOzuEfSMDJgAz9T8mBY2g+pR+pzL+kq9fhMY2e47C5KY0qgm7zrCY/L3cU00YLD+sYPVhV5VsW4ZiMqRvqhkAzPy99GYrttV1UayINPr1QDHLNUTj9n83Dr91PPM5hzqFNJcy6k6B+efy/UliFVTrMiprs9+X2pANNU9sjp0XpXDLocfxGZnU26an61tnVNFrwbdimlZhNZsSlNsMAw17al0B8CFoH13qs1luDVBaW3pVg0IkJPpDjvU7nhLl6xYVm9gxVN4WBIfJD8yLVAa7o3MBcNkSy0YD5xMKqpCdk1whFCg7SJjo939/LD86KkhCTqaRJSlbrqgRKqLDRGZz/SOROTx11tlQYlPTl9dl1D1NtnIzMaJUjQ8LQYFwu0ChSOjCkU8ouwqst1oWPK8YZHQhKo2854KCwt0mCb3y/PnmaJNhOPn7wsK85R4TXBHW7YZJKluQ3cPdvMU8TAnvcn2zl55441D2vG0fl3jJH2X6V65jjTo7teuj+XLJ4+b4D4ONbVql5xBNs09sEbhPkDU5P1xDoIjyM3A5ewTDKPqkXT2qWGE72K66rK0PEAHDOfkv9HcgVDNM0TtdGIiLHUOR4Zz83NQKbhV8I6QfGf9U07i+dJWjIgkwTbvA74SJQ2Iv3QSoi7euGSeBjDsCbSJ6OxjfZJRc1/wPNytvJaHxPWC1hzpDatBt7L5NmigNK1HmpEF09lFDKlm5w6ngn/j5OqLs6Rcu+PNWpntwd4YDcVlX3dMJqJmth7fQ3BD8GQ7tqzts4iANlFYeX6HbIwiM9dpSlYxOX1+lupNzeGyMr4NiMM7dx3WjktI4G5eScYnyfCD7lJ+YrxIwK/8Eu0mnGOXFWuWsi8Be25Ojq4NeIc7mkekN5ytSCRNKjpQ10MFwYSYtolBbRit8bFkWcre0pS+aRrfqSV55AmcANc0JpmZVBpcOCe1beHudcczgoeD8B/gAd1yyyuzpLkfcn2WojvGJpsBo9UFHg2AqKZkcngeYlSDE+K4WfBGGCk5rsCeLP/iedcAACAASURBVDFmQQlgToyuUZszZsFVBrG1TC0/uRjYiXO7z2E5Nlr3TDoRPYeTFmBQ7H7//+v1sRR17DxTnj1xWVRKm2REW8+XlPukKCC6gFPnqmCEOzp6tfWYjIFWXlsDhSRJFkk2CS9ABzamOTDO6Dyg7bIsxRml+zznx4Hs2XPUmWlihNfM3KNTU0DX7xgZV90KUJvljfU6k4hM3pImdVily1hYXgcih+0dPYq6EBzZz7CcfvPKiBzuDKuRv/HcYmEcQ2KTO2KPe4/3izc8LmuXz884Y+AcgxMxaR+MStdIVMYi8LnQVTJpEm21RmBNJIfgZqBDgsODmo2BUmF84GppebGmTH9Opwe4IaiDHWPAO16wgGF+ZgSKDQ5M6SBTjDETE2E+QxkLTSJEt7ZtXTfj9GK3vSBoOHCwWTveaLG1ZSoCULr1KINxH/AKghPhRFZN0MFnUCDWid6OQ7LnZj2jkExXHa32BBjcOucyDsSr5VbePQGOlm0QEBsd1044sl+bBXNOnB/oHMHlsmX1qmVjBOhQfWVa8ZiiQTwLPpcdCGh3GUNUQQNMp5LHDFk90qbK1qXFBYqEVuhcKcIKk7CgIEvgl8fw0Px8GYnnSOcEgnm0X5uWcF0nzpBJy2lJ5Ymos3LbVtv04JCAKf2gJVOR75WS7LjkKmoTV40vGhhyMnQU7pWCVs7O9ojy00wpzDg4zsXsKzJ17FdZnkGdKZFQ2h8OiRQEjJItf6ejHBxeEHe8Zb4vY8eV+cqd/EmCA5Btq2g9XTfbXL/D/Xf4S943a4exIthp1i1rm/VBAGxHPWT6fRb5VDlFx160DETkQFdSDJKgX2cAKHLNGrGcUCdBIPj1mo41GyrM1bezVrVRxxm7oY0yirIYWwa53owWMb7dHTdQ9ud+LCIMnSPOxE49hy9h35SgHqKbL6IoTn2pPyNeqnZRKcve2Zx2A+Hs+G8lWtkuKqfTyf7cXlQi2FA7m4TfTFeUcw5nzpU1MqnnsMGQ+X5D7tLITVsS37zrSyhuOkaC56AdHinXcUquzzGwUz4/B8oje8Mw5XijsqbWKHjuaAuKNxKSMs+ItitinO3zB2Yn+2xqapVFDXUnSOBz7RhvhJPY0CA5qQfPmXbXnbua1AlR26VuPN3BeSFQMtyRjgHOTVs1rcGz0d2ZaWNr4NXRq908Z29bN2NLJJ9vbetSxwNKYB1rqrAabfm6kdJAHqzpQacbgtKY5Z1kgt7sag/Jga6QPg9KDSZoNdkty9moy8alLj8mVTkRiQQnNHjRDN9jdD+Q5K8qMgMHGVGgo0K8HhkaHNX3jjO3qtaW2KgEPyc5cJd/FOLFkOj0aRCfzFAo93shEKCjii6yc96ywfluM/RxpsO2gCM0CPIBIZzrGBoelbb2XgedSd8pSDcL7x6ErlDn7li9IFFHwe/gnBHsESC6HRb7gsCKoZD8zh6UjyA/D4+Mahat79fvS5QQKMUx2gS0yj2g1D5nAiSUuLu6+xRVQsWY7yWwoVwG7wgEamRkQvcav4OzRikVBKitrVtbixGvxNYwvTy3oEDG8uskGDfDNc06M+uGcrUdd2CdAzzAhH22HAdrLx27TbBERybNCgtLvdLab/hVCLyV5mbJovLMM2H3OyZY2dER0SnTiRZ0SKo+kWWVfhkNxqQom64sgnvUj9HziUnPWExFB+uKsgSNn5FQXFEGnE9lnsiCUiOq+mYevEPe//79x3TN2LEfJ1Myms318rxADLGbDJ0lUTFjRUB4Z68uzlrhWR7sjkj7sPHVjNbQoILRPyhMUwJEBdopSRH8mLE3kM0NaDCVX04CCercE+i/6WI21Qb8VY7ftHyz3gimK/IZUWOUrzuHIjIaThCzjIaS8jgN545nokmq44NBcVSJB9VwpCQc4jP7mYaEeCwsa2tzVMJFB89Os2Q0wLEfmNR6mLppnLdo5wHZPngnpkkO4XJ1V7mZ29yMPSyaY6J/83OboWhQ4+7QcpGPT/n1eU07OF1OaANwjcMTEYX08rJRDWVkQtS0VLoI1m/m9RHpmtp7TPJ9jGrwq/bEeMiZJDswoGUaBgpqVhpnKvWAohw4IVR/3fLwPE+FSieC2smB7okl67o3Js6CScYEJvBvMg1QVL48GtWNol1GTW1SWlao5YXU65iNIbCf5dq1lHHYtCojuDUT/4MsjREPBA2gSdzzbJ26NYQ8M9adQRByZwyuuO6dHRFpHYwlsw/Nxo2x17lmkOyQuJeInFYfUCJ5Uk5f5JmmCekfi+nPNy9wSpMuAr7d/NbB8dwpTfK8KdXw7qyAopIPs/3aERYJR1RtmUnjqROEZ3o37AHQGyan82xwzhhmnm8mQR/rhIACwu3YaFAWLarRIA0ZgFWMj7Cz1VIuhO+EU0aArkRZJ6sDUWEdMAeK4JP7B6lbvqw+cQYMIvN7CNjdAQ7PiwCHfUCwQmBp51DpdQ4bqQScD2inWwgRww6CA1La1t6tnVElxZRHzT4jwAFJJdGg5ZU2fFNaE3VoPHemWxMUWSSL/bvjQJv4a5cqfwJHYm2dJQiT8KSzf9xsOtuqpGVNhI0wJUGmleIgiFhRHdCulEyhfvdrUbsd98jxwZgMjJvkk/I56DIt3jg2WxLhd88emZDuURDILHWAtAQrlyLgk/FgTMKxuJRQaZnD5PBJ1zVFJ1Hq2uY9UaYCgUP6H7TbKOXOHKzPtE8y+b1NPkhKKbNiu0EgsZuWrJ7JefgMCAmCfTvaIjpSQhN0UBNnwqRKjqAz6/a/s/DtfEeyu9nVOe0E4CE4VMJID4/MK/LKvJIsYTqZ+0CFu3vEqGhHYjHVVkKnzKztJAGEtVick2U04yL4wWSLur0Otctoc4Ui0ljhlyUVfp0hOdWhQn+TOCZOucpNMzCItymkpf25S2U3CZGnfNZ42lmew0Q+b9b1AZ8W5mapZg1BDWMZuE8yECJDG2XC4EaAD84G2Q/XoyMcfAQe5m8J/PgZAkn8P7o5ODWCR16UtkGSjWvh2RyJ5+q6R4wVhgmDVuCLyZoaMzTPEjEJJuAIkAEy4A9j3d07oIYYQ0tdNnWjKoITjmhbIRk0pM1U9VoGDBI4QdYFMp1LRoMzVVLwwWblAPFdszmAb+GbID8eCoYT2TDOjOyY2SsEdTNdG9eBU1Sl3crSEwIty7sAFSGD5xmS3WhpzcWxwZnR9gtqQsYFqoXmxHSdQKyZXR0R6Roz2krGCJl1YAbZGQifKdA+T0zW1WSpc+D3ZEMQA188HtESBa27FCyoORcr/+rEVIVs9ODhFulo79XnsmTJfO3yoj19794j2q7MwV/imDEoOrwzi7KZT0m2PFOCFco2PA/gdHhNBCCsJUorOGZKN6+9cVBlBGippnWftZSpY2DtUjYkgGCt2U4tgtapAhzWkpZW6yokJzdbDTXOmvXrVmFGEoE9snTJvEkBDmKUEIC5R3uAHNGdt3Jlg65XCNCIihEo2YySThv2GMHP/HlVid+xVvhbncK8ZJ52RrlHiLBOKZtRsgIFoiRGgN7TN6jrUIckFuVPCjAHR4Ly7IEBkTxTRuU9k3VbbgNr0szssXY4xS66fp4oYekgYOPsjC4tWaNRH0Y+ASZYdYHRSyLgqC02SPFsDtAldG2M/TP6XdhJN0+Qd/Lc8YiWp/g+uqQKAzEpzDat79bvzoUPZK+VxA4UDzSPAB9byDvhXVoUINVmQBwnuDUz08Z1jtx0+3o2zyXTz7KO2X9wCim/s07gfpGAZJI08D0k5rvbQ9I1jl6S4dVYDowldCdjiGn8r7tb2QEZTLfwZD9uBCTNHWLHWKvYMYKbhSVGiPIEnqt28hkrxL8gFI+ERHpG44I7JKmAe1WVD+Dg0XuiU69nNKZaPeYvk51Y7AyQnKo8AnVDOp4ywPnfPKqBIIbhmBBKCd6JBOG6mCm6Xg1SqCUSmEyEKFuZl5Prz9LghhlWVm+ixJlDxYZmJlX7YEiDJBYATotzk73TUTXdoaJXUUpUcSnwR2VNNRFq8gVaRAPtl66eATX4lsA41awmvo/sT7PhI+1qeBFVw0HgnOBPNTd3qRG3c6SmukbD60nPYldCaVe/ciJwNLM1GGS8OA94QjjAzo4+RYfQ8aF7B2czk8Ac103gMtA/rErO1dq9kBxSyuX39A4or4XrxYnbeUnovMB9MZweE1SabpqYBjio/+KAuBY4GO5yrj4Xas5xj+ztiuqgOoOwTCZ7GlKmR3J99MpEpQAVz0qzSXFGkE3bR81MlrpCk+lMhKKyri5bpQJSD5wwQQdq0gSFcD9ACEAOyE6Zh2W5JbxrAlmdttszqM+Jg/eO0jXPQUvTXk+iI21iPKhOgwAAMvALf9hjNIdyc9QY00I+U8CZbi3BrSEQQEOGNmtKm+mO114/oI6qcWl9YlJ6uu/jXDr0dWHt5ABn3zGpravQNWQP3iUoy7LGBYpuIJjG82N92WDNBOtjjpYUA0pNoKjdKl19cuhQq2zcuEyn3LsDPP6O50hg5W6Lx5FxpJtKjn2grDkQomPEcCY0SHDImejTpHLuZnKiNo3CnhBgm+EMZv2ozpbC/YYVSjK1aX5AyvPh9s105sm/x1Ye7wexjGgQvricsiycDKcFPC6yvzsqA0FTKqnIjennyvJM0sh3pwvcU6+CNcCzJZjhv1ULi7Enqtg+pMRukDqCZuwOiYgNhEFGLJ8qsWedki3fA5pD2R9UMpOxJbN7QjN/2iag3V39GuhAqLflKsszVCfvQhds9YPhzXs6wjIUQazPQGd2dpSl4s32nVqbxXeYcrr5x5SjTICjXDdN2kGHYrKo1KuzpDI9DHggWubkZF4PgIBBiGjKYFxIU29MUMiCv8h38f1cB9eE4nZDCVyvqUtUBE6mi8p5EqlRYzpnNv1nJ78Ebjbd5y3Kk/77MjvHlOee9l4mn5v5LjVFfh2OmZvt1VEJPSNhfaCMZWBUgg1mGOkAAYrJ4gzaROzPijbijMrzfapwzAso479HIhrgECDxd9m+LA2IbN1xqnsHttOOBG9cSYErq4z+TrqDDTyb0gvvguADng3lFrJ0sh06PkCFyOKnQ0i0HKUKu7ZzZ/JVYVwgA1MmIHDINAuxZ4H8B8eDDikcKARm2s8pMU03mDD9s4mqFhBoAygHRoPzYiRfe/1gYsI6mUBebkB9CeUoDAuBX1VViToYggO6HjDCJsjp1nujFEiWDjEWUjYDNEG+CorypDuULb0TtPkCsdoAx6B4uBkCWN4v3x3wxmSLU6YieN7XFZH+CfP++Z3O2grGJScrLlsWmHEO7oNxCJRhzjxjlepfEIQwvBT0bPXqRRqwpTuswwDJIUgiYCbAU66PKuCKZsQ4ecoxlGJwHHv2HJHTt6yadfCaeg0EYiBGG9YtnTZIoiTGNYB+QNYlAE/XrYeD432AttiDoILghYDZHeAQ4B092iYrljfo8yTYoXuQwM2thwJXAjVwBpPy3TaQ4eeQlymPgRC616adFs8gziWL52XUWTgWjstrbRFdF3AmyGqtYzHaJLaM70p0tPEoqVlm79mWP9LZF9awaR03qLihGYJAR2VJmVebGGY7zBKdkldaQjrjiu/G8YAIUWJlrhXBVbaDGJo1h92MKUEUHZ5lik4ansV0BwEZCQ9yBThEyNnsZ9AXZjPBbzLl6CoNMLl/SpCgIv0DI0pk532lQxsJ+hlpQyDP+2Sdz9Z2ZerYp/sciNKefcekorzI0S4zo2BIXHW+lTPjj3Nop+doVAhwmvriGggw0gMUzXayKXan5fDMfKr11coZdKoIBKVYLYLRiYhBAPF7dl2qflI8LjWFHmmsmL3ivvt5YP86hyNysDssgxNo3/gkPydLOT18x3DIBP41BaA9Jriabtlgmz0P0kXl4ISWcMSXuh3xZM6M0XTR8osTGvJgbB3YzZK2Ms9chCUqp557EqdHmd9J6XHzIpN1OPf1qRKrA0HOfH0mq+dwX19uwGQR/aMRLS+hEUB5ihkuPo9HhoJRM03VZ4KavhGYUiLFeSaAsQfoDPcIOkNwRHdC11BYXwbnNGUq0TEQ9rlOfn7J62NxgQLg4Kry4rKsIkuv8VQcZDsEMzhyWl2p/+LwLa8BQSrT1mr0PAhWcOTUdnGCfB5HoJo6+bkaCJhNJ1oSITipqGDEg2mvzfSwgRNQLaUBnFlNTYWiMK3tPSqYZvV8Mj0na5JsjyACBwmyBC+CcgctltaZ8TnWBGua8gP/z70fb+7SoaeUFDCQLEzKf3yOdm7eY35etn4HpSsMkDWmvpxcKaqskSODhqugZQIGSTrlL+2U0QwopqXD+mKP1Jf4ZV9XWIZCBDemREFmr6VJ8Wj3y9uWnBjg4JwZu7BxY6NkecloozrZm/diSzhTPTNr0FTJO8o6SA5J1X0apXsIUbEeGRmlvCUqNwBPgCAP5NAM+cw8c7PXQlmI4AFkhNJjKvpo3l9UXnhxVwK923fguL43+F2pB6MQCM7JxDl4lwRQcHMWL6rVd2SdFusBDo4tSxHE7j9wTNEkN4LJ3tBOr2MdOqWefYANYg9ROtuwfmliwKpFNXleoKGIJFK+yiQwB4Z/vS2snASUfiEUY3M4QF6S9nmyVL7hcoGAOGm2y27b8rg5R5KnY9TVzTwpBXDULsalOl9kVbU/o64q1iTZ9K72CWkfIsumXG/WjmlOsXbbOFYtndBxxR/GjYq24bhCdhZZX5c9CaVOt16x322t3RrggFDybng2rEPQv917j+q7ovwHIZ3SLGgee5vSLGrmBPCs19TghXeGojcILX8znZRGpvZnLp8DvUHfBnkCfZZIGIQiDnIV1kQAtJN9HZMs+cPxCQ06aEiwvC3WjfWpc/WdvEBQZi2jC5PpmdUYl6gH4nCy+QdZEgJaKhOM1qDUPtcDe4g44R+OB1W5G5QPakhtoVfJ6hZB4t+UwfCtM3lFbL3TRZW8rEQbtjNWQCNAG8jobtHmMwN5Oh+2UJg9iz2HiR4dBU43l8bpAOAFJIMksxUzPbfZJJPPnUCGnM6txHUnaS96ifb6yvP9Snoag3PjTBMfmjDIC+eGcMzG5fbV4MBlYZBmbpYMjEE+NkFWfsBMJQdaK6AnU9BRCet5KF3x97R6Q6ZLPD/3c3Vdn1H2FJVTX1gisrDk1AU4OGCIxJQjaFHkIKPCwINOaMkhL0d5JxhpMgoWNARNeD7VlaX68Mh47MgEOpRwRLS8AhHjZDA4mWZAOKLBwVHlffDfGC7OQWuvDto83KpzneB6QMykRX6mhe3eZIZTYeZycS8gVwQvZtJ3et0eroHNoXV8nGUwrGvGT0lPO5IMDwQkICfH8Co4t2bvI0HZ19QlodxSiQfyVGqfjIeA1ZKC+TcBr1GPjUs8GpF5xT6VxEe3Aji2JMcMPOT/OVB53baQzHKyCUFEj46QLaetnHZ8xJwND6TaUdOOjaMAwodHw70SmBDQziXAgTMD4Zj1tmnjskTWzLnIyrUlezyolw3XjKAXojnvhP9PJcG/sfOQrhHWI4ctd3LNBC04N4v8EKw3t3bLsqXz9Txa5ugfVi4OgRBBPh0oyhcaGVPHqR1xToBD0Mx6tw7UsgQp9XL9EI3NhGdKXieuVlUGjsYF5IYOmP7xmNMBk6WIh3a9mBTZQcDtORyb64ynMXssie5o/OAkffbflvxs3r/paNV16HAotLMvFpPKvLgGOOmSKQJ0MnqGfxq9E8oIIod6wuqMdGiqM/cqOarGXJdek6q6m0tVE+ggEJBR4zF0T3zSUO5zVJDM51LXuZZxHDvV3z+kCY/t2sQGYyt4f3Bp+CyBELpLELyt8i/diJDsU9uy2c/YOlNWXGyG284EKc11Q03zd2g6ob7e2Fhv/KCj7M39EewYDbBxKSoulKF4rhwdMnPKTHcUnKbJQ7On9Mu2A8950IlV5PhrAmcCbc5HAEwMrJps8N40WE1OICAxoty+cV5AVfvnelDqbOqNyNH+qDSU+WVhmU9lUhx1jVnZfHsN2C1FcDRQcC7abgBDVLKD3ZIbZ/LPXe3bjhKVcSjJwW7m3EbCO9NzG8lvsxMs4jL5+gyCdLLXV1EQ0CDE1IvpmDIjFQpzsjQqxQgV5BgtBz6jGbWITvZW0jHDOUNRdXomWDLkYt1w4biemwnjHUMhjYI5pnt+7CkCKIUABeVGoD+v1BaZzT/Xw74TyhDAuTrXyTFKJsiJKteAsgbZD0gN2QREYYw1QmY6PbqhTi+B0hEbC05PS6shpkJOposlUz6GDTwwRAMDo1JTXZpAaUwgYdYNxolMHONF+zkOMVPjYwNezkPAwr2AbmDQ4Vycanl21kjnSFReaRpSkSpQrgjZLTPPtDU7OdvMcM2NTD5tkRgKggeCQ64PqNnS6/gkhPMtC1BqnrwKQHAo48A1AoafS2kwk3VF8Mm+5r0zaPX48S5ZUF81q3fu/h4yZvhgTUdaNVCC/4AzysvLVuSQddrbOyRnnrE6MZUb5IQ1bEd3JFtI4/LGjkM62ZvWbq6TbDwUDivaBGJHUL90KXpGHiWkggziDCE3KyIRjWqpykyp90uEoZ+xmJYsCJpAoFmLlDtxQjwHMmrjxI0dBBkiWOdeQI3SoZjYweb+sLQPmWGHYyGTqDEgFSQVxA/OjUXX3KR3m1DpynH0ROzPlAJmO15sm3iiQ9USTw1yow7TIX2SDXMOpjlja1J5xpyXssGxvrB00gmDho0i+KJdUex9ylOMf2DBmvM67ceaTJqkzoRX5rr5Pw2UdPhwVFvKtywIqDNzppsoRWCqGIN3wFR7xiDYJhT2TlFRgZYp2esgeghSEsCC3vJe+S5sH+VGtw3B/ul4jfFgAtXLZE+cqs9YW0jyyRqjtJkuaeBzkNuPtQ9IU29UfCVVyklEyoCna0o2k4djWt9u1wnPdCbfqerCzsw+RUpUj8nx3/hmfY8mmNGZjLGwrK8LSGX+zKXGqZ4ZI0ogS+dl+2R9nV9FKU/20ADnfzPJWNHaZN5gso1Ebdr1386TtkbEieX0s6lELjdYRCBExDs0buZpZHIQB6kuAMJM8ahke+Oyqsaf6LTJ5Bzuz6gxcWaX9PePyJIl6OTkTgqYWPzwX8hsMbKUYIDvyZLUWOw7KvNqK6WqulThcIdPq1k8nA9QBEjFmSoZ2/IDCsXjY0Gd1WIIniZoTTU+OEH0UjZtWKZ19UwCHP2OSFTvncCG7A9jhyItXTsEbKda5IvAtGc0Kvu6o0JrpOm3M1okk7oPjQ8wbbzOjCCu1wa/BDg28eecBE4Ip51Rf6LuA5nrrt1N+u5odaazZ7bk7kzWlHW4OH3QMDJKSLq2RJnJOdyfsfNzuH6k841mlmgwAWqSk50tvX2D+gQpKzQ0EEDnmtJTa7eiKsgZgPaB0pB9E4wQxNC5xHpmncC/YQ3v23dMgyV+RnAFQglXjMGnmsHqBPhRLRGsXkXJLEs78VTnZiEcMJXbNTbCyaxT16Hh7LQo3wc0NDXAwRcYGD6kSA0ZsdoSUDpIlI7+lbFLb97BPbD2zBgI4xTXVHulNHeyirAtG+xoC8lQiOt1kFmHZGqWsSEKu8Akc+HODUx1H/YaKMcxPoPOLsodrPuibK80VvqVaJ/usAmbXZP2MzhdtLx4t3w/iC/rRXlYdZW6RsorimXt6sWTAgiaDvgbyvHMs5tJhuJUvhlsqB03w5pevNhw3dLZON4HvkTfR9AjeTl+iSkabIJBYkn+jmATVsNcQSjL3QnCFaQcBHrtJFy2XGrfvSKB4YjUFYohmE9D+k37Lh1Oz//H3nuASXZV976rUlfnnKcnB00eZaGEJJSQAUkGIZIQRjbBAYONs98FG2N/XIM/v2sMH37PYCGRBAIkQAEFsIRQnpE0OafOOXdVV3zfb+2zq05VV+qZ1rXufffwiZnpPnXqnH32Xnut//qv/8K5GZlLyuomv6pta3PZszy0avT/zw7OWY5f3o8zsUhbsVgpK4e8XKJ/o1Cwmg2vSGe1RzqqjaoxE+dMJixRbF/fqDotNgWVK7Ik+qTypjxYphsJDgebl4V3iXLIfbs5BRgpegZRpgyJtxQNBws127J0uECgRrm4ClYg7sjRbl34bBxsNLnGQZn/0ahGYRhidH9AALTUex6l2QqJks92uCYQDikfNkq1hki3GN5QrpfPZSBXHh41MvZKJnY69OYy1VqVYPpxppwgzrMIpiUHMmZBb1xW1HmlzRG3smPAGJFmBJmCaAtREmezFCdwsfOfOUDqB4ItzgEE9bP9Hp4NRNAITca0io65WFFZLhs3rJCDh0/ps0Eexekm7cx7JCqnmolonGuwKYDM8G8cHNAeHCPSU0RyIDyXXbpVNzZSXzgiOMvMd1KyqnA8F9L2C+ecs1LnDY4xlS1NTaRzk+oQ8z2awnAUjiH6aqrEKUtmXvM8ROHZcxq05tBwVIZmyezY9hqWAGqQHHcZ7mLfT6nnM9tJMSEfQjoMBIUO3tXoMTkTFTQahLp7PC7dU0DKlNAb5WJ7Do4RZGEXBajUW3B4QQbJwWvEyTHK+UbBvavep4KA8BkXY/dUNftoj/L2QAMhH4NOg9bh4JDmue4tFzgOq7ldECF4ZqSicYhtEUU+W1PyQ5ZwIoUZoEek3glQCvX0s/Zld39MeU84yCDBBlEz8wcEECoETInFVk+5b1dT80ZQWAUcl9d6pcJv6BOaahRTxk35v1arSUJqyhBr9C+qISYB3HgoLvsGYpru3NLmk4bKhUhiCUO54JSUg6MG3iVk5zxDasK5jZiFY93y4JyfbqeQNuW6bbjSVfYOUtdwdSFPXcNJS7nvNvP+TMaw6LVd8uVnfn9ZpXkOFJ2dhlkwfrphmbSWVRxd8Ow57s+S91jQGLrNLV5prT673iwYWxq+kQZgkz+T6IR0FQJ+5KezyaAw1Q8fNg4I6aPsI3sDtBsHKAB8BwxRvvJ2EBjE0dhkEIPLQyWmAQAAIABJREFU16xQ32/CROCgTVr6Dq+gpVFGx6aloaFaK2E0Yk4mNYLH8CmHwufRKiiMIaWlZ1MmyjKiTw9l4jNRj0SoIHEMjTvlmpoLDvmThoNWR0TTWA5p38LJ3DMbkScRk9WNfmmt9ev8cht+nn/nK4c0lXfdtRc6CqVLiwPwrkFCEMCDl1VIluBMDBIphN7eETl05LTs2LZOHYfnXtirCB/OLegO7wdHaPeeY5qO4D6qqis1tYfDc/IkRPd6dea1OWfApw4NKBEVWyqCSOuS7iGtnAHBaWqo0fQsiBF/UrWH0caZQz2b5+VaIEFo6OAQmQomU2jB79gYDSF9Skn85+5Yrw1Q3Q6DCrL10w4ikGo8aN+jrZRSdHRJbFfW/HCl/LGd6NdoKgz7nGRe4VCg5mx4MvBtqGaZmhflrCRok+NspJbEamZXOnhzl7IXtc/OwPBdilrb+9OUVkLC0bisqqfKChqBTasUR7asnAPjj+3hnUEIp5s70hCgzVaJ222bTGHBoPK/SEdC9IUkngtVPpO5ne8zzFnmvEpUFBESNe8lIfsG4+rguDmwRgbA4VY5VU6gOIpyneHeboT5RDk2Fy7zaaBtC3pwTFCipoJrPp6UliqPNqHlva9qAIEpzfaYytGojMyJUkPO7TB81tI+XfhNqIPjrqJK5XWdDcNCgLbfDTfPwudgcNMKhznyfgWuQbRkIwGt93dSPbbSKd+1Wfi2hHU2FJexqZgqYWoUjKcZMO3gm2p9UkH1kmMo3GzyUp7RyFA7ucdF3F8p1y40foy3euaOeNKWViSvz5y4xfVY0NrCYXVnyVUd2dOGNAJGAgY/IlTu/DCbDdL2dFnGkeDdqtlzICuqGew75ufaW6lnSKMLK6CWDwWwqrG7dh2WHTvW5e2hpeMWj2vjRlIKbEhJr19OjUVUR4ayfRSrIcHVl3tlanpG0ywY92A5fB+voiC2iuZsUldkWvYOxmVolly1IVda7g3Pr/lvUy/uKNMavoU1WHbTse+AOYWtmKOij2JQT1I66/wKB8PtcTs5lIyDVOzYvk7qG2rOuJlfPrMBErJn3/FUZ+zFarOUsjHYtcefOKGQm2l3YKpfIHLTnXxMHd9NG3F6TQd5xhBFYFCXDeuWqwaQ7V1HmuLY8T4laFpSMZ9BndqWoBM9swFiK9hsQD7horFeqdzKLAU3SINF/wgA4O9wLo4WPAnegbu7PcjevoGIzMaMJD9cFt61crOcNLmtRFX753AgLWfGzh1b8WdUjc0iU4n7BbybNNfCbf/MtSlHBzUx4T/oCXwYtGlIU1F+PB1BhM0rFUHIEKbrdMDrsv26A1l+pbkPWxnq5ktm3x/Po7bf4ePYa1DsgfQ/a8ak6JISj0a1MSioZV2FT3Wgiu2b2CIQvg0bVug9kZpGlbo8GNAqOG3Y2NqwgOMCygsHhjkHuouoJU4O1XAEbmdjEwrNe8MNHNU5TeqskDgq4wrH8/BIXEbDpsedBndq/2x7ITOG5n25uFyuvVPfgZ07tg1Tjr2da8Ad9SWN4roRG00/jcG9TRoeErJ1ShaTYsXB2TcYkXjSp+gPLTuW6lAH5+HdI0ndYExHKte108qBlu5oprSb3Z8+Pe1NZiZjluzaRMfhuBzvj8jx/nnpG43K5Ezc9EJxbsMumoYanyxrDsiq9qCs7SyTcsq4nZ0gO2+7lPeXnYgyRke3+xzjmjVOKe/b5E8DHlSM/Wp0zvTgWdnIiVhJLynPZTF4r/PFLP7DR3o0TZAdZbCwIISSwyZahpxpNylSGkCupA3YXBgGyLAsajYEoH8kyvMhAdw/ztVLLx9QyJ/8Of2xsh0i27EagieRmr8sKK/2RtRQU4Wk/gTEXR+pQ49KyrdXiyQi83L69IC0tTVJTU2FjAxPqDdC5EYqwgghZsYStqLBOuG5yIB0Wu6dipvGic5Gpl2hbUTlmrB2/rHhqGikI/LmFO05pFAUT83mQmTkScalpdon61qMk6MVNwq1GyNNDy7llxTpJbbYeQVyAaJBGhCHY6WTsjzbNFWu+7A8rd17jupmhDQB8whHlLnI94MAWgVkc35MHXqE31av7lBEhXtjPiKLT9XWiq5WRQLp2I6SM6gNjgx8Hs5lozFcDkMohtND5V2+9KX9XsYcZ4lKGCrLuB6fYf1TOLCnLyJDcxQe+FKVceYdmy2CKWFKuJ2o22UeUtWgbiKf4wBZRzk1S60MvyUUWtuYdW0NVh25Am6SMTI8KONoENSqM+UxVYsgiMaRWvr7M8GuLQU2RRb6qHpPxqnHGawJkrLyapVNPq6HOr/9I9LS3KC2xQZ5BF44tJp+SjWoTc88bAiSAvBxCAZ5/9gp7A/rCttJStbohJ25TXbPdStZQSodJ3zrltUp4nq+tWlR4qEZU7HSN4U+m3G4VfecghlsjqasjBO+cG+3BUSF9yYzdz1a6Vbhp6QfjSO60XtVTqBUlKaQneF5KMjB10bvzd2NfrH2Kft8dXDoJm4NlO11YtZCOjp0/9xukNZLV6fHBYEpAcxZnIatbb4249rOZLZkphRaknJC3Ckvw1PYeyIkO4/MysBotGQ+C1/d2VwmF2+slI0rKpS09nrcX/b4KSS4yPFTQ+woRQY8SakKJGRzq1+qg2cG1llOA9ELi5No5EwXpqIu3UNaNtveQZ64KoUOWMIlEC+Rq+EieGRuliaJY6ZVAAJgddXa8qCqulw5N8wHoHzSXlRf5TtU/6JvWCtuQGZ4DrNxGKNMk0RLKqV6pbK6WvpnRPYPzBudHudc1XRBGp3PIBZV41P1zcjcjIyOTBh+kY8S31GhDLWqukJWLm9XA2FVjXFgIS2PjE1JPBpXojJ5etPXKf2e+qficmzcKFJrObjX6BpZCQQ3MT01dxxHnU2Hxa49ZDwmxWlTugCVVJdA6CvzJGRqPiGrGsukriKtTUGaDk4UVWJUDi2l88EYmgqVk2r0KWclbeQWIDtbo5T9edJIvHtE3WiOqA00D3fL+edvSJNenQ8pEpZIKAkZtAnCNQ4QY4BzRnpNuWI0NU0576YiBwedMeNdIXDIs8Jbq66q1HnHNfhuS7Iktcn/bIkyThXpQThQODeWKGrTCq/1RSSS8KkcBSW4WgLry+wjldYES9tQt23N7EWVTp+7g7yUJpgt5c1AS4xzYu2zMbdG1A0H2yWe7GyYpnrGoElpxeHsa9g9YSnvT6uskmgvM//jWtGKE8JuvY4eRE1Gs8cuO92PEgmZnJxWZ5b3CTkcu4NT3tXVqho5ip5ZyF/3LePI8b7ZEOFmbdm0WiUB+BlcPtBCLf3fuEqDnzNJ8+daF0gNwJujmhNxPxBk0uTFKlEtlUFL9UdB28xYcTBuvE/aJzCf7B6cejeL3JuwRVyP9JMZt4SmqrZ2BKW91lQYv1GP/yVIxiOTMXnqtWk5cDqUSnssdkB50dvWVMgVW6uloebs1BYX+92LOV8rZpIQikWaK0TWNqGovJgrmHMx8kCzJ070KqJCdUCpTRHzOhqkgI716sZB+bgbfs/1Gbg/bITbt65N9YIiIobkB3qDkfQHfHLOenOtQodFieDKQC5VBWefR2Fk0wsoIOFwWDZuWi2D4TI5PoaqMLL3XiNmprwuY6xN2So9pqhQS8iGFp/MjQ5JJGwEDCGeAmN39w6pQ8bGRhrEGkU2MfR+uCb5elAr9DbcyBLf2TeVlBMTZjOBY8Dzmr4txasbjNaI4UjYTQ9nR8W3vHFZXufVSoOh6ZgKpJG7tgcl3K++dkR5JB3KOzqDCVRkyvEsVKPt239SUzE4ALaVweJna+FPPPf8Xn3fONUqT+Dz6oaAM5KLmK7VOfMRLQtm06B0mAN0BfVkWx1ovxWnBQ2csdFJrdRyN4iFq0X/tsbGOnXstJWFEQXRl8gzgwJxPyBKRPjuFh58h6lESsr+4bgRZVOCr0fX+Btpb7C2h/uz92WJq0v9Tku9HmOHPeTeDJXE/AXl5a5aj2xqK0sVX+DcsB6xOaAhBDdWDgMRRyrjrNOC08y7xO5gF+nhhzMLeR6HnUDJzi3LzeHfBEFLyTuD0wbJmO9AUwtnxDjloNSljRJdunun+A+ky/ZPNGgOY4aWTbG0XqFvMkgf1BTjjKujlEhIbVlC23ucjfZNaU945me94R2c7qGIPPrSpAyMGQXhsz2Wt5TJ9RfWyrLm3AJvZ3v9s/m8TiQHmg36ktJW7VGEwfYVyXVtNho2XhY0irikgcLhqEL0GG4gfNovqEDZWW50TOypyRnVKEFojc2zECIE6gMaAj/BVjTo/VL14/STUd0XRT8KQ74GrTF5ZrgR8Zj5k5JeNiz0ZlS7wVMmuwcSEhPTSsLkoY1DwfiqiCI2Uqs/kor8JBMxzfXXyJysai6XztY6dSq0Vw/3mUjIiAMhM45sYERaRO9W/RTRQJsO4j5w5MiV98/5ZSwkRjuESJk+Lk4vlUKbm43QqIag0sXS6tncIRqT797kNOAElXRfi/vGEaTyzIojWqLk2cxP+1neBUaZVBAjeeRor2zfukYj5KU8IJiDxMD9ovx7w4YuGRmeNBwbp4Irn1YIjhDqw5QJ45ziFJO6Y/Mw3cHTTh/vmCobNjoUktkkQPB455CMWV/wcxrp9KwpXsUUVIMFojOf48AxZl3YKisbhdsqEdKWIDdpfkRxR3cpx7PYtTIS5u70WIkbbbHrn8nvbXbf3k6qwhR+TjymjTu3dRgnh6CFKrqhoQlFiVmDOCSsR7hVpMp5v8xfHF0VKvX5NEXZ0tqgchXYItA3NyLJXNqHzlRbgwZUVCjaYgeLrGYjLgSX8URcjQ7XxG6xZrMFBLHb6gQnkmon0VciMGHOmmIHgy7hsPMc3G82WoqNm5xPqt1zU3OxIUoSTooQ/xRymLjG9FxcABMQvbWabSgJVwa90lLnl+oK9I6MPo5qIHkTSggmZfhGPZwU1ViSwVOqkIu9b2FIN0SqL8NWEtkcsJM/TkG3rrRU6hopQpkZinzXgPRpc9H9o1F58NlxHfSlPFrq/XLzZQ3S2RRw2kC4UmyO/kTx+0vDwzZVtxTjxwYIVwNZ7OW1Il0F9ABwYJDPxxiz8FhEECvp31FbR9SaVE0HFkUxyLPY+FoHg0iD6AdyG1VThRwTDAyOFpsL57IBLNWhEXrfiMxMzxktlrKAlrS+1jsvs3Ga8Pl1cZt8roHeUxwspwMvi1orRsjzx/kvLjVlSdnRVa6ERus0KMlTuQCWWGoacXKwAfb1jsjadSYVQoQD0ReiIs5dZ1e7hLwVMpMsF/EHVQgSyXqsDSkrvbs8a0+dXQcBsFwNvDMcRI66YFLOaQuqjLk7F25Tdzg5kLkx2AqrL1IBOt+7YhwQUQOFIz2HMT5nA+Jpi+scX2wuEN2++uoRTSnhNNBp/pVXjqhjDYLGO2Ee4lgawq95L1YJGYeGZ2czAoWhnxhtHLKdPeOIj+j8oCILo0jZLmlTUCMqD4Nl9AHyZ6QmVICSVNhcWDeygaExJeCzoeFI2eaOzInhmbgcGU1qryBVKtZ0ZWZq3250xv4ttC/83p3yP3Pb6r62QRjNvaTpBHltf8o+/9fcnwlSzB6hKZNoXDpqjWYOwnDYA1q9kCZkzlDdxrOwJkF3li9vc1TaBzVdRdNhdLwQguR846Bmqk/jhJCy5BzSv+vWLJPOzhaVpMD+ct2WZqr70o2R+D4a/aracjAgcxp4RmT7tnUZ8w9bCnJUW1Ot3B+ux3oiYLMcP+YffQKZZ5CjcdKMuF/asaAfFdpbVLxZaon2i08YdX2yAD5NqZrDvt8ZKuV65pXTyn47HUKdP3NlsrZqKnzS0RSQ1R1B2dBVLsGgTwOtmkBcti8LqvDtGwmNtE/gkIxHU8023Yvfkho52Rp0M7Eskz6tZmg3QM61L8YsWFONpIuTaiRnhHNe29VzajqUkJ8+OymnBo1U+1IfkI9vuaxOyoPIThsoj6jdlKelGeYZz+66v8xnzGSq24202PjlujYpCPWOfUnZ2GwqqPKRrlgwpv9OnRIv2cTIN78eh+msHFKOARA9CraF5MwZT/LLbIKmKeWZlafnehbmWt/AmPYSovS9LBiUkbmEDEzFZGA6YZAUj8+UVbvYWnZzMEgZjgY9okyFklaPJ+IyPReRLW1+WdtiFK6LHaTrjhzplpraSoW1iepJjbCpgiCAoM2Fo9KxepVMSqVMhVC59mjFFM8BFkAaIHvzstU0uoacigieJxI1qtmGOIjhSmqDu3aUrrPE4XhPGEaiVdI5OJi26qLYcxX6PQ4ODgH8KTRmcDiWWtqesWFs9x04IZdctFnRSCqkDhw4pZE4z0bKCOedUnHOB12DRAqHAaFACKMgOGwGONlsUMwX4+w7lTpO7yQ2LrhqODV9/cOaNqUfUSl9pBgrnC9E2thC2GDZLOELcX/A+6i0nhgXVbU2cy5dcZLizDiRvNpQV0CIA8LzpWyr5TS6iivcc9stxJbR5y91DYfM7Ao0C82/N9r9aWVP3CA2kO3piN5V55WNbQEVRsXmTIzPaLBH6T5znkIC5n9NbZX+HccDZLtUJXP2Mew5wo/8CfeO+YJ5wbFBPwfisuHr+RRR7+hskcmwR471zkh3/7RUVFVqpWl9tU9aav3S1VwmB/YecooHzEtFDsEqMRNMoiDPgWNDChwnGgeHqj63qCrBHLbvxLgRCFXyuHKrTIsN9hNbacf15sJx2X08JK8enVs0gNBaH5DzNlTJ+mVlEvTF1P6sbAyUZC/Pxu6cyWdTVVSWJOY2rPkWTbr02rXwMhakUft0L0hDiE+7hqlru4hwuuE7Mt4PvzAprxyZO5NnKvkzO9ZVyvUX1ms0xUZjKliMmijPaKN/HsY6ZukmZm6jYwyG3TjNw5trOAT2zGdPla5njh/oGaRUr25/CblsVbAgtMgCOHDwtKxZ2yk1VaZ9QbFUT8mDk3UiSAypqbr6Kt00gmVleVEhhUZjMZXKBzUgKrKS+mf6/fZzSugMzcuhU2PSM+eXiuoqRW7QYSjzB7RXFPOMccc/se+Az+ea28qPQS6eqhGna25jMCFbO8rydnB3P4NWLMSo3JmQgYER7Swe8AeU+6ENONE7icYkWB6UhMenmxyVXdyv4RcYiQS4NjmdMT3HEI1jCdKVZm6RhmKT5/urA9xvudSW0xTWkAo57Htgcz9+sl+2bF6l5O6lIB3zTBh4nIgLL9i45CRjNnTQMcjFXF/Jw/GE7N17XJEiInQMPI4PFXxo3wTLyzQa1lLa0LxZCw4SYhpkzmm5OT+HL0O3epxh8ADWElwffrZhfZcGDYtJ67kDPO4HzSjIqaTDautrZSpRLn2hMkmqWF6af+Mu1FAnI49tsAhsRsWoU0q+GNuqDrODwBv7nHZ2lsT2uytaX8f748ZxFHFySCFT5k6J8cZWnBycEdO3CV0b3inzlTQyjgdO85bNqxXdWYy95B2TRoKojoNERSlOE+8QtFDRuzK/dA9H5NCwX149FZFjgzEZn2Wtpq2GrncQ+ka/tFWG5KJ1lXLteU1m7QICsAc6zW9xmknVErzy/aTLkPyA3M9atofyzuK0AIlLOJ6U3sm4OnZ0GDd9FY0eHXNlcDwqT++ekaO9Zw4e8Azrusrlym1Vsr7VW7K9PFv7v9jPa7PNR/eOOfxrYxRtqXOGaJPzc3dlla2A0oXiqhhyX8OW/lmDa8SIMsXzrECgvcaJ/nn5/lNjEolmYWWLfboi56OXc9tVjbKmI6iboW1yaaIlQ9ayOWBNc6i9dGA+p1TSnGrL8PQpXc6dU1JvCi/1blQnwvmI5VWkJ6nhaJC64L9LV/gLlswRdVL2umXLGqmuWiiwdzbDhSGF48JGQTdbFhpRKV3Ci3FmjJDfqKanKNkGVTqT0vTs++f90Aahb2RO+qcTMi+UcJOWYFxN6ad1QA2R11QtWedU8+XORd1OgDaW07yySR2U+8gt+7WcvJTD8qBwbmxqanZmTi66aJNCzW7ThhFCxXZoJiGhWJpAiQFUR9v5Svd42Q0J5Ie/6yao/WAcCdOkmS+krNa1lEmNq+GdvTdQJXgz2gV+Ef3Ccj0/12SjmJic1RYRtD9Y6motvgOEEo7LJRdvdhw2UwaOTbGpKOv4MFd51zZty9xjnqoqrMerG4NpnkqfL8NbsyktLs7n4WCAABEtn015PdfmPuHDgULNhCISDtTIeLJadWV4t6nWBi6BVGsf3LbS2NbMlJKdw9lVrvbcdCm3ceptyp+NDt0bY9ccRKjI+uC7ywNe7c+nc8/lPFtbbit1+LfhEC68tv2Z+xmts7XwGYvfn1avOc1CFXFPxE3TztaALCOtT08rUOfZkCLP6NhQhWdJyBdduHFRnERbUQfvDGeYlDtEYOt4UpQwEUrKI6/OyeO752RgwhFmK8GAgB5ftLZc3nlJjZy3Kt1rzvB7DPeQucp8Onl6QNNhJk2VWSzDsM9Gk7Ifpyqsb92p3kzLvRwfCMtjL00tGrXJ9xigOW85t1J+84Iqqc1KlZfw6K/7KergvJFaNbD4HnhmXPadDC3q4SFC4QGjBwBJqtRj+5oKue3NDdJU4dFSOzY6FqqSPJ2KJo2QtLTSODf8mTYQNgpy8ubOF6v6uINY6ec81hwYkivOkuoU4K07KJaBrvG42axEtrUXFrUCcj9w8KSsXtWpXIOlOIxtMtEy+WHIeUQpQLJA9tkaNCZ6NHlxtX04C5GI7N9/UkUB4TScLfdDkbF4UkJwbPqiMjaLNxIwkLBTkaSIm0ajdkMobTR4XlPh5PTkAcVJJGRHp18JjIs57Ma/85XDmqq64PxzdOwsEmCRExy1+YRPhmcTKnWOfH9Eic8OITrPl1qEECRHe80of8ghbSsZOamyAq3Vptuv2UzMf5C6T/cMKkeBUlebw18MmqOoEQ0o43FND/bT3ysak0sv2aKVSmfL88p+bDhcpGBNtVQm/2Ux78Weq1wnIv9YXEmbOB+WT9bcUq+cDJz4syXju+9N50QsqQ756SnmmunjZpoiLv3BNWkOjC3ke6bCoAemnUJV0CfTYdMTz6YzbQBnQjrzf84y1r+gsYRAJtdxo0f2zikRrq+kSMA4U5N0G7eTb+kfL+OKJsAWXTvaQCKJdxWT7R1lqteSjMeFXnc4q5DUeWZQQTSP4MIsRrGc+QKCzbVIbWXzCV8+HpZ7npqS/T2RM37qqqBXbr6wSm6/rEYFDd0Hc5b7jsRiKe2pXF80GU7IK70xJxVKQ+h0RdzpoYg8+OtxmZgp3fkq5WHqqnxyy5uq5S2by6Wrfgk6ZJbypSWek6qicud4sxdothG0m+DCn6fzxNnXsDnvYtfuH43It54YkzCztoTjvDVVcv25dbKxq0Kqyr0yE07IoZ6QPPbKpLx6YrboFarLvfI3722RjR0GDZiLIibl1a65GCXIW6SsUjGFRQEcHR9rpFQjwrXBRlS7xGjuWKthrmIWpUmFGcfJolxa8eMTqS4TWd+E4m7hMlKQEnr0oNtAqe5iNqtcA6PRvt3EEgnDt4knNMVEtKBGMYuKzzOMhRKyfyCiqZ5lFREZ7etXqfyVXU2qHnq2hpxxOTYckZPjpoElSrFAr6SViNSsUrCFzkqdl4y9wtyuqibGAEiYMuyNrYuTE2BDBqomZUUVBRtCfUO11NWYjdNdCq9zQOjBgo6FmWdMeTaUtK6HmRvZa4bPcd82taWIKZVb0bgsq/VIfblHTo7G1CFE66ezzieNlfACIsrHIRIEpQCtwGEt9SB6RXARvgGbAxExHAYcJiqJltrBwajTRZ77pRpsKUnMNjpOp9ItyfZsZ+vC0WRdnB6PS++0SBQUDpRW+V253i+fz/3e1f/IMR/ctpVfd9SVyegsiJZIXYVfRmdj+vfKMq86KhaVofqOe6FXHk4J/4YsCqIwF0EvKqnOy3TYEE+5Ns6adRS5n7baMnWaON86SHZM9Ukc+5ddweO+hh2xQntQoWe3SA7rBi6UJxGXzuqEBGZHlECs/ZmcEnLsW0VFuWzZtErTlKWWfIPa4OBQQZUtj/HEnjn5f56YlLElchyu2lwhH7m2Ttrr0/YH9BUUlrQY/L58a40mnINse17EGdM0C5yaB349IT3DZ+6AFbIT7Y1++ej1dfLmDW7EulTL8vqdlxL6M/2SjOiRW5jPVI4A3Tt5fVf7BcNvSOf7bTdgd+7aSoTbKgdrPqz8uJX2Nsta5IUDM/L4y1NFn5jrvffKZrnj6maprVyo8zExG5d7fjEs9z+L3krhy/3+jfVy68U07LORjWlWNguiQ8WLeCQUictUOKEN6sZGx5X7EQwGdXOtKhNVd8QQsLkwVONh0coJ+qlwXapyaL6Joul4KKGIh0MQcCImNqiEVAaSsrzepxonpUR56tkPjCoxDdXWUhesNT5AtnBltGQy4Nc+O0CvVtUUkh48guxctfI7IJtOxuTwcFTTLZQwR+fDEg2HdcNb1RyUrvoyfV5KpjucPjdEkxhRO6fyvR1GiDE9NRZTZ5N2bn5/mhRuOiGnQ06bynGT6TLmn3tuK6fFKH4iWmXrCxJJys8TUulPyrbOgEqTl1odQBrv+Mk+bRCpwnLzUaEvDqkWKiNQYs7eoJhPh4bjMjyb1KhLFax9BpmxKQFrzIxjbFuIGAfPzlmiV6vPwjWYZ5o51SadSRUCJKptKBeJhc07hyiOknQpehtch3m2c9chQ6aem1d1XwwufJjXQ+iPMYDH8uKL+5VADCJIFVSpxN+iRuR1OsEosyakdzKm/DBsw5GRmCQ8fkmQNnDaENhNvrhtzWyDkxKGdNIXyr1zKqBwUhoq/TKOOIqINFYFtFUJ30lKniqZ8jKfVJR5NYisq/TL2ExUIrGENFQFdN7g7CCIyf011wSUGM/5c5G4hCLm59b2d9aXycRcTGZwgpQwb/mLJp0K8gqgkyH4mnNuO/oqTh/C9L5ie/ml204RzhzPAAAgAElEQVTwXHZ92GdXMTokGBJxoeUDCuXBuVHZurZZqsr9poBgek4dcz5L8Ma8J/AgZQt6Zxum5poWoH0EkkhS8Bl7PLlnTr786IQG1kt5XLCmXP705gZprjF7G6R+VNpxsAqttWdOzEsoBo/HfA6kl3fwyIuT8tqxxWVFFvs8l2wol7+7vblke7nY65/J+akqKvNhp3mcQ3dkk2MC2QltVVit02N+bkiSJseaAjpTjg8G2dEed0rQDZUy89rONSQpD/xqXPafChd9lpsuqJdP39oh1OnnO1jA//RAvzy6a6Lg9a7ZWil/9ZuNOZEGfSq6HKO7Ejdw8969NK5cK5WU8qmEeVzRGwwbhkS7V0eTMhuOycHuMQlU1sj69ipVJGbidU/GlWhKZEdHYZ4gHovJ7MSE1HjCsrqzThclToupPMsfVWq37Ylp7Zq9ahXk39IjctILbHRaXl5RphsyVR+NTbVmcfh8BoFR42nuAaeAMUALATh6X/+8as6Q8rCqrqpzE09oaSIlzDwjjkprNXoQcY1eN7UH80qt25fFd50ci8revohjfKhIMXwn89odPkoGj8FUF2nqz6YJzU6v3qtTfKTEXZOeMg6OvjcHXlMxq0RcKzM2tJReHYAGB32aSKlgMBkzq010+vSQKjZnw+KGV5SQPYNsEADtCPkZY59ae87mZatp+Hnq98pDMP9WJEvXW9p5RFI9FIlJOBLXc5bX+2V1U0COHjmtTijonLu6MddCUaQwNC+7XjmsYnmUyOIcQV6G44BDR1SbL7XD/FJUKxrTzt2LdcLh05zuHlB9J6qgjEbI0osXFjU6RU6wqWbWBojjkZGo817YcLy6NpMqD2Bg3ELvN21z05wWq4ZkCxrcdphr4eyD0lQGfSlEBhs4GzGVd6SaZubjeg7OAAEVzhD8Gr6vzOfVcw1PJ6lOTW0FzTc9un7phaaFIq49oczvlfoKUJ6YXodHowcgP8PhQYJ/dDpiHCKbjqey1ulhlVbZdaBtZ61auRL7fQ4bMlXMkbEHOfk2bg3bxCqaj8aUK9NWV6bNOltraODotIJAsXg2JAcPnVbiudpwn1dbctDQ1a4Ha/dUHXlqVlNE7vYn+3oi8oUHxmVgYmllTOw0u+m8KvnEW+s13ch9QheAQweCk29PePZkVGaipmKZMaZC83jfvPzoV+MSRRDndTwCfo985l1NcumGpeWDns0tKwfnkd20ajCXcZckWi9diXyGOZxi3VsjayujjCed4xqOR69kKRd730bZNsLW706Ipqd6RwrDaA3Vfvnn314pazuKD+Th3rB8+hsnBUQn37FleZl86YMtOcvcmNwoTBKdY5SGRya1Z9Ga1csyFE/ttdnASU/AUWDDq6yulOUrlqlRhydkKlQ9MhMRmZ03wl9U78xPT0jfqR5NEaGhwMK/4oodypQvJAsOgtPdOywN9dWmR9QiDD/wbXfPsOqMZKuv5horpgAk30NDERmbw0ET1QcB8XF69jmZfNM3hrkRjpjFz/OAMLDEKgMe5Yo0VIFq5UdIpucTcmgoJsNz6DMZ0T7mDQRNhZ0zyvbdpa/p6jQbUVqyXipFaLL2eiBpbg8TTcPliksiFpWr11WoHHyxg+sTZVFG2txYp2iDFQPDOaBzdXtHk5KOs+Fl0qK7+lC5NQ4XhOEUcdOpoHLfH4YLsrJZey7iJxweiNXqZJvIFwOnjg/RfKVHgomQtDVWSWx+XmLRqASDfqmrrVaOht1E3M/Kc4HWDI5MagPDifFJJY2vXdOpjjywOdHw+nXLFfLPdTDPKHdlg6BhKhyGxR4431Rt4eyAhNEP6I10sDZAa6bn4zIZSsiJsZhEkz4ValPbCEeFtgOayi78ftW2OigHz1iKbVWejdcjDVV+0+4lbr+DQCSmqU+QG5CaoN8r43MmbdVcHVDHBEdldj6mCI2uV69HastNg0sCjZHpqMzHjPR/9v1BQm6pMWkxgpeW6oAMTpm/87vBqYgGM/yd6/Id2nZBAwlLSHYqyAo+e7qAI2NvclXnKk8t6VVbQ5AF2bumTOSC5UFpqExrW6XtNfZ9VosDmMfMd8PD8jo6Rl6ZnQvpvCuvIB27Um0sSNjfPzAlr50680qkYvOXufK7N9TLb15craR+7AvaSsz9fHvCwaG49E2b/VqbNntEHnxmXA6cLg4a2PvBFIDsgfgRqE/NGd5WKcfl51TIZ25rLIrOl3KtpThnAcnYks4s2cx+Sd6fOw++MMdqPun+ebFrQw7+j0dHZHy6sEd81dZa+bsPLC8JWmcB/eU93fLswem849XV6Jd/uaslReziM5DK4GKwOQ30j6iDAtyFcWWT4t8pbSCnhBXdF3qWaJO+SFTLE4k02eww/rYjOzdiHEmzpVCpBJLS5CilsuD27z+hOgroHWRW4qQfQ/ki0Zhph7ANDs7CHH2hSUKEQxQDl8LwbDLFo9yfxYDORROyszsiobhJ2xmUxBhw7bNk05UO0mO4S0ZXiMNstMaokSvHxaBSiQiLxpEsaCWJRxNyeiwmODihuE+dG1KFmpLKanOQSj9macC4uRX2ORQyV0K0SZFp12IxSsHOjaZQPOMgJOSKVX4p50sLHLwH0lDwbzA+JlWYHksVkhsYVSFAmv9low8gg0dHEjISEgmrTEAmCTX7Gd2kaG5L+SR2I0zdp9kMynwJQ74GKZwdkod++C1Zv36tXHXV1fLC88/La7tfk4997GPSUF8v09PTUlODk2LVsSOahqX/2Ms7X5Zly7qktbVV0TRUZMsCoDEBGR2b0A28srJCqiorJYzzFIul1gjwPv2B/H6jAm0dP4tgcK5xstKOafZw40xh5JmvlIez0byRDjbswem4poPgVbFGINezBhSUcAjkVlopwy7azSPPHF5gi3PYXH4EgoNzMUwI79heEBpSSHBrmGesY0jIpNwDbOJBr5Yxkw7n83BpTEEFqXdQj7StAv1xHxYNJS0GVweEB0RdeTrOmufvXJfv5D547vbaMnWwLLcne+2ZOV1g/8jeV9ybrwPW2v5JBC+UkVMZ2Vbj1TQ5KWDuySA6hlOkCumRqGot8Scl5j5N8yRUDJAqwYGhcZmcmNZ72zVYLQ8fev35Jsub/PIP72uWxirUmAe0L5q7jUT2GkDodCRkhEZYXyMTUfnW46MpZeJCa4Z3c+k5NXLDeXVyzrIKDciZD0d6w/LzVybk2QPTLlWx3FfCKbrjmlq5dF25auOUkv5+PdfxG6qKanw6Lt94dFjmiuQz73xLi3zkhtJl4f/1oQG571ejecexrkLk795VKS01XlXGZMIDSWJ42RhUzyTg1+hcJ5eTNgIxAZpncVDRBGSP8BkbGMgKn6FKgwPHCB6BG1rUTRS9htFJTTMRBeMEwfTfvfuYNoyD48CmScqD7sdEDxbipyx5cHBMnTHUfBd7gBZR7cPGzDVXrepIdWbOvhZQM8hN37RJXdHjiWyRbsZOKwS3G2A1haztwbGwFT0mN280XNi46so90lWPMJ/hLRFRTpAuxnGCG+QnimSzPrvePXwvOkMYOL6LeyJgrcjBJTaoZUIuXW4cnNw8nHTnZ5RK6SINR4QUSuZ7TmjrBBzkrmWt2n/LPVY8G6T2UxOSKh3X9gx5/Cr2Gcad57CHa4/UFAhOkDqSDpeCCprAdLf86DvfkIaGernhhhvlhz+8XxHDD37wTunp7pbe3h6pqKiULVs2ywsvvih1tXUSDofk0ssuk3vvuUdWrFghF110sRw8dEjGx0alq2u5bN68RX760welvKJCd6Xb3n27PP74YzI2Oiptbe1y7nnnylP/+Z/qPHV2LtPbZfNrbWlVnY69+/apw/T2d7xDWhrRpMr90AQbrJNjx3q1Dxq8nzfSYVET0Lh9gzF1cEASlGvmPJKTSXndbptNu7U2oM4DO1FZwPBN4AORboInw8HfQXFAN0NReIJmk6efGeMPUsPGxjnW0cCBJd2VmmceOj+byAAHh3NHZ6Ia+YMS4dgYXqfhBIEiGQRWZFl9UHon5vWc1+sw6WdntmkgSHlsQvmSrGf6t61oCGiAZQU9raODbbKtFawN4jkM6X1YQvGA/PPjMTk9Vvr9M61x8lATZhwtUlbK83/4mlp5z5uqVF2bDMJ5563X/me5judPzctszNhn+IWvHZ6Rx16eLPo1BKt3XtMs73tzszo22Qfgw3efHpF7fzmSoSeW68KXb6uUt19QrYKpzJH/Sicn5eBoTj8HSz/Xz23EmK1tku/nua9hDJ3mOZ1RmpqLyzceGdGeGIWOD17TLB+9sa3oS7MnFHNw6is98skrUVUJaQ4WJ4MqILRlbLTNhAdqhzRK1IrzA3RPT5xQKCwHD57WhouklCwJEgIvPW7GJ2ZkzaoO7WXijt5JZfX2Dsno2LSsWNGqpYwcOCx8D58fHBxXITN+xyQkmqC/CuPGYiN1tm7dMkWL3IdByzIrHnLlbRV9mI+oQwVHxEbX2YMLZ4gSbcTqIPti8DDcJrGxcO4YdCqtQ2Mrx7Bp7jJ5hfajcf2Pv2MAMJhlfhs9OtVSjnOj3+cgFouZfzyPaX1gUlxUyhGRhqLofKR1InTMnEQbarNUU8FjqS5L6+mknQoGAAlk0jhIxI9JW0uDcqeyxxqC4NjEjG7MOJMVEBWVMGyiZUrF9w8nZTZquo9T3qnVNFlrkvMjCUMuRsVYUZBUtYq5M9gPVOvYVBUrjLLTxMQpuf/ef5f1G9ZrdDoyCtoYlUsuuURefOEFufmWW+Xu//iGbNq0SXbv3i0f+ejH5InHH5NNmzbLyy+/LDfceKOWa3/lK/8qnZ2dWpBw1VVXyYMPPig33HCDPPzwQ3LLLbfKT37yoASD5TIxMS7vuf098tLLL6na9NYtW+XosaMSCoXkw7/1YfnqV78i6zdskNDcnDQ0Nspbb7heKl0ETjOFjTMMBwGBtXVruxQNzSYa2wocPpOPn2BJ2ob3UTztmL0GdN45JNhcxof3QFPN3QNxfUeo7cKnso5N9ncu1rbmejb3NXBOSPnihnCfKtMfhUdp0rekbLhHt8gq1zxT28/3aQ8oUOioqbqqKPNp80WcdhAafovTA3rDJt9c5ZOp+YSm5+06S62nPOv6TO7Pvl2cHFA0cw3juFh0tqXaKysp6GgonbfIvaJz848PjhVFMzgX5+mqbbVy9dZaWd0W1FTg+GxMdp+Yk4d3Tgi6NMWOtW0B+eIdTRKfD2kVJIKF+Xhsr/RGZSpC8GlEY3/27JjsL0Fy5eaLG+RTt3QUVCMm7fkvPx2QHz8/VvCWaeVw86XVsqrRJ+ua/Sk+bioLnoVUFnv+s/m94eDsGU3aXChRlV37KhLlqPhaMjGTUhsUOoYkreybyfS3m487l2xTNHqN1LVNqoMJiVf7H4+MyOhU4RTVm7fUyufvKDVFJfJX956WXx/In6LqbPDL/31no9Q4TcNMztxAfHYsjHEzxpYf4uD09o4oAsNzIVuPTgwkSMuy37P3mPT0DOtk3LZ9jTQ21BkxOZ+R6YegSUSKKiXkS3fKy6Ib9k/ywDt3HtaFCmemvq5KxfTQY7DNNN0TgWgD7hDOEigTEKsp9c407Nx/KBSR1/YclXN3rFdBrFwH8PurfZAFA5LwmAag1tmwIl42P2/JlmbupCvtVF9HuQUiSY/h1OiGoQbZlJni4OjcUc6OEeBDLwiinVMWlNLj4NppKXpzbQ53dZ9RADapKc7nvnFhmsuTMhFOakoIJwU0hO+364B/xGOGQ1RbLnJ+Fz2f0msDsvip7l7ZuWuXnH/e+dLc2KC8HTbeKhoyOkiEdd95H7OhefmPb96tyMWHPnSnVFWUy3x4XmbmwjI+MSvjnlqZ91Wq04VzZfk1trJR55+uG6d9gxjdJA/nOlWQlhuXXn9mvtY7Ds4P7v13ue666+XJJ5+U666/Tl588UW5+uqr5Ze//KVccfkV8uCDD8gFF14oO3fulM9+5m/kvvu+JytWrJSDhw7IuTvOlcrKSnn4kYflbW97u9TX0SIkLt/5zrfl5ptvlu9977tyy623yhOPPy7X33CD1NbUSnl5uTzwwAPS0dEhN974VnnooZ9JeUW53PGBO+QLX/iCNLc0y/TUtGzavEnectWbpcwFSzE3UY59+levaWoLFHTN6s7MeawOnkdJo7wz0mAVwYDOp4zySaclw8jYhNTV1koQFG0RPg5jzlwgfYFirfloZgTvdnDmE2aD0X5jDgySWh8Z9i9dHWTfr3VkitlWa585316b+zIEehNcpCvwXOvD4UWqc+Pi+izm/iy3TdcMaee4CQyUO6a5K6OLQyBEJReoUDX9izweGZiYd3Sz0tVf7md3V9bmuj8TrLj2JsdhdfPs0rwl49ywOYNo2AMeFKnj+vKkXLaavk+l6xJ98Sfj8vPXSpEg8cnHb2qTt11Yr0Fb9tEzEpGvPTooT+0tXDUMQn7XxWHZ0JrUPQJZhnyVhPMxkZPjSRmcNeru33pstCintanGL//8O6vUASt2nByalz/695MyUmCPpmfVO99cL2WeuJzbFVSbC3KH840tZo4US/sXu49Sf68OzsO7RxwJu3QdlFm6ZpHYmNZNQ7SRuy2wdXvj9u+Z1zC3lL7GwmuTN73vl2OCknGhoxGS8e+slDXtxUnGR/rC8sdfPyUTs/mdpgvXlMvfv69ZX0KpRyqqPHTaiZQTUl9Xo+RLq4I6NDSmEvlEy8uWNWlDTEYAzgukYKJ6DHih1BD3A18FEhzeO+PH30Fa4PnAR6AtAOXcLFgQIgwEyqyGrxCQeCyuvaCQ+66sKldSMD+31z51alCRICTqjTDdwoEYmonL7v6YeLx+7U5r+TSGeO6wbGxliEsl1a2YqlG2g9gp4VwrKRxtINfMMHPEXBPnxmxh9nvMrNJ5qddL/z3FAXK+x2oNWYgQo4bthVvTWe2RiXmRuahHDR/Pg6NFxMWCxCDCWYA4Sh4fJKejzqgbkwrAwdn5yqty333fl3fddps0NTbLw488JGvXrJVtW7doGghUp6e3V4JlQenq6pKq6hr54hf/Ucfrve99n8zPz0tVVbXC55NTkxKsrpdQoFFGQsYocy+Wv5R+Xis2aRVpXaXizuQ1o8V9GwdTKxZFpME3I8f3viTn7tguBw8elG3btstre/bKxo2bpL+vW3pOd+vmv3r1Sjl88IC87e1vl5defEnRldm5GRnsH5C1a9fK8MiITE1NSmtrm6xatVJe2fWKbN22TV566SW5+OKL5cCBgzI2PiYd7e3qYD///HNS31Cvzs7qVauksbFRzj//PNm374AiQ2VlQbnm6mukrrZSSev2YD4fPHxadXdAxZjjOODu+QmJdy4cka/9278pSlRTXSPr1q2V8847V9Ot8C9MoMJ583L33XfLZW+6VLbv2KZBCmPDhmz4Fk4Ag3ovbSBcDVaZS7v37FOhwwsvPFcDG/5DGsFWxrHpKoLTH5NIkkolhzCea32k1k32fDbvt9DcNuvNFn0UWHtZ68OuPXtt66O5183Ca7vuz8FcFnN/jC3zmAobctpscLZTdT7bcHb3l9s2aOWXM67aC07937iAR6+o92mavLHKV3TjBXn61N3DcmLI8JwKHb/7G23y/jc3FzxnaDIqf/OdHtlzqnBbovdcHJDfvCCodj+7Gaj7C5in46GkQDYmgLv70dGinFbQpc+VyGllSv23b3cXdMrotfX+65rE70tImccorjP6LVV+mYvGtboW+RAq29SWLiLQKDbm2b9PITipiM9V6aR6DVoS6LQacDwXirpNNZ8xsrrhuHqauKulUtewqQXn/PS109dgZf9i17Q8v3+m6HO8/aIG+aNbOkxkn+eAAf5PD/TJIzsLl4m/+0018rHrF5/T1/LByVklImPoqC4h0rQGmPGhnQLEYxjwmueuqUqhMFRZgfaQfsrlkVvEyCI99IAqLw/odyqPw6k4oO8N5fhE05S0a744HlfiK318MDJwfECT+B7SaDgz3KclVFP1xXvetHGFlJWVLZh0lDLvHTBaHqbjuXEW3O89s5eNnTuu9+sqX86eO5aKrMie8z5Tkz+rX1kaYnfNv6xeaKTB4NcQLUAVUOcVTRi/Kftvq/bIWCgpk/OmIR2zCKKlVmcBY7MOHPQJiQDGllTmlvYy1cbBkXz+xZfku9/9ntz27nfLCy+8ILt27tLN7vLLr5B3vOMd8s1vflNOnTqp7x0ey/vf9wH50j99UT26q66+Wn54//1y5513yspVq+TL//I/5LwLLpL1518lPdOsNyMfoNVoLqDAop12/BxfTl9EauyootEUluUOWdKoR6oCSe2VZT4PV8Iq1FLmE5G5iXEpT4RlxfIWqauulN6+IdW7aW5p0HFRhNdr5hfIEveDE2MrukAD4XThUK9Y0SE//dnPNC2F44Qjc+stN2sgwOcY12PHetQxn5qcVZkDyO7W4IGWHD3WK62t9dJQn7tyBMdlZHxSPv7xj8ttt71b02JHjx6VP/3TP5Pe3l7p6lqm7+rUqdPS0dEuX/7yl+WG626QbTu2yyuvviLjY+NSW1srW7dtlfBsSA4cOqgByqWXXiazs/SUOqGoFYiQFg+E5+WCC86Xw4cPy7ETx2XZsmWyY/t2Xf+D0zHpn0zIlOM0s5Ga6NXYqNzrw10G7k4f5ZnbGQ0208FFCnl0dSJ3rzG+340IuUm8brTdTrUM259iuf9vcH9aeWnWhzE0CQnNxwSFojXNftnUlm6VkGtb6R+PySe+MSQTc4V1b7asqJQv3bVCeTfFjidem5S/+15PwUqlm3ZUyKdvLq36ECd7/5CZi994ZFRmi3Ba0ZL72FtLp3x87ZFB+fZTI3kfCw7PnTc2S0W5T22MKUVxtfFIJhShPr+rXJsEl6ozVmwcc/3+DUUy5gYpZ/vhU8XzmwwKhKgPXN2srdyzj6lQXL79nyNKjHKtz5xj9Je3Nsq12yrPZPxSht04eQtz+6AtR452az+naCRqcuBer1amNDamU1rZqSOMkxXxg8C8akW76emkWhLpHQ/DBkdH0zU+rzYnVEeHCNHrUfRm8+ZVmqJChwRez959JyQ0F1Y0BxG/xoYaLeNF/4bvyaWzoA7OYEySHr/m193kyTMauNfxQ8o/cP5jgwlQxRH0KI+mpUqkKmCc8xNjcemeMj3I7PPY9GnKaUdPwhEsQ7RxWY1ov5uq8kDKwXn37bdLeXml3HPP3fLWG98qF110kVRVV8uJE8clMh+RB3/yoExPTckffvJTcs8379aN/r3ve5/83ef+VtNF27Zvk7/+q7+Wv/3c56Sha6McG4s5Gj2GVG3LvEsZMu5fydPaQdjoYJi4JFMd104hTeWYEEXRjPB8VKbHxkQmB6W91ugg0fdm/bpMkUKL0uLodJ8e0jlOA8PqmgrZvee4NrVsb29S53FsbFwRt6bmRkfpx8F2naaslI8jogayuQ1+gUOgpDScXldbt65RNCYXb0YdnLFJ+e3f+W05//zzlVNUU1Mrt737Nvnxj38sV15xhY73Y489pk7nvffeI1e9+WqJxqKya9dOaWpqltHRUfngnXdKb0+PHDt2TPbs2aMIU3tbp3z/B/dJR2eHXHnFm6Wnu0fmQjPy7nffLrt27VIH6he/eFL+7M//QtqWr5HdffMSino0zaaCco7S9usZoZYyJ/7POQtHgBlIOsdqX3kkriKY2zsCiuLke2eH+iLyR98cLkqQ/p0bWuVDbymtfc74TEx+72snhJRVvgNtmc+9pzmjOCHfudgzijX2DSblaz8bLtqagX30936jdAfnqw8P6r6a76iu8MqHb2pRAV61w04bGuNkG6SchqgXr/CrZMjrCOBo/7k3VC+qsemY3P3zEZkNlaYMeeE6WjXUyznLyqWq3Cez4bgc7A3LY69MyK5jxfOktRVe+effapGVzYsjmpVqNCALQz6lVxSICt2XQXzm5kJaUUPZMPC7KTtPO2qkwPoHRpSgjHMCepOrd4rJOxsYXnPNMW2mZaTJZ1GsHdaSWng4nMt3v/jSfv0unBw2KBAkHKW1a5epGJntx8PWSBRNiuD04LSMJKokGagQgF0MhJZXLyJ3XeqYnc15xkEx6A1QKIjN6ka/1JYhZJZGnjjv1HhcToyb3LxBcJyl5gpv7eJTh1NLw2Kytskva5qDGQ5OY0OjfP3rX1eS7QUXnCd79u6Txx97TMm4Bw4ckGg0Ip/4w0/Kd779LQmWl8udH7xTHnvs53LkyBE9B9Th05/+tNQ1tsjJ8YSiSyBlykFyEKh8hkDdBcfnxaAQnfJqMCamt5r5t7EkNgFo/q7cslTUT9NCeolFJR6eEV9oUjzhaSU1+ssrpKnKn8ElUIcoHJE9e48rUgmqiHNCBWJXV4ts37o2LRLgiIKad+t20A0y8uruo9LcVCerV0NeNk/Kz6lc5F9ILZCOzT5wcEYnprTU/dZbb5W5UEgO7D8gH/v4x5T8fPlllysx+oknntDff/vb35Jr33KtpnCffPIJreyqrKiUd77rXfLjH/9IxifGFdUhpbhu7QZ54onH5P0feL+sWbNaHvrZIzI2PiLXXnudPPvsszI1NS3PPfdr+aM/+XMJtm+S4Tn0ZIwjhuaNzqkC1XBnM8//z2fPfgRspac2OPag+J2QTa0+aajMr8310rGw/NV3iwfNyJhcva00rSaQvT/5xil5+Wj+/Wqro9WWi8uTPRI2wOuZSMj/9d1hGRgrnE67dGONfOHO5SW1WlHZlXu7tWQ839FY45cP39QsFbYay6EhaKWhVsMmpSaQlO0dfrXJr+eR6iZuG0O6RcgsxGnhSnsjNgXllt9WxM+KNjmkYTVlTnrBncowPzcQbPa12US+/8sxOda3OAEl+lDBUKdEsRgk5x7Q81YHVWfAlgou9WBj+IHZ2SQUlo+irRNWBGdsfFpmZ0IKia9c2a6OjpXhxrgfOHTKlHKG5olUYbkAACAASURBVOW8czcsSqIeB4myWjg+bA5wCjhwWIiY9x88pVEK1Ty8T0TcGhpqTd+fZS1aGg/6wwbDNQAZQ8mAeNvXiK+s3FQ8OW0FDJk4LbRX6P0ubu7kniN556UD35vNxfTWoa/X5havVAQWkghPjcfk2JgRxGJTgrNi8vSZ0vJ2bps/E9JaJbKmuUx2v7pLfvD9+wQEB32Yf/va1+SKy6+Uy6+8XNNPTz/9tPz+H3xCy6SHh4fk937/D5SIi7bMb/3Wh2Sgf1C+9m9fk3AoJFdffY3cess7pLKiQmbRnhgT1QHCWYnFDUdIdWKcChlDxE73NXNzmuDpakYOPRvlH5vSeLezZpwa8xMt23d4CfwE1MeXjMr45KxIeFYam+oUydlBEBF0Soc9onP4+Il+VX1m7vJ3qsSqKoMyNDShcx6UkLRWvgOHnFTt3v0nZJuqFJsKNBxv5ioGCjI/FX7uXl72ejg445Mz8slPfVI++tGPakXjD+7/gfzFX/yF3H///bJp42Ztyvr8c8/JBz7wAfnOd76jfJ+qmmolR29Yv0GuuOIK5Qf94z/+d3nrW2+S48ePabn8hvUb5de/flo+8tGPSFNTk/z0Jz+T4ZEhdX5wWkljgQjd9ZHfldoVW2RsNmGUtrVVhuHfWIXsxa+PdDXYUtnWnGvP2mdXire09Wt4CZZTuRS2P9/9WcR6cXtT6eNnUu5G8HNdk1f7t7Hech27T83Ln35rWFGJQsffvr9L3rK9NNoDDs6nv3FKdhZwcHasDMo/3tFSMk/UIFRJ+cvvjsqek4UrtWorfPKlu1bKpuXFdX0O9oTUGZssUOm8piMot1/T6Dj3xsZYZByJCxD0tY0eaas22mbuQwMuR8DVBu9U/2FD2BsJzBeDiDok49GkexJZKXCtGHIOdwWU/bkuWlerBpsHzuhF5bDduUyua7h/rh51IqE9Mx5+oXjt/lI4I5+4qV5uubB6KS6V8xqkqFB7RbsjH88GgUA0dOjI3LXMSOfDazhw8LTU1lZJR3tj3vLtfDdum8vBraHqyt0/hY0DPQUiZqLumemQPP3Mq6q1QxqM3xOFk86Cf8HnGxprZWRsWnqjNRLx4BRBGDTVPnbjzKcumku1OpOzVVh5WOeIo6Cq6aIC6qeaotEN3Tg5bZUia5vQ/ViIf3RPxLUPVJLGdE6z1JSyaganLF2ajiGnr00ATaLxw/LLn/9MNVyWL18u3/7Wt+S1117Tja+xqVGefOIJ3Sjr6+o1XXjnhz6kVUrBsjJ53/veK4FAmXzxi1/UkmwqilYuX6a6PzhY9DI7Nkb/M0PGtiq4tGJQ/ptDvU51tne63bOhglpZQUWTqvMomsU9cHE3F8QqN+u4Ovw7EC14dpDbtTLMm5S2Ko9s7QyqrkU4ltT2Fqd7huX4iQF500UbpKI8rf1D/6jDh7u19QfpJZzofGXZzLN9+0/Iso5mdbTGxia1Jxp9g4aHJ1QDitQXqdRc6wcHZ3JmTv7hH/5Bl0J1dY0SnS+99FJ56qn/lGeffU5JzXV1dXLjjTcqkrNt2zYZGBiQH/3oR9La2iL19UYXiOowCPiQpzkfnZ99e/fI29/+Nqmtq5Nnf/2cIjyrV6+WJ558Qr8PovG73vlOWbV6jfRNxuXkeEzXBWOoFXtOI1TOdatqZ78Di8Bmzz/Ls7OVihnK3G6+pNMX0L0+3OsmU/W7uOp8ofszqJ+pNLXijO77M+86U7l+qW1D0fFzHLbs8UtXVxnH3pbTawsNT1JaKpPaZDdfwHt8MCqfvHtIQhEXMS6HEf7wdS1y13WlabWRtfh9UlSjhVJUFfK525sWtblzW195bFJ+/EJ+tMXe+rU76uRP39mpAUy+gyrnL/6oTx5/tfDefMmmKnnLeUbV3O752kaDFiAJkcYKkU2tRnojm3/DesIpmZ4JyexMWLMQUDAQu+3sbFadsWwl+EKbd6qKyjo1brKanQwWhbEXssiNu62DRn7O3bpJxqlruEtwXVoM7muoEUBNM5yQ7zw5JoPjxZnqZ+OZrGgOyH//QLO01L5+OBkpKpCatas7c2p3aLSKYvJcWLq7hyRYXqZl3xOT01q+vWxZsxrdQu0aco0BDo5VKmaDcDs4lrxsr8n7mpmeMw03/X7TSwu+EP2N6EdVUaaEUtC1nT1RmY0zXjQkxYgbpVI3d4X7se891/tlrmTMEee9u5ES9zVKmX927vAn/BPTiCEpDeVAoQHlo2QfvZMJOTAcUwQHrQw2cp7FRN1pWXg7t7kPhPP4HWKPXdVRCXqiUltVodVVbOwzMzNSXV2tEQel/YwliA02HzLrqMNHoaPx5OSk/Pu//7+qC/P3n/98RjqDTXIsJMoTQjxOFZg1dWbmqjY21DYNhuiNo4KzA6/AQ3sGjzHAxv0EnUoHK7nWr3v8TC8uUR0XrgUSQa80vycuKxoo+0zK4d5pmRoalHM3tMrqZQ3qmNmD6iPm09HjvYrqbjxnpbYR0XcTiWrqifmBEdu9+6hq3PB7UEZbDYizzzgfPdotV1y2Taugcq4BR04ANWVrULkOqdZINC7TMzPqSDK3Ic+DlsViCfn6N74hnZ0d0tHZKS++8KKmr5qbjfEsD5Y7Gl2gVQl13jD7aDVFoqYvWjhs1Jq9Xp8qVxNZToSSsnfQtDAxac9ESjE33/ooZW5n2FYXydgGCaVcw75fXXvONWwFoykkydywU0R+B203ir8wVXDazKSzH2FuIe+gbk2u+1uE7V9gG5xA4/UcP+ZZKOYRv8RV8fjSVczx3AlhyMV/8PWhov2nNq+okC99eGVOfmi2HcJh+Px9hUnGt19aIx+9rjREyH39Zw6G5XP3j5TUauHWNzUqb6i5dqGI4Oh0TO795bD88NnCGjh89y2X18u21RUZbZ94f7GEV7W7OmtE1jUZLTXmC2gtmQMCGvZL9hyKFECFsQvw76BWIHRIY1SyHbomS2AnmxTVnrFUL6pUxOFUUNnXrB66wyy00LaB89PlimnNmMwyR/vzXNdQI5zj2lRSPb6zeFfxs3Fw7rqmTt5/Re7+OWdzXfdn7UujFFw7dAO3wX8Jz6uhxxDzEiEAw88ZHZvUjrU4J6S3Vq3syNnzqtj94TSRoiJCZkIspglnvmuzyT5xJKxGHdgfGB60wNqC1HvMgrvd2jKpueN2IFwtJtzXMKRtczcZVSLOxHZHx1hXddJVwdRURSF51lXrkfYar9SWL4xMeibicnAkoZo8ClZC1NbrmO90G329l5QAvUn3IEtPyiogcdnaEVB0I58SL9fifXf30rndr13Rv3vfd5V8DAJ00QXnKTLkZsTj5MxEktI7EZPREJumaaBnNTvs/dmNzkRJhtRnz4GHozCwuxLGjp8rrWzHz65HG9lat4jnRE0Y4TrEu473jKqK9tZzOmXr8lqtInIfoLzwcyAfY4xWr+5QYczx8SkZHBrXOY1SN3wfnG+cwFUr2wTHj0O7xseTKo3A3yE60xAW52KBjIG+GwuFp3VnbArFOITm4KxQOCov73pFXn31FXW0KJO/+KILNbVm02kZ273rw4y58tJUEyemz8F9cU+M+8HhhIyHnYa0jkF3Vy/ZG7HNJDPmtgs1dM9tIwvlPF/GunGtD2tDXWvPndpKySnYlKQ6ImbU3A4Oc8h+nzulaY2/FcrkbSsqhNPjKBTbeZamsC3u/hZlG1w0iNz2xbV+M8bVFbjYKmGEChF/RjIgGZdLVgRU8yqXbAjj89ffHRG4OIUOxg4NnPdfVbhMfHAiKp/9To/sO124TPwvbm2U686gEGZwMq6I08hUYfFc+yykqa7bUScbuyrUOUP9mrTUE69Oyv7u4t3I4d381o3N0lxnnCQbKDInsF9VgYSc0+yV5kqjJUeQMzg8IQOjcyJen9TV12gTa6+Pjvd+qa/ya3PYhOq1zWuPRwKdTvr61VSqM5QPHeb733AkYzvQoDjff2pMuocKN94sttHn+/36jjL5+/c2SWP164fe2AE+dqJPDSdODSTMQBkoieGtTE3OKSGTgw2jvb1RYXlMD8qtEH/RplnsAQJz4kSfNDfXOQ07z/45MeDPnIxqCTNBHNwQFfzLHews9paX5HyMOpU7GEuQBE8iJstqvbK5PZOgCkoBOgLJmBSVdWzSLSay3BmXwjHcHouQcB0E4FbWeWRZvV8dKetcZGz4KikwI0eO9EhXV6su4kOHD2uFzvKuToM4ZUXRfJ7rD4/PydGxhCQCzAOrjJN7uJRk7Ci3IgJoeoSd+dAaw2TIylwLvk2ZNyEbGpJy8Fi/JMqq5KotLZqyyz5wBuBvgUyiwYSz0tBYI431tdrgsLdvRM7dvi5vk07jTMTkwMETQj8rnJutW0AjM1thLPbp6G2G+wscrj26nMpEdTDzHEa63xD6KYPvHxiV+XBUGhqqtU2KJfHPRpJyctIjY2HzHpRo7OI/LfZel+p8+x6t84uPa+d8yqHny6wulYsY6r4HW9VH9QspB+YFc45gp8wPqvi/5oHN4DlIAbeRpmoL5ExrM473PD0l9z5dPPiGF/qxG9sESRPVAco6ShX6o63El+5oknUdJtVbaENfuAZF/ub+Ufn1weLOifuzyK9g51QPbBEtNVZ3BOV9b8lstqm0ARVcFakLimxr80q5L6nB/PGTgzLvK5fxZLV4A+VpAVgU5/2gPV7Z1hnUlKENEmm6i8L/8uWt0tbamOKt5pp5KQfHAWcWGilbfJH1m3zn5/qSM7k2Cw1y1M+eHS/a+2KxS4pF+ifvaJQbdizecVjsd9l+U/BsiGDhteCBGkVWnwrsjYxOKcJyqntQG27i4BD1wt2h/UM+deFC98JmeuDQaTlvxzrdGBazKPIa+YTIrr6ozETps2MWrK7bPJVUi33vZzt3NNAGKXEqWHjPFf6krKoT6XClITFSEHhf649KOO7TFJWpsMryMVIhrLkzYl6e2yowp3k7JqXH59e3BFQ4TDlALpumizMWl8OHutXR7ehoUjVqKoNAdLLPBYFj42VjPXSkRzk90fJ6GZ6Ny1wknmpyyn1ZhyqNlJpqhaiSk02aZIHhW8S6NhVkxrHCEYvEonJ+u1cG+wakobZKOttpQZLbwWG+49iQNgKxQX+J+ejm/GU3H3XfqzVq6Djt3Xtc2toatV2DO+W62DW5mPMNpyWhqTTI+RAeTbVXhz4T3Dl4AvQfQ1l8ZjYsUlErgfY14i2r1LUBX8kgJZnf/HqvD1UTdqEs8Kr8PuOEcC/oQ1UFPVJbZgT4rHNsiOlJTfEhbxEog6HvdAwV0T5Oqxq8MhlKSvcUncGtLEFayNU+W67ndvyonOXBucZkseN0JnsTa5rnUAXxRFy2dfil1Ql+DcJlAiac4l0nI/LZ748WJRqrffR5BOV9KqpMqwaPjCOaenJWHn55QlAGLna0V0flzh2Tsn3zcuVkFhL6y3WtJ/fMyRdoLVGYNlTsNkr6/U2X1MmFG6psssexm2kHB72hzS1JkdC0HD/eK9Ut7dIXqZSkN6BjBbJp6TLkyYO+hFyyMp0yNPSKuK6zQ4dOa3CkAWNFbhVmJ0U1mjQksXTbBO7MwEuZkt/6c4U3M2X4TR7YANpWWt7sN4ZslvfaLin/dJ7VfCe94R56dkIOnl6c91nsTWxflpS//0CnVMC8/J9wKNwfR1CNKNB8IZwANjDg7oHBcY100UyBg6Dwd5QOy1XS1Fi7qOoprs3mCBoEtwF5+3x9S0p9dM2fxpMyEUrIvoGoxDx+bSRoKnPMHNH3604pufpguVOaVhDOnJuG3ReSFBc7/6wwmnFCVBfIKf30S0wuXpmuEMCYoROxR4ULKXl3Wk/AvTHCGM6zLLw/c88mFWY0HswLZePn/Uoyrk3m6FqcXdLJOEG8hUALAtDUVKuVa6R3WNjArThBw8PjqlbNuyf3TAPY5SvaxOsPyPBkWPqGp6W5tVnnhTod1sFUArJHFUyHZxKaruI7VQ/H5eTkX7+5n90+I+9c3TyEuuJRScxOyPKWKlnTUWNSc1pV55P5qOHOwcuZnprVMnLGZllni0ZdeeejM7ZIKHCO0cMx46tigFOzsv/ASdm8aZU0NtVrDzVtxqryCktvvXkXGMiBwVHlB2BE4dNR7VXfwDN79b4IRDgHAU1df/5KGUrUiCdQrs4zHBWGJ+f6cLVTcNvWUtaHta2aoHNSNtaGprRHbNrVWaco95aX+aSuwit1QVK3BpkzUYpN85l5TY88OmgvX2n6jtl0pQpdepIyNJOQkxMofsPXcnrT6SXsujHzz8gcZKabc+8fhdZeHvuSZ/wMB7CwfXHvTZxPNZVWUsbjWi7eWWf2B5y8k6d7tH1JJDIvDa0r5f4ja6R/vLS0j46IB2eSuUrLD9MAtdTjhi0++Y1zQupAExSBWhBQ0JcQYdliwet0KCF//b0R2d/z+mRD7HO01gfk/dc2SlWF0Q6z78AiOMwTTzQs9TItgfkpqW9uksFIUMYjfm2dYgjJ6QbGcOU8ybhc0FWmyLg7hmKPI7A4fBgBz2ZtSp3rSFVRGcNlSL52wIge1XHn5/rlTlmq6q6Yv7uJqqqi67zNFOEYo29Lb50+V7oIXdfO7sFkr00qpG80Jj95ZlQmZ0ufTIUmDp3Df/vShFx3UUfO3kylTrqlPI8NB2fk2PFeLYfFYPMz97so5fts3n56elZOnh7QyhQ20MUSlO13qbnRyCapKq2HhqJKLGajxSko95v+Y/Z9ZRPKU3PHGl+XZAD7kZuUbqFxd5WD6UacWbZtHGnXz51rWzIz54M28EGMVQiZ/0BCrlhT4fRtMuJex0djcmoiITExOVxtjOw442oXS7w/Zjy2CmMKSZmF11CeUMVjODm5eHA4uyASx471afoRY1BXVyXNTfWaZz5+sk/a2xp142SMtm1dq0RznAREH1m0OAtEcul3ZRxNotDpeZHXBmKCJBKcCVOunG4oWmz81GFzNgd1+Jx3YNtnEOGH52MSi0bF743LJV0+OXZov6xfv07a29vkpZfMRnDJxReppgzCkjgsSB0YI5Y0DWvjCFJyb6SJEMYzMPY999wr73jH26W1qUEF+cqDQX12nAkEAX1+n2zYsFp+9tAjctGF50trS5MK/OEQmTLSs8jJaQCX0CADJ5PvGx2bkiuv2K5o26lTA/puqDa06wr0DkkF26i2d9JU59HOA6K2j/FPBYTpktlicztbedj6DvbduNeHm9Rv0i2Og+93WiVQ0TUfEk9oWtatalGFXXcrkFz2BSd8bGxKVq9ybKXjhKsj5tiFvUNJmZ43GlGQSHF8uC7zXlNY2AtJpH5mHbBs2+BevwvWnmOH8tqXPHM7PX7G0So0fkxyiOG6VhJR2dQWkLYan77Dk6e65Stf/apW6CEAyZ+vTq6Xn71SvFFmKXa70DnBgEf++pZqiY+d1HYiVjoB7hd2AVmGUuz7Q7tm5X88PF4S2fhM7/na82vlTVuqc+7tKj4aS8j89ITURkZl4+oWRW6GZulNRXGLCfJSc9tpiso67Kr3yqa2spxdCw4f6dYxoZAhl05cysGxhthdPeJm0rtJnukGh2mZcSZsWlcjs+zX2psMqfKsiMN6ue5rAAlGE17Zf3xGHts5rZUdZ3NwH+86LykXdszqBsGGogN7lgbxbO7JOH+mpcO+AyflgvPPOWNCMIYZ0tbRo/A8WqSl2XQgP9PD9NZJqGPTPxXTRoZaZeX0iLIaRvYrir1f7iPb6Cx872kSYL75l25X4Jp/LnIlm6Qq+XoN0giCsbZBtPcJf8eY7h+MytAczolBJTDMjNSZ3h8RLA6+SpLHY7KqgQjQL/VOA9fsd8B6AoEAzWFhjowYx4W5QAXBmtUduqGzIdgUJRspfBacoOzSf4uy9UzE5NhITOIeEEK2FsOTyiZpp4IVB1Lk32mHM71+sx1Oi5PAucBR8SXmpS05KN+5924555xzVOX385//nH73Zz77WXn11Ve1vcGKFSukra1VBQ3Hxydk+47tWqo9MT6hGkI4RidOnpSx0THtRv7hD9+lc62nu1suvuRiozzt/B714Q0b1slzzz0v69evl3A4LCdOnFAxvlUrV+TVMCllHfA9vIddrxzWVCIGFlR1w7ouvZ+BgVHx+jxarmqRqDTZ26y16XBCHZzJCIR34+SCYrhJ62duWxeuD76TtWca2RrnHicDBx/9J3RdOmogakZl1yuHZNM5K9RBK2YZ4EnRZobUOusIRBlEOI28inKNEMycjRq9JdYRKbmqcr+Mz8W1qk/RHZh7zhem1m9W8UDutecqac9oU+E47HmuYQOhUu0LDW4ZL1DpzlqvrG4A1SWY88sP7v+RPPX00/JHn/pjbQUCIX7W2yJ/+4MxCccXVhyVMs9KPedN64Pyzk2TEp4LKV1BBWG9Pi0gIQDavn2tIou5+ge6v4Oy9v/23UF59XThRtal3lf2ecuaA3LbVQ1Cm4Zc7xfrOh/3Smx+XlrKo7K1q0KePh5RSQhtfJtVWWt1vmjiWuGLyXldSFQsnLEKDBzr1dQ1ornZ6e6U0F8G3cBJOWTyAnQrNm0OM7gFzs8d0Sd7VioXk/PnpV1DIX3KXpMJeXLnpOw6enYe89WbK+SjV5fJ6PCoStIziCxYW8J6pi/3bD/HSzhxql/LTZd1Ni94SaVen02Mcju82nVrl6kRW+xh4USaylFlRCqHPqU+H0QCjDWpFEf637Eeqbmju5/ZAt1OY9qwu7qzG8/OuT131/Zi1yh+bauYyZUQrWP+rG+imsqnDgy9Wl7rj8h8AilxIzZlMizpdgbmUUq/P4s+aDVWMqEVGTVBI/2OtkSuqlNNFTmpPJAfKgRwUldR9RYsc3RrjOMB6kOVHSkS5e/UVzupGTOEfG/PZEyOjsS0WkHLtpEgQKUVNV1XCqfou3G9x4xKJOfn6kxpsOGRgESlfv60/Pzhh6Snp0duv/12efa5Z2Vmelr+7M//XJ579jkVzgNhufCii+XQwYOyadMmbafw4IM/lvb2DhkfH5drrrlWnn3uGRXee/TRR+SKK6+UPbv3aNuLQ4cOaS8vOpHT8Zz+XldddbXcd999ctNNN+nmu2/vXhkaGpK77rpLairL1TEBwoarAw+IdJ9FWIqtCdbjzl2HVCCTKTA2PqXO64rlbYq8gbrlMqb2uiAopG+OjsZ1fsU1pWnmuDrSWRWqbsdnse+G72QegT4ooq6SAaQK4Z95ZGW9R4mdhgOeVNFRDpw2OESFAiAQfFA2GozCIRweGZcLzjO97eyhlX7huPQPT0nc45fWxipFLuGaoOM0NGP4W6RzWYsmle0ginqRHGtskWvvjMfP+XbVLaIxqichNWVGowVVY+2h5AvI93/4Q3npxRflU5/6Y52bY2OjctPb3ib/8L2TMla2tdh0OuPf8w7/8tYGafIMKZpIatQWnJDqhmzbPzCmewbvM1elrPLnYpRhh+XhF4bkWzvLNPhbygPO/s2XNcjWVVRA5t7bcXBUxiKakKpAXLa1++ToaEKb0loyftrmpp1XJrU3GZNt7QFVmM4+lI4xNKaUjC2b1yxI2b1hq6jsg1C+Rxw6MxuTR1+YlGODZ6aNQyuGz9zWKMubfEoIDc3Nq3oq+XxIg/8Vh+aAE0mZmJjWygx6RgGznymiZCczwmnkadkIF3NomXEsKWNzcTk8FJXpCD6NV3vr2PoIFYwrFvot5ktfp3Mx9kSOWkUkpjKC3kpEZeiV7B+KaymiigJ6gUnP/qEML8ekifRIxGV5nciqRiTJSVWkS7zdj23mQUJ6ekc0JdDW2iAVleUqkGdTw6A5VB3QkR6nPJtki4MzOBOXY6MoM5s0s6YXNX3m5kcszYCziTOy5d6o1Ia65flnn5H+fkq6A7Ju/To5euSIdln/1r336hyaD4flkje9Se8LJwVnhGakaNMEy4Ny0YUXSU9Pt9z41rfKV7/6VVm9arX09/fLHR+8Q/71y/+qIn3PPf+c/PZdd2k0vWXzFvnhj34oV199tbz44oua5hoeHpY//MQfysT4rDoltmUJziekfhwUNmeivELpXzaPAwdPSnNzvbS1NSgE/uxzexU1g1RMGhnireXJsIZ5f9oDTrlYVNbF5UD3lHiqGyXhDTikb7OdW4fauIh52N45XlP2DNX5pvw4847ZEHFmQW/qgh5Z3uCTcm/cJStA2WxI1ckZg/XruzKc5Hwzg+ciVUfxA9VwtqzcptFV/sBpsKrioY4mEkKaJyZMuiwcM0gM/2m1ksMdc4/F0szM0q6i6Xxb3ZN0iiUSCWn2zkhDMKaoQm/vsOqu9A10y09/+hN517tu03H7yU9/Ytp+PPCUHA/eJKFEcQXg0u4q86w3rfXIZ27vlLnZWSW5IzUCUkHwwjtgnr748gFtpXPxRZuUgOw+eD/zkYjOWQjyVdWV8tDhGnli79kBBdnPsnFFufzmFQ0LOIe5nhmkrMqPYrThjR3BXlFtWMD8Uk6+ptEry+p82lcw+1wQ7QMHT2lvx472Zqeoxnx7uorKQtVZn7YE0kzUZmGUzsWyoVr7gLl+br217M08+1zjbSbFk4iLLxqXf3tsQkamF+eC1lV65Y/f3iCXn2MmImkBKjsgaK1e1fk/rSIj+4UTIRERImAEvEwJLF74mTo4XA+BwL6+UTXoCCUt5kDa+9BQRE6MxcTrM9ChSdywOTvRZxY6U+y9F3u/heZIvmubqZrZPDL7XE6xjgZoShjhwkRcOiH/+v0yHHLECZP0RnFIkIucw7nuz6AbZtECy+NMA3lDzKQqQyHcrMWs82B8ShuegjaQXy8LBpTEioFlMwaZA5Vgs1mzplMaG2ozImnGJBRLSvdkUgUCDcHYaAIZPobT6M7hFxUbv2wHTPdhlxEwzyhS7olIQ7Rf9u/dLbW19fLYY4/K9ddfL3v37pXLL79c+0E1tzSrwN5Nv/E2bVuBSjDIDI0qq6qqtSP32rVrXkTXrAAAIABJREFUFaHhdydPnpQrrrhSXnjhee3kjaLwhg30hXpcPnDHHfLMM8/IORvO0Y0GNAiUaOvWrdrc9F3veq8cP9av6seMI1o8jB9tJOgHx9/pvQbBO1/1FhvHa2woK9vVyQE9e/qZ1zRSptUKquQaTMTjirTBv+nrH1HnMyUW5kFvJyada1bLTDygxG8jAGjQL7vBKkrgIue7p4byUhxHIC3qmD5DlWGdhp6sTyD85iqvNFWIoodG7HLhAay/f/9J2bF9nY5RIXvDc5JKZbNnc0VRVgm5sZg643W11brhnO4eUh4ZTpAhfYsGSKTq+BMEi0jfpkZtdRfPyPpjTSxm/0ivvYXVitlzNXudGrSVqiiDKmlrE49Hqj3zUjE/pgg/6w1nDiX3xuYG+cUvfyG/+tWv1LFtbGiQ229/jzZp/eYvR+RoZPNizGxJ55Z55uUvb66RK3e06WQhVdjbPyLVleVacEDamveAY71v/0l9jzjgbnuK7UFRHAeU/QAHqHc8IX/zgxE5PbI0qaraKp/c9uYGWdacKcNhScbuh9XKvBgOeULKPDHpagjI4IwIIny6y+T0PQx3B7rBslqPrGgwwaL7VJu52L33mK5RE8gYtEcdnEf2jCZtjh6jaj+skYllQ2dwZkw1EJPCwpU8UKqixEUWshLh6rE7RGW+mHPtIGRweqg0cslsq4OjCdWY5kWP9kTkK49NKBO9lAOo9OPX18k7LqjSktuZmTk5cXJAJeEvu3SbToxi+ctSvsd9Dt9jFVsZYCphMJotLSyYSi0PR5kV2B7IuKq6QmprKtVYnA1nhs0PjgAjgxHn2YodNldNKpCO4QeHopLwmC6aCOARDZr0iolMOazsOn/PeL9ugnrO92uuYd9vmm+VvrZtyaDXTs2/dGWeJSkacurC+aebgidNiMeQUgFG+ScolHHXzKKyESVOnOr5OM9oNpX0te0zck9F78+prGLzwXDquoAwF49LhV/kwpXljjEXQ5rDCYnGpK93SIJlPqmpqdLxxcHh55OTsw4J2agjQ/yk6opO3dm9mZT4qY1GvdI/FZfRuYSEHRVkjAdpDH1/jr6xohkp0cT865dnoNTcVkXwERwc3s+yWpGOapF4LKoOw9TUlDolPDN/Dg4OqT0BpUHJeW52TmLxmNTX1cnc3JzMz89rHygI06ALOBPMSQT/IpGI/tfQ0KA8nsGhYamtq9Vr+31+Cc/PSVVllcRiURUFZFyqqqr+P+beA8yyqzrT/m6onHNVp+qc1OqWUEBCuYWQkJBAAsEgwCTDwICHAY/t8T8z/n+c7SHYBhtjJMAmiQwCRSQhIYRCt6RWtzrn6uqq7urKueqm/3nXPvveU9W3kiTsOXr0dHfVvSfss/faa33rW99SYmLCemDxDu3dpdIW1OzZd8xUUe37BTFrYEvaiugWIjHVYThE5kBnMjrvvDXmwLBJDA4OWxoArhQIBVwIq4TEprFJF8a1yBwol8Yl6tyz97g2ngPaU2Q6MTRQ7R7LaCzhtEUcSdht/OkgjeOrCRkzolVvK0E9uC8QGjhAjvzv+iexRuHYNFdEbI75Bp8zBcUQ1dvbu8wJnKvCkvsZHXGoD1U7tMzgHTEPsW2k+luXNllDYaT0cbw96RUHYnAio4M9aSNbc18NZVGNTmY0OOHKy0EbcfhywoHOETeBSlDIkN0Jrz2ntu1UCR1h2alu+3eXb247h9ES0W7tW2FNSrFMWs1VhYa2FkYcmZ1n9KKSnB8V664z3RYclZWWqLyizBzbw+39+ruHJnW8Zy5Lu7Df37Apov9yQ322/Nmr3R851ml8TVBEX7WHcOaBg22mx1RZWeqqDyOyyj/4Keecs0KVgV1hvj360qg+87O+Benb5Lt7xuX6Cyv1mjWlc+/t1tbE+Q3M5UQybSKx4b03v+/h3hnvgzFAPwdNs7oyR5J3ziv/p21cDh/pMCQHR9w0uNrPKHLfzp4p3kLYwbGadJwcbwiDMxrFMPzzaf6GP4djrweiaWE+TrC4WUBZJyl87iBC9/lComH6hKxrLND3fzNkQkvBfjvjzOEe/tPrKvT+a6pMah6oDmIWD794SaOqKktfNloy00Ut3zk6rra20/ZCi4sLsguFqIBNCe+bSAfve/+BE1aVgUEmJ56PCT7fpUFpOZ4+iAXaAPmMl4+8+RPiGagNzR1PDzmiIE4AGxUZaPgCZlRccXAOSw+cXve6nJF2v/eqqG7WeSg7Z4SCz/i5E0wSi9yyLnmAzATVUn7+5c6RO7fNHSM0OGfINGqC2earNLxRiwRCfSyq4njEWi7Ypp9y/AXWiuPgWBY5+1xWQeTlXd1ycnMm6DGUe/ZclZKlnDDcqYwK424BMi8wkmxEOD+jCam+DCXoqAZHJpQZ7LbKgupgTrrojACDcN8bAtcNHqPFu12zeokZFu7Pj4UZjKCbNagBTg7l/WwwXuvDR67WVDPoJTfT++VRS+MZxZOu5YFiBSoSjgeilVElE5Na29qcX9o+kzGEEp2n1mVN7vrJpMrLSqfJFTqowjmSaQsGTIQvRmkogUDK+B+UnLOJMpasLf7O8/L8pO8gw5JSysdF4Ds4HYwp66Szo9t4JTiUbGhclzH16MTa1UvNCcK5Yc36jQP7wbhTycU9d57usT8h9aNd5Q+u9dwLB6zSBRKo5y1BOu4dSTlHZ5Lxd+RcKE2k/YhufZk1aw8jzs+YS8wp13vMHeYEQeqNprRlUYFKCmfugp27L4c2EYDh4EHyPDv15deuk7eA3wCplfcDXxH7RnPetWuXmgPO77gn9ImwbdM5Ojh2oIq0M6kvdTZmYCytY30JkbIg2KACi3WDzcmu2SClZVtPCLU1MU4CpSANG16zjFE06I+H0CW/s3UUjJ1V8AWIEc5icTSpRP8ZrWutU0VpkRWd5DsoWSYNB0pVXV3hnjEjHTh0Qg8+36/7D1cbOvFqHKsbo3rn+eNas7TK0lHMTeYb84jCm18/uVNrVi81niUH64XAljXAXMXxJoWNMw73jHUChzK7r2ekf3ywXz/dNvyKbnfTihLd9FqquNxkzHIxg719Jr+BvcdrdIWDZT+nzcqGzoE36ugXaaveLC6ImHI8VW7+HfMdazDdO2BFNgSI2AErowfB8RtJuFzP55jNYIcMuq+e8To5hubYRpirYfflpRYJB05SvnPMdm7OYZ1eKU9ElCqe1samuIpj0tceG9T3nhqaUbyIwb7tteX64NYq+y6G9uDBE9YGAahuPqV1C3n73oukiSUKrUWF8SlcCYN6xyctBXH46Em7Dzzt422nzGAUFRQYZ6YW6NxQtIVxQjg/mx/qx0DrLMJs+X3Wy5W6h5PqHEpqZCKjgfHcxmeVHnGcm7hNGtO4yerCOMfFQ+keWWF8/AR17zFX4ZG3OWZWCySIrD0ixOIIDIafU2edO0B+DAnM03jTNaR0/AMmRRbuDual793UWBZRa01MAxMRa444NOkQHl8i6pGKMGpjzz3X/QXP7u/PVQ044TBvMpkj44lUrslfCovoxrW2OKPzl5aoHCXkOSZe24nTFoE7lety9fW5zZ0NmsasYWFHnmt4Ujo9lDZnB4fWHDsjVgadwwPSa3ZdBw4Tt1FSGNOy8pQeufcHqqio0GVXXKWDBw/o+LGj1rup63SXbr/9beac+33Itdtw1yGtBnoSjcc0PDyknp4z2rhhQ1bsz8XT7vM4GqALPB8bMKkOjDXzmuAAmD2frpPnnjH3IV8vWuRSUbOtIa6FyGZRMa0WiqwMf/oxODRqOhusVdK9bObcG6lkn94yhPssUj0wfErbn9+f65AeEvpj2lMey0HFkUMyohqZSKmrf9w53PTPikiLq2Pq7h3WSDKqTEGROUFUk7I2bV6mk4qN9enc5dUqK0HpNvwU4X+46/X1D+vIkQ77+7p1Sw2NYJx8QJBKp+w9mAQB1Z1DTr5i1YrFNgZExdhS0lNOvsAhYqwP/p5vzA1tjTqtIr8uQbBO9id0/Myo4iVlRoznu9hq0BlfYu7Wh215LqANyMrYSJyhqaGXm03mAGX3rGCsgj3EUoLKqKIwYlpVFQUJ9ff0WsNhxBtB7PIdND9mHCjL5n+fhiNo3rX7iB48UKznu145l7OiOKo/enOVWoqGrC+Tm6OF5mguDVIvoGkogOO8+MN4X+MThqSxVkDXSK8SPFOVOf2gdcOf/6hXL52YW2gw33g01sR12xU1aqhyop0L2dt5v2QMYlG6hAcocoBQegmLfL6Hm6QOTYO6TwEHlbFhIVPm4tjYeCCg6rhKkQdf6p1fvmchO/6r8Fns5KRvZY9MfIqHiquuNKpEMqOvPz6zk/Pmi8r1oWurzNtDOG3nS0csN8fmj9FcqAMx2+Pwgi3N0Nljcvw4KT3dA1abn6/JJcYBvgVGkBwvjg8RLtFhcwswb8WCS8W5B8o6MV7uuq7Bo3n4yYz1NII43DNC6bFrPe/RD/7t40Ymy1wQ96vwal/VU3hyL8Ev+Vnu3/MX/IVAK5ZWRdVSEVFh1G3uHUMpHe93WjGer+NaG8zlYsx9+y5idyiMb2fheWd+sfHOAl/AUIVVdTGtgJCcR9Y9fEVQEBxl0LqenkHb1EEuMIY4OUuXNFnk4rYFhyDh/I0mozo1mFLfWMbWlWlTmBPmkLp8POuq4ogaC0b0L1/6glVGvf8DH1RX12kd2H9ANbU12vHCC6quqdHWa7Zq7bp1+tGPfqje3l7j3/B8J9tP6vjx4zpnw0YtaV2mzo4OnX/++XroFw+p42SHrrrqSl180QVKTE6q81S32tpOaVGLIwriHLF2+RMCPgjJTJwRrkWlCMafp4ZbR4+omXg2ZpSDKNEQgDzvnPMRjCxqpmqtwu6FYARdmNnUl0lBdQ4k9OKhbrUuqtbKBic1D3LIhs167B9LGczO2I+MTmRtElwW0h+NjbUO906nDXFhvdbW16pnOKn2U/0qLilSdWWZygul1OiQjh8/aePDe+d/dIZwOEBozAFMOPFQNmQkMkhzgTKDJNPnC4eQSh3mVGFRXJvOWWmOC2TrFSsWWfUOToUFncmkfZf7wjEsKy+21Dv9gcK9wpxddMgZdjCcjmAc4UVV11SqrqFOJwdBedwaRVfn1BAp5dw69FQJ/xOzUZmUJoYHVY/gXSyqiVRGQ+NOkTmEN2fRQuY4LSYayqNqKo8oSrVjxqWkdu06bIgI4zH9wLnAucU+g1qFeZLWgiCZ1skzI/qzH/boxMDctIDZrMcdl5Xp/dfUGDnYAwY8zOjYuJ7feUyHOwfVUFeprZeuU1XZ2bwXS4cHnqBrQ+LKtvMdu09M6m/u6VVH78Kgp/KSmG55XbVWLcqvHjyXdfT7OndlFZ4LMLdGUQjSzsWxlM5fXKgyDHpweAeaf/o1/X+tg2Obc6CQiYgaOU/KyxoCCW2igH99fFDff2oom65isG65sFy/u7VKJYVu5A4ebleHtT1otd5M3vue60XM9/cMKk0tUVklymSRHzveaY7GdAlpMxCJhEVGGDuMEdwBoEcWEQZmw4blxslZyME9ODZ5mzasXzalJLbHuDWTxrFhwnM9/vewrVOZdh2oPUqzgDm3kNv8rX3WV/XgoHjjlp3gwvFJmzopkRvrHRvQOZTW4V5XDeT66chyvK+Wg+N5ErP16zIHhIgmkVJ5YUYXLik0p3w+DrXvFm8aEI01GhwYNi4JhjpfJOr5OW19KdtM+LdHctgwTOxw2kFp/fiZQ3rwvp9bY9DLLrtchfBS9h9QVXWVHnn4YZ13/vkqKSnRbbfdpm3btmnXrl22wa5csUKPP/64WltbTfvmjTfeqEMHD2jr1mu1e/dL2r1nj3lf//X3Pq7JiXHt3QtZMm78IjZOm9PjE/Z3Nvi5CLFs4ESvOPl8lvXnK3pezsQjCqZ6iCiYje/kyW7F4lG1NNfN6uB0DSW1s2NCA6MplRZFtKTaNWJdWkPlldTWl9REMq3V9YWG8B042G7cFvpaIYpI6qiuvtrN03RGJzvOGBqL00N11p59bebEkjYzxDHj0Cgqx1wj0FTAX0K7KpblNdEDr6S4WGvWLFZRYaH6+gdNVwnng/PDYYAHCDl1w/pWS41RkbllsxOa9OuCTZTP0kiVe2LMQXaWL2u2d5cVf02nLX0FukjKPIya42jRK2/LltUmHDqRjhrhtLlc5oAf6087TR+/cU0rNoNQXRlLqvtkmzafu8bOPTaR1NG+tDXOZH2TrbV+W6A/cOCYWxUx1RRLRXHnPjG+A4PDOnTopJHH8/X9I70JekPwsGRxYzZ44NYoI4/EHIr1vQf26NvPF2h48uV15FpTN6H/8ZY6rWxtUm9PnyohcAf60RC99x/t0hO7TmnZqlZdtLJSLdUvz8EIr4Un9o7pc/f2CbXj+Rz01Lrhoiqdt3ph+1P43Ng8ijCwPaUFaccIXADE4gj6GRUqqS2LC1QecnDyPYM5OOGUUnhSuVzY2dojRpsIdXTlO2G5/XmfI1RBwHd8VIvXyTOz6Vj6hM1XaXNwakLiaWxs33lySA/vdN1Yrz23VO+8rGJKFOz74RDlIu73aqanyI8SRaNJAGkPg8KCh8i8Dm9/Bsgz34uwxTYwbNAkFR9A53NVOFguOuAxgQRBWiYXTm8c627cNam2fkewBRlwnbODFFQA8DqybciY+HTLtHeT7/3ae59tjswwd6ZHFTOeO28KwCEfYWidzRqSIZyEojgOi3seytoxak1lTjI+HC2MJzM61pfRmVGHZtDDCg0bM4qvwtz2OjTGdfFrOKSQ7OeAJ15PJlNqLM2YCrIZTxOIy19CyTyBUIdjQ2kuGzqGmJ+jlcNGR+Tt+SjTuV1sAh2DUudw2p7dGmomHVehIIazG7EGgQ2xYX3nq/9oaCOl3iCDV1xxpQnrNTQ0aM/ePXr9ta83GfvmlhbTqCHyHBoa1HnnnWcifE1NzXrkkYd1001v0t69e7R06TJt377dCMHd3d26453v1Z49h+05zj9vzZzzPt/acUbTOflsRqAZ1Y0NahvIGGqFRADCi8d7E6bN4icCDkZtaczSFfQrMxQ8nVZ/74B27jpkAcplrzvXxpYIHqQCEiMIDnMQNGbbiQn1jjrHmp8RPBTG0SJirTnn1QjFQVTpHOyMMpOjKk0MafPKWnNIeHes+9KSYsViEeO5PPPsbi1vbTFUmJ+zGe/de1yXvHbjnMUR5ojQ1PTkGQugNm5Y4dqChBYB6AQIGfdTbMT2lKk1W5k9KbTiItv4cYLC3yNAA21bs8YhGq7AodecMU6P3cNRwnFjDNvauxxxn2COdMuSJnMaZ9LiYbw6uwY0MpZQy+JmS1mxrtkDXN84R37eu/+4Nm9aZc6HsykBnymZMafJgozxMR09dExbzl2Z5VlhM13V6bCOB8Eo9jZcfUPA6u+ZeYUSt0OoAlsZiep4W7v+4QtfUH19ve644w4921asrz42kpOKmI/XIGlJTUa3ntOv16yjcq9OTz75pDZv3qzJiQmdONmudes3aDxTbBIepDAHRyfNnq2qh3BLum72UuvZbuMHTw/rzkcHLFU/28FjX7G5wv73u8XLsf34DVxpAh5iKQhYRmMpX9ThuDxwD3MkcsfiNZsI+s5ciEmt1SBxrmXQbMeUKqosp8L3nHI1uYHEeqAdYES4gJeRlco/u8rG4KRgA55+Dt+XyXLJnuhoFShTz03qgMlYEE2rpjiidQ2xsxQN8dZ9LnHT0qKzoHbTaTjRZaRB4O9XEtWFB9J7/xgQIGwgWg6ilt6+YYOyfaog/D0neuWphFNfjRN86zSGPG0WZquqImKFAMhmhuMGjMm/UbzEMIFwPd2WMCfRGaeI640TlHy/Es6MOaBBrtvDgmHejd+0Z+LMzMXpsbwqcu/GWclVL5lhCrg7nofA1oEBZLMqicnSPJA3GWeUhB0qc/Z4G1Sakp5tx2i4v0NGZhF57liWpBisg6mco1xpaz7OkV8jyNUbXyDoFeUrtKaPnxGTk0mDzmmoSePONQ1Oonw6pgMPgjSBd6Idodvdj9MlcSR3qj6o2sN5CDfpM+JzWjozGlH3aNrSAvTH8ekstGvKCyMqGu3QM489qLe+451KJyf04P33a1FLizXOrKur1fbntlmF04UXXqimphbde+89Ki8vV3V1tVavWq2JyQnV1dXpue3P6dJLLzXHaOnSVv30np8af6iqskq33XqrDhw4ak7aahSDQ4TI+ewPtomlM+oamNTx9u5snx5QAJ6rpLDA2mhgW0YTEL9j5nyY0nOKSrOUyQjw8DiCcaVUPNSptUtrtLjFKRYzrqSP4GJgQyyAyER0rJeWHxbtBbfK/HGVVJ78Hq4+9E4C75keR4hQUhXieSbM+4oSeIYZ41Z19wyruqFRiQx9yjLWZPDYkeO6/OK1qqvie7OjfVwbTgKpO5Ah+BjTbUqWr+a5kjgXnd2W8lu9erGzz9OuA4KD1IbZGvhXQcmykf1TEMUnzfbD2+H8KEPTh4xzEohRpg9aBO8vnNby75tzuFYlUate84c9LVV8iaQFgqB1VKfiGIa5Jt7Z5OOJyYTZVFL/vnWNOWSne62CjvGgaaNrf+KCC5B0Wt6sWrXE5g2f456WhXqpgdw89tgTeuzxx03eAE0mKub+5M5nNVB5+Xymrn2mvDCpmjM/0UVrqFBL601vepPuvPMruuOOdxlSuuulXVZp+MEPfkDVla7fGbYbpIuWM00VUS2tnspFmffFA6cckIAu6TM5Obz+SzeW68ot5SqgsGH63h5uwxT0XJxtb4eZyLyoLs5oZNw5bciSGMWAFjvJjMbpRUWxizWhAoVDJRvOpCxgWV3nKr7nyjZE7tvZnclWhkzDirzhDGNIYTJxeCD9IgjnwbyRNx7hlHPniG0zndvzGHiAohit0x1BFA9+IQcGHzIvkxcI9dVIUbFA8OrZSIjqTICpwPEeQIxQE2bRGSEtEL4CbeobdSJSlUW5cnz/LH5z4l5rqistUsxXwm4GPZFU24lTRhpsaarT8OiYRZ5mlEhRlJSYM0O0emIgbX83/Y2gzYI3FNn3a5CIl/Hw7yaUzA4Qk1xVUUjyIyB/2Xs/6xzBCgp+bnPEa174XFKABvrKJAxORbFzUkwDZjxlm1BQSBEqDQ2qb4JS00I6JWfSWlsfU32522R8KfhM8wUHekdn0oi4rv9d1IT/bK5Ov78gnZR7xlzVGM9ue4B9Jzd+3mGgjNWvRKd9kluY3ln0pdeWR89kVFEUscadk5ZXp9VE3KJYDiBrIm2MOimUsNPOxsIGA9mdn+MAswlBYg9X1rl7gwyd0eik1GdVV5Qxp40/xH1VxSdVkEkoVlKhTCqhTGLcjA6k0MqijCoKkkolJlVVWWHOVF9/v4n3MRAlxZAbXWUUjWRLSkutsezAyKSaaotNUwTHsKqyUqdOdYtyV1IZbETT5z0+rWtH4JV6w4ijNDCe0vMnxjU05jSyjGcHYR7ya0y2AVCKfbQvdZYgmauycfPUCOeptCpT/dq8gsaBrpM216bstqur1wKEFSuXqmciqqM9CWWiccUhvQaRqUcjs5uyXx8BmdoCNuOKZQylmRgZUmVZkRny2pKIEbuPnU7oiZf61TlSqM4B16CRe+M/rl9VGtPaRYXavKxI5y4r0sqmmbkfVJYcPNhuaWurAqoqN2d3pkaN3B/EcDiFpNydrMXUbQR0BqI76afm5lor3PAkY4fCu8Vj/J9kSrteOmwODtemnQxyHRPjCZsb8ISYw8UlhWabuRZrAHV30B8cypyNdCXB2FfmYWVVmdlhroE0BvONJqlUczEHrLVMOm2kaNK35ixlMlbmDgrniboQhSGPW9CRShnZnbJ4fs+TkK6kepEKOvhPjAbpwrvv/q62bd9mFYYXX3yxtSv54U9+ruJz3q8n9s/NbSmMpnTN8jMaPvKQbn3LW/TMM8/qqquu0te//jXTgtqze49KykqMy/b7n/pvaqjjGUO8uqASj5TdDFSbeW2V2Jdv/npQ33pi8Kwu6TzrRRvKdPUW11QXpDzv3M79NEtaz7e3G2KcRmk7YwJ+BHDYG5x7bDhBZsdgWr3jTtgDJJk1TBDD71DoXlodNfs4nyPywK4e5+CE+0FY7jLUATabtsilM3wE6pyY8M99Z+d8HXTdZy294Kt7gkafU8/hvFRrYW8PntbqWsTSHAKxkIMyOjaDikok1mvMkHiI0iLyQBRoIefEidm3/7hFH0z6sCaJr9Cg4mL9+tasKBNw9p5TE9rY7EiH4QnpSY8sPMiMXphppqoEYGWqwjAsbFwscFvIfUPqPN2nmqZm9SQKNYzwczRuarJMKkvTBA/qq2b4Z7iP1Ny9xsL9cHLpS4/amJuQr9dYqN+RPW+wTsLv3Zc70wzQBJ5iUVUUx3RqYNK0Vzim3x8/BoEBtmQcmssjWlkbU2nh2U7k9HfMmBAFPXcsYWS7YUiKAUJZVBixpoQtdQWqC7qDh1GvhYyfWyOueoxr+koYOo779JVtCh4pikTMqR+ni/Zo0giqFy8vVk2JS6PwnMwVomE66U5XNrZ3isy+8SVGrSR6+fJFVj7JtR0/Iby+XZqOct7DvfAYXKNEnEyMS3BbzrgGrRqqCp0zSeVHVlQu2MynJ9X9egMFodLw4ovWOxJlsPZJ0bCh8jw46OFCAFdWKp3oS+rkQNJSeFRPhDc9PnO4J632gVSu8jLmyqbZ8GqLnYEcSbp2Hc7WuTOYDQiey6WUpAJNqKqEzzpjMzaZ0uBYQmWxpCZ6uxSpatSYXEqjqICu3DHjjOAkZ8uYfaf3kG1l8NOjg1peT5WU1Turvf20SksKLVW0tzOt5zqKdag7aqW08zkqS6O65pxS3XJBmVobco6Oe2cZQ3VBQ1DCZaMHfYGYzrxxqZ2zDSpOQ0fHGTU01lhZ/1kpZSPXpkxYlPJpEGcQIh7V6Z04Lhs26fTpPnPIaX2Bo+3+oR8aAAAgAElEQVSdHqc3kzZ7h90i3YoCu0PM0jp4+KQ5OOH2NXyXIA6+1vr1VLe5Ig3QGJ6T1NjI6JhdB2THKy8ztjhZpMUQOsShgkuFkw23k9YclMCzV/BcIHSrVmLXHTrF97HnoIx8jzHrGxzWD37wQ11wwWs0NjamF154QZddfoWefuop3fr2d+mzPzmlF0/O7HiSldi6ql9XrskYd+2mG2/Sb37zpCGd3/3u3Vq9eo2ef/45+7Ojo0Mf/9hHVVPlEJzfxgEy8s1fD+nuJ3NIDlMD5ObScyqMkuLlNFi6LkgLSvFD/kF2bw9RTsI23lXJSY0laNrEzLa5BG6OVj44IQu2akpjLqhLO5VwDl8IM1+H7v96kjHPh4Nz0RJUDOeGpKa/fMrn6PMTrhggqmVRsDAhli2UWEqKABiTEtJ8KS8WouVwo9GgtDVmL/V4b1J15TFRnRIub7NGmUOjOnjopJa3Ns3ZBZzzU4kFatPa2jzFSJ3qHtSOtlGNF1YZF8D4AhGaxznS3f/tBxMXx4INFzJmWWFMg+PJGSUBzMGxartARyST1qZmRyicbRHsOzmpx/aM6bkj42rvTVoKIN9RXBhVY3Vcy5uLdO6KEtVWvvIGe66M1ZW0ZrkbgcCZ5aAxAkn4MQjYgSCkVVGQ0UXLigzG5f0TVVLlQlrHi35Nv3/OAycMrsLSFUs1ESnW8ERK9WUxVZfSET5UgRBw3o71Z9Q96pwKr0OF8xh2bqwUP51SXUlGmxcVTpnL+caQTYOqG1LFbLSkc6evORASNhHv3HuuHA1fD55J6ER/Wour41pRG1Ntnr40aAvRggPlXJ+6YWxxcODBYIxLQAanoRHk8ItiEY1MOqebwganm+NK+nkfhQVRlRY4p7FveNKI1iUoTsepLHKpdTSN6JeDuOJocqpTaGNHqlUplWtU6dEhq4AyBzcW03CyQPfvSuuXeydetp5Kc3Vcb7ukXDe9pswCGXuGVMqU0uHWwBE0Z218wjiDpOcoPYbbM/3gu/BpQHpIb87GWyQlf/RYh87bslaTiYS9Q9ddvcTuAYcK0vJMnEJsX38/VUpdrh9foDh95OhJq+yi6MIrKGfV2k92m6K3T0s59BtUfdycJexzQ32V+vqc1gu/52eg6r7KMDz/SHfBNyVV5R0zr4vE93nvviEu98fvxieT6u3rV1Njozlk7e0dKiou1vDwiFYuX6bO3lH904P92nb0bAIvqMXr1wzpLZfWK1ZYrMGBfjXW12mor0ctLc1WbVjf0GANaT0KtWL5sqy43W/LhjP/f/zssO7fMWJr4brNZXrjBRU63p+2lBg2wZGCnYYTNneuNOlZc8vWS0Zr62i/QKuc39bTuPP+hzs4TrkyF0WZ1kPA70ABFNgK437+Ipe2WOiBV06+GNgSr54F19Z+WtVVFeaZs8hxcoAmfd6QnLpP47jI2pl3/k4TP1j3lEdijPOlvPg4kQVRdlVFmVVI0IDvSG9Ky6rjVqro0w2c2RCZQycspQVEH15cM20YkCmR8kf7JByFtfVOul5LcVf5wFiiiuoQh4WO3vw+77M58/v0zJ/iHosLovY/zg0bMCkaNrkwihA+gyOYOifH0kuZtBosOoB7cfYD48ywiH/50qgG51k94K9XXR7TBWvLdN6qUpUWv4zJGLpxn3JzDo7T4uGAKB0GQiwqhsuWBjGJGlnWyf24JohU0Cxbiirv2aR0S0Ol0zra1mUtODLldbYhI7WwtjGucmsEOhXJAYWg8+/OzoRBxxNZqQZ38xg5R5zOKJNK6oqVRbM6OGwOpAdoD0AqlzWTT2WbiN7W5onTJulAQML8hUez61RSA2MZLa52nZ6pnPBz2aXaEKzM6MCZpFXTKFZovBg/tn7uePTYvwZLJ6WZZ9J4KhBJDLpyM5dwfiqLaIEQU3vfpCE0RLKkBCh26BmRhhNpc455R9VFiKIydzMaHxlWeUW5YnHH4XFChynj3mTSSa2tLzCH7UhXUv/88KB2tU2+0uVj9vGqtVFtXTWuWGbCenRh20BrPMqMQ8FYwx3kfvg3pGzGG0SalBSOBKRheIugKrM5OCAn9NPDjhI0cj6QE+wkw1tTXW7Xngkp51ogPMeOdRrRGv0WUqzohOGgkSrCbns9NZymg4fas2ifb2fiU2PYXCpSaV3gkW3mASg+KTIQ7+nOtUdtw0hVji/lHKdDhzusySopORNDzXIB3bolaD5yrCNIqzWYOF/3QEJffmRQj+8Zy75bKuvee1WlbtxSpGS0SIe6J40/xjqJD5+xwKx1qeMDOTK7V7x2mln/Hse+jklb56Q+sauT6Yja+hGDdS0uHAfH8RxxpuebVfG8R9ykzc1xE36c73df7nNHHtjVm8kKVoWqR/yiDMNLXMTD9GGI3pOO+L0vNTaXIFjYvJbw5PHn4OGAj9Pj/UpMjJtRKiir1Vg6rtGkE+vC0DSWSatqc+Q9zs3k5TjLwfBzINhB8OiJHIG4WGzkgMnr4vCMTSRMgru8olSDfSOOaFZSrO6ePvUP9BvhsbGxwfLLTGDuB0PN5oJCJBEO0YVbwMFET6R0or0jUP6stJnQ2FitsUTEunMj3sXGG957MTgYB6JyoFqgWa/kGjYMvswcsiGbW1NDrTlPlrcmWp/M6Ln2SSMlsjgwyK7hpDvyvptpVVR5329AYDXBPNsQHa/dbaC50uwc3O/SWOE5YnPHt2oIVVf5VCf3SERbV15gGwZEW1IPnMMvqpnmn0XeyUDPRWlFM2gkFKiS9EnIJvx635jpJx3renlNW/0iQwPiqi0Vaq7FiZxahTb7+E0dk6mpOrgtrmzcBImDUlffcoD888oaBMpcCw0zFpMJQ0bQJkGMLd9GxPs50TOh3V1JRWzjdxFpaVxaUh03hVnPVaovd3MTw3W8L63OYTg5znnEITd0yVAOKtZAldI6f0mh3c9MppcAg3JrImj0aWgmOhPRnzVNd2C4HWhW4ej3jtKZO21/ptNJ6+m1pCpm7xbNGS/qtq8LpCat5PiIamuqNJF20Hd4M8uS30G9IfqOT1Drq0yU9RK36iUvLgdigzAkf54ZSqqqJKrGCve+TaMmg55NRid7xzQ4MqnS8nKVFYA4RjQyMKD05LiWty5SJB43aXoryzdUzFWEUgHS3pPUZ3/Wq4OnXtl8nG78L10V08feUGnCkSZFEfdVRu6ThgCOTRiPxnNeQPoqKkosaOJnOJvYSe9ATL8G5yCII/1l7SuoIB0dD1KmReboMCnC9tmQyUmXBvLy+9g+UmKknhYtrjdknHQRjRMpJ+eca9csyTpIXLe9/YyVua9cuThLAfD3BxLE+VD7zTqy6bSdi+ovUkwEA/nI0+FndKiQE58EXSStZ2mtGQQNeSaQIK6DRIF34vtH07rzkQHtanOieu+6vFJv2OLKrJkTXSPS7s4Jm7up8VGVjHeruTKuOkjRtZX2fP8eh7fnzM+h8bTacWgm07bGWBV1FQUa4BECQj2vFzDC2mqE1r+3aflsP2vVVbhmtK4uYg00f+sODq0aHCkspxLL371Xy9/DqrhAmxxZtMM7MiGP1m/2vlrKnTsXdflzk4deXJ7WfT/8ho4ePmj9a6666hqtPf91GpgkwsT4ZoIGci5T7o1W/8CgDh06pC2bN7tJF9wHf6HXExA6hEEch/Ex13SP/+vqqgO9A1ep8I1vftPynK3LVqi4qFjFJQX68pe/rFOnISYX67rrrtfmzVuMxY0BHB6dsM2HXjq+LwlVVExocvZDwyN68KGHbR689rWXGjTOYvWOCs9j4xeatT4vDSyMYUH5E5IxECxigP67jlx82owBEZfT5IjapgM5dOfJCeNRxCA8R+i+auYsi5djuPyGH+bd5OPM2Hv3pZcBcdBHEyb6FVQeuTcSOFFBhOGbA+bO4W7BEzDDDq9XweQeQBMqS2IG/fcMJ7L8FBZS8CTZyCl8bktTkfsPlE9xQNfUokESz8K6970woq88MjBvzYe5jAq8nGtfU2GCV7OP37RnDzlEUzk9DkmxXi1UDzL+1gzQzRQQnPqSjFbVxbOy/IwpCM6+A8d18YXrbSPLGXW3+eOgPNM2rqQYCyJCSMSkwFKktqEB25hymavXlBifhCuSqtnblTL9JEjFaAd6vhBpGO6nojCt9U2Fqilx7256gMn1IZTu3HnY0BvWPY5LPs6QtzmQYtlQKI8mcDjQnbT0lFWZGfqQtnldXx5RP2Wzaam2jIAInplrbYDSKdVI3Lc3yBaEBbaLyZhKTKi3u1eFxSUqq6rGLRbaaRhsZPfj0bQWV6B4nbANZ0lVfIpGkV+zdDKurKpQY0uDawNCJH/0pPH92BSniwJ6tLNnOKW/+Umvnj/68tRk55qfb31tuT78+upZUW9nnx2vBX4U6DEVXvyd9hMgg/kqOf2z73rpiDkToD7MIcrGCSLd/jDNuQy0upDSZ3KjKeT0jQrtPWPnwmksvo9TDKH4vM1rQrysjF7YcdBsH0Hm9AM6As4TSKE/vDOGfYUDtn7tMns3s/EvXeps2K5PWgou0PRnmn5t+D2IBm7evHqKY0JbDpA6jk1Lpwr0sb5eOk2pftTWZGk0qSUFQzp6tN3WzKaNK+d61a/K77GhIOVHuhM6OZhQIuPSuaw71i1pat4zUgO2VoNOAzTCDMtQ5PUbDCh1fgPrFTuxslpWNOTt26vyEHlOYlVUHvoKb3p+MwyjM3zfG3O/MdlkDiE0YaM94zkCY8hGuLQsoa9/+e+1YkWrGhsb9fAvHtbvfujDlrZ56unfWPfWSy65xFAUBMKgNE4mJnXg0EEdOnjQ2OtXXHGFjhw5qnPPPdeUVlFTXbt2nZ5/4QUdPXLEDP+SJUusK/H27ds0MDCgCy64yNAZCF189qorXmdR3ONPPKl77vmp3v/+D2jlilWu7DExoV27dqqyvFz79u/XmjVrrDSWseHniJtVVlTqyiuvVFl5uf07Folr+YpW7T+wX1Xl5Tpy9Jgmk5MmdFZfCz9majmYJ2JSobB371GNjSesnBVyKFEvB+Tm/QfbdM6GFVlNBjMEo2kd602ofTBt3AB6u7BR8l5AcLiU53Z4psl83q9VrlhJn4tabaO1njGuAscE4oLH8O+dPYTvQJJ1EX+O25J37lin66iqS+PqH03Ytfg7Tg48lP7R5BQSdL5z2BwNaKtWpZROWoRMqTX57l/sHNUXHujT6ER+ns3LXVx007350iota8wZrXz3N9UZy5G0p5Pv/H04hIzyd6fYip/JOCLiRj8teC9A2aP0ETvVbZv1ymkIDinMrp4hjcQrNV5YaZUeGKcp/buCtgze+QQZWd/giH387HBPSm2DTpWZEc5Wf9FROuWq+VKphJbVFGhVXYEqS3yjU9dtGwl8NFUgmp63ZbVVM+LsU80zPU3AvGLN7z/QZlEzyCgK33uGSixlZlU6GEjrzURTzrRKC6LmxMCxqS+Pq7AgZmsBxISokrmfwMkJjty7CZCfoCdZOhKzCqaygox6RlKGthbFUiYqyjwCLZqu9mz3G6jgUv1FKscTwEHVfL+sfL2xGNu/v69PP39+5OVOvTm/x/N//PpqvemCslk/SwqToAqnkk0cIjp/52doauGgWco02KTYqKzn3siY2tq6tGbNEuPe0FfP+DrxmCbGJ81mhVvGkHaiMorGj6Ti/Z7jnYbcn7nbNYV4Ci+6+swpBtlBAO/IkZOGdLsO8VNTxTg4XIvfkYLjOmzAIIlOpydiCMtcff8c5x8SdL+OtZ3SkkUNds3ZGpTi4EBYXr1yiVV4sd6Yr6aNhFzBNJvPk44lpd5AhJUy6AJCkUjGUE9QMQRq/z0OgshdnQkTQHXpXd9gN6gWzXqLubsh4GeN+XSd+Qeh1h/5bD8Z5HQqqZV1Uafc/lsmhkYeeKk3qxnp6CYBmhMKxyy/aY5MLkrz+W3n4IR+HjqHZ1S7jfHscxOhLipJ6Cv/8Lc2gRsaG9R16rTe8IY36J577tGFF19sfW+4/vXXX6/vfe97amxs0mtf+1qTe+/r7dNNN95ojtGDDz1kaqoHDhzQkSOHrczurq/eZWV327dt0zXXXKvly1uN7X7yZLu6zpzR2972Nj3yyCPm+Lz+6itNx2DXS3v1z1/+ks49d7NJya9avUYH9h3UXV/9ijlJpSUlOtnRobe99TaTp//Vr54wMhjXXbFihW6++Wb9/Gc/s0V//fU36Hvf+67GxkZNCK3teJt95l3v/E/WeTff4WD6PtOiwEgC6UIQ5HyQ5hgnOApZxdCM9MzxCQ2MZ8y44CzgfDggMCA3BgRWI4cGFw2/m/BE9MkG0iU4OGYgDHUIVH+tsSXnpVlkRmUFESN94ux0Daes5No5V84BCssDZMmf4TkSOMc1pXENjafMIWEzweFHm8XKp8NOUjAvw/OPv1upYYCO8ee6ergTUe1pn9Rf/aRXXQMupflqH4vqCvTmy6tVW+HQkzDB1SOjlvjw9z3l2cPrJjdSxjcI3p1rtBi8TNCWFGkQaXFlVB0DSSVHh7WqPq5oOqWS4gIrB2a8UKGta6xX50SxxiOgTG6jOuv+skRnyuxd40b4JSCCe7uS6p9gPrlUXyyanT12DYwVUSfmEE0L+sOAAFEWDtJIhQz3QySKA0DFDXN65YqWsxwc0h38ng2LOU5xwNjYpJIVTeodjygScMoYCo/YLapwbUaouOA+EO0jQhxPEXU6LpNHILyN4mfMS54HrSieaCKJQ5c2VIoy2Fg0pspCSvWl1fWUgecXUmOzR30YNAGeiN1bUKYPsZveWVWVZzsY2w+P69M/6LGGm7/NY0Vjgf7infVqrJxZW8NQPmviimqzew4KHuApIkHB88CRARXxG5lHcLBhHgnhOyi6M97YMN4ffcFIuWLD4OSQgl9rffjm1y7HO5Fdp3ut+on5YOnVUsQQo/YnlaQQpV3jWSpJB43PA5fH+D3jDr3n8zRXRc3ea/fMZ+w9N4yiDhAjVOY9ERkHl2fFiQVt596oBgS1xGThaOGMM/dw+HCQQKzCqWTHN3UBKE1lT7afdiTm8ckAEfvtVU6Fn58UP/vIZIZupDhmLnidzvtxNs2tB2fX8u/tbp36bEUgnRE0leW9IL5K8EB3eQ46D4xMpG3v4rrw3igF90HJfN5Vvs/8h5KMvYPzpc//pfp6u7XxnE1644036VRHh775zW/os5/9rB577DH94Aff16c+9SlzcN73vvdr0zkb9a//+m/maPzuBz6gjlOd5hC9+c1v0f79+9TWdsIcm3/60j9py5Yt6uvt1W23vVVtJ05o+7Zn7QW1nWjT7/zO7+jpp582B2frVVeaVgfR3yMPP6qf3/czWzAf+MAHlUqm9W//9nXdeNNNWr9+vb57991qWdRi1zt+7Jh2796tHTt2qKCwUO9///t03733KZlO6fo33GCfraisMGfqiSd+pf37D+hj/+Wjal22+OxSi2BTY1GRz0XOnMXASwbZoRTTixV6AjE50l8emlRBgVNQBepkI/IpMJPjD8qo56KoeaeBEmH+jgo2k42UAE4DJDNbkMFMYmOjxUBjmROGG0lkdLSPUmjHJ+H78+HF8ZnaMlJ8lOSmbeOhPBz0xpeHzzbBfboM1Ij7pvLuwsWopsp6xFAp9ds8IB2/6dLqeT3ry7kPI6gy6FbVQzUDUTQpuYxiIDyDp9VcCjKEk1NkKQdcy2WrlqttpEBjKYfCzXZguCYSSS2vjmpZTdz6Je3vRkPJVbSFpQ18Gs0bZuNKKaNV1RmtqItrdHhEL+0+Yr17iLq5J+YrFTf0dzp/y9qzHByc+r6+QSOHYuBZAxQH9A1NWHl3tHaRYqax42Yx67QomjLCbzoasw7V/KykIOY2u8ApnD7/GD9Ui4HWkVGglQlGFXVnlxJ0V1hTF1Vdqes+Hz7cJu9QODY0qiVxZMIy/xhw0Coi9xa6OQfOJWOAw0qjQ/hgCzn8ZuLL2+f73Q9cU6U7Lp95kzSHbHLSZCdwRkivwFPcufOQzWecAhA3NvFoDK6Sq/zCSclHHvZINO8fpwZnAkeECinOw3xYiDSHb5XAnOZ+QPYWLW6wSi3I68wpzst9girh4FBAAhmY8SYlhmOF40YF1Uzp0ZnGk3dMqoqWP7x02pBgj8cn0JcqsPMxV0G7vNIxSCTXhEsWL4hahRfcMvhIpPFsPaCbNE0FnvnOuIFWbtq0yu45HwI433c/388xo7G5Tx6jBDFuFZ6MNfZ4rj1jvtfwn3M98LBbIFVpC8ytwtD2CkekJsgtjWe0rtGhwtM5qwu5pjk42UhzmjXwnIvwCZ2hPLtnz2zn8B7f1PM40SoQnK996XNat369Xn/TW01t9Ezbfn39X/5Jt73tbXpp1y6dPn1Kb3/72/WjH/1IH/7Qh9TaulTf/8GP9fzzz+vGG2805dTvfOfbOv+8863HTUlJsUnDf+fu76iuts5SV0hf/83f/I2WLVum1mWtuv+B+/Tud79HTz/jHJwtF11mmg9oclSWFpmThaJkbW2NNp97nn760x/r5ltu0caNG/TNb37TrllfV69nnn1WF154gY4dO67BwQG9973v0/335Ryc7333u2pd3moKlb/61eN2zx/72H/RimVLst11p78wXw6JbgXRIQsFuXOUNBvqa7IbKbAiaqpH+p1EPI4JB/nSLNcGrkzS9V/J640HmkQYTmseR+op4H7wfprKoqotjZhMePtgznvnOnwewatJFHgl0y1IRWLGZ3BVTbn7sFnjPfoZ5pndfRAZkKYaGMPBOZuv5HkMRgoNmkmCJvgeM2z+SiXU1ZPSVx8dmHNzX8iCyfdZxKjedmWtVi92/WHyr5sgmsnz7PbYc6w9vm1575QzPmzhvJ8EXlwqqatWFWlizCnFwgdjbgykCnWwVyounNrpeab7w/DAwagodO/y9IgrvTOSMUTCwNrh0ODkFAY5K16rIW2ptC5eElNmYkTbt++ztBRcMQ/NE9W/tOeobXaurcm45ebZ8NjIQANIS/nqETYXUrUJxdQ5GlPPaE4twxAkmjmm6ErsnHvvw2Wr54K57d+Z3Sd9ieJO78j6kClmG5ZDAZ3uD8e5TVHjFk3nypEmJthgDInUWZs4ONMb6/JzFHRJ+bCGrUIpHtOe9oT+x7fPzBu9WdlcrMs3VmjtomKVFkXVN5zUruNjevylQfv7XMeq5gJ95t0Nqgi1uAl/h80ZtI/UEbwbnEt4XWzoVF+5MnGH/uWOIIKfJXoBRQF1QQuMai6L+Kfxcua6d34P+vP8jgOqKCtx7UeKaNzpbsYpJ0PupefVuPFeyitKHMITdU493+c+qBoDQQGlyscrmuleqBLbf9Cl35Yvb0aQ3N69b1/BetmzF0001+i0qalOZVbR6PTWPJTOfWx/bp+tB54DJwbUi/ulYszZU0QxIeWfNGdqWWuTKT7/tg+cjv6xtJ47mTQnFoffKAZZ1PmV2a6w7WfNkd42zqSPuiI4MRmhq7moMmZ6d8d6EuodSZr218o6p7f1cg4T+rNeKQZf54jAVp0QdNzNiquFJJqNtBuC3T2JyCCl4Ofhc4ShJlMPDRQ9F5dntOOpR9XUsliVrZs1PJ5QdWxcXUdest42eLs4JxXl5aYaufWaa+yln2g/pcefeFxFRUW6duu1euaZZ3Si/YSqKiERl6u5qUnf/Na3zKFJJhNasnSpqmtqdbqzU4sXLbYqqQsuuEAHDh5QS3OzGpessA1j2zNP6eCB/UYWPHz4kC593eu0ZNFSff1fv6bm5ibrO9Le3m7oDakp+oZs2LBBx44eNQTnfe97nx64/36rbCFF9f3vf99SYzhiODgvvLBDH/nIh7VsyaIZEByX2z99qtcidFPyRLAskbToASPpFgMKrmm9cDIBY8/B9rb4nJH2Rp6fEfGbDs4M78ZVYYHMOOQHBwehPNIgDWWO6D00kbbKGgzHWJKIF8EmNlxHYsbmMGGR8mYy8WNzcLzon0Gxrtx76twJcrhB+oR78cx6ODhGHJ4mHOgFAW1jMm6AQzWsl5JdU6qMpfWvj/QLvZv5HmwgjVUFQvsGBeXTAwlNJuaXRjhneYluvbwmqDKkEiq8Ptx8d5FKvvUxbe0F68O3dXAGwkG+xpMLyv8tfW2aNEldSbm22X23luHv7OqcVPdY1NRx/Zq0qjd7X77/i692dO/Bp3+Mc2IVVe5+cZodN8g5Wo6I60jQTWgOKa29neNaUTah8si49u8/Zv17gOZ9xO51Udg84aFh7EmrGtmVzuuFcducws6er5Jizu3oSJoD7lN4xhEzHo1z8O17QcWfrwwl9WQFDkE3bMfhSTv+GNcOCXBbhYcZ3YwuWBxXXanbSInIQQZwbtioEIDj4LykaXzKJDzPeCZSKt09/fY97of2LT95PqGvP+Z6Pc11vPm1NXr31Q1qrjlbMO6l46P68gNd2nF0dh4PXJw/f0edLlyVvxqHZ9u954hWraIiqcTexf79bUYC5mC9k5pB12YhjgGbN3wYnpmWDdMd+Lme3f+e8QYlI9VHKfp0HotHjJi7vpAE58L7Xv73oEm0XMCe0qh0vvcDdwfiO7wquI84Nua3BFwT5h8OIRQCfoG6PHo63K/Ne+tv5hoy7959xJAfm/c0CB2l2muJWlooQvFOm0urwReiWnbl8haVoMxsSP7cm7yjNTjhTK7B884lO8IaGBxPa1t70lU5RWiJ5N6AszuuNjz/3p5rt8Tn/d4+xb7Yz3O23/iFScfr4wLYbfYnnCqqpatLQDqDoCktlRU5aYbZDt6HVSsmXG81btj8Gaqosk9iejTOiHFDZtCsP09AHjTpdefZhX/uT+hjbe/42MAEkt1uk5p6bv5VVxpTaYHbKHvHUfB0m3Ez0vQoipbGDXZmwtrZaIgIRyPjKiZwJEqLizWZTJiy5tjIhClU7tjxnA4fOaKrr7pKu1/abX1xbrvtVuukaxFsYKCi8e9pvZIAACAASURBVJgrzY0wOCkdPHxEDz30kAYHhxyn5pZbdGDfAX3lzn/Rhg3rNTIyYvyca7du1eDQkB588AH19PRYpdX4+JgpUZKu4ho4Zk8/9bRxi87bcp727ttrSM/rt16julpy9mdvnqZR0XHGyiWB6yHk5VuMpKZ2dUyqZxxDHc+K3fEuDYUx/gtcFqdZElTAZjeH8Ht0HbVdzyTGl+q1pdVxE3KzEuDA7uPQoDJ5sDtlzexATaxbbzDzPF/MSW+763rSmSel5+ZOTs3ar1tvOBg7SwUE88xBly5X7dEHN/+C0uWg/Hwi5a7LQolOpvXnP6DR4NymtKQoqpsurNHrt1RpmfV/imp8Mq1DneO6d3ufHtk5OIVIl++MJYVRvfu6OtVXOWdiyv05Alo2YR2OQLODGzyjd2Sy5wgM6fRn53sgdrwvUlPnNhWqqSLnHLKe2gfS6hzyHdOdlIBt/GfdX2DJArVlv06pWiLl6aM558Q63RkfibGGkXEoK5AOnElo8GSbStMj2rCiTitRTw6hR4wJqCSqsudtWWMk1PkePD8SCEMJ+EDO0Hv74jUJptsutK3OdHSqFqmHYkqX3Xrzc5/3wDm8vfLqwdiC1yxyjX0ZM9CBfQdOmJzEouZaFRfEzQEwbkeeXk3+mfzmyobFBom9uuuZYr3YNndZ+A2vqdan3tJiFXMzHce7JvSnd7frQMfsKVgaEH9wa1Xe02BvrFJoEf2cis0J4HmXLG20Z7Mq1IlJ6xY+venmTPfl0C2aDndq1cpFhqgvxDkKnxe0jMokxALD/abCY+w2YhdAsG95pzfM+8TGU14ejUWMG0RFEM83H6eBknqcPhqPhlXrp98D1wUtAr1i3+MaHp0kzYVcyNDQmE6d6lFNLf0L641viZ1n7E0SgjXKuktnbOzpicU6IQWKfEi4p1x4nDwvindHqovUHW0wNm5Ybk74bKRqbAXtEfafSRqiSYxKoOpcEF+F6xyM+e7tM/kNLgDz/awcisPe4wRM0yqOpkzrCyQnrBU3l52IRGNqO9Ghbdu3a3QUpz9ibWMi9++kVYP7ergyyjsk3BAGjefMkRRNCWKK2JFPiUw5RxaSzEWwXMeXH/tzuD5AkFaDKNE2rLTqSqJaU48DNNfjud9D6tq564jq6qut3PvRRx+1jsYtLS163esuNdG9WSWeuV/Ll0fNiyZvCjT50kt7DMG5/e2369LXXmwLNkNqIPh89u4CzzHbfM/t2O7XOHveMKeQOs2/89IxeN++Nm3ZvNpSDTNFGu39Sb10KqFoLG66N25jd+PI+yLXz3ed4qR/v6E2C1mHM1CotKamLqVEp1byo3wX3RFfygcatP/MpI70plUQ6IYgIsjbsmg64xAVokbQhClzJFtp5zZ/T0BjIVHma3AyBmLcdV+eMv9CxIPpc8eeOEB/IJeCJMBLOXhsXD94emjOiVNREtN/vblZ15+fn0NDbvruJ7r1tYfPzNlx9/qLKnXROkil09dH2DDkUnVeU8iKtQMnzYxI8G5s7eV79mD8GG9+jSNZEkvr3Ja4qkJQLk4IzmbPWFptfSkTzZtt/Lg2qSaiJ4ec5dKM+e7PlaHjFKfUUh4x7aqTp/tVkh7V5ZuaVFWW04fymxBpKQwwRn0hfAjmx4kBequljC/jja1bH1Ptix8/HJwTR46qtqlRZRXljjBvaT2nem1ROGT4YIF4kdHygrQ2NrmqrYGxlPpod9E9qMq6OtWXF2jZy6j+wJ7sPXRKf/0gPb9mb6gHivjZD7ZqeaNLec52PPTCgP7i++1Gyp/p2LqpVP/PrbV5f42Dw4ZcVVVumz9NXNkUQcYZANKOEMbZaKno8T2nZroWaxtU6PCRdhUXFWlFHkL5XM/kf++VuEH8qHxigw8fOBReTwd0kGC3t3fIHLTw4Su/+HlRcaHxgkBY6E2Yz2GZfn9we6hKXLvGdVaf6+C+IG5bX7l0ypAYxAkvunC9BaNoB9HXjGd6cech4zx53SfGGZQH+w/Hh7WCs4iGD89/wWvWWbozfHjnhvfU0zMYpHqb1duLynSn8X6QAJguWeDP0T2S0osnJ5WMxME9XGVsiE6wkL09B2SE/QNv/6bafrdXgc44NBiAoXc0qZK4tKGp0LiA8z3Yt/cdOKRHHnnUKpv7+/ut0nkKydgT8zhpOL2a/fm07p1Z4uIMP5/POaz8Fca2RUPecMlQnXX1oDcB+jCPJ7WWB8NjNpmAxiGfcX4WpcvdBgrFs57LPQyTE0XM4ye7YZTo0Ucf0nXXXad1a1a6UkF7+Hm0M50yEwOOZHbgzr4RIj2iXN8GYiYHhxJe+gZRSg58j3PjUzvh9xi+xZner1cCdl2X3YYF3IdjeeGyIpUVOt0bYEwUblF9daXguXc25ZFCwzLXHCFCLS9yhGLeP+mUvpHk1PkXArqmzKnQz/kr2i2gDazPe37dqx3H5tYY+cgbm/Suq87W05hiSNMZ/d09p/STp3tnnTnnrS7VzZe6ahqOuZ497/qYvvZmeXZLJwUODhsVvaEwCmHxLJdSklW3nRpKq2csJ5zo788+Yxws55TinBrcb4YgSyPIAo5Znz04NyJl6E6RJ28/Rg+hAl2ysVEN5a7hZfgADUA7Zu3qpUE6ah4LO/gIdgKxMaTjEbW0UlY/1jbg7h/+/qyq5dgJVdfVqrw6qFqc1geNz+cQHJfmdbPbpbJAsFIp5qbreLyqLqaGkrT6egeslJq+RoYGxClTRyzw7O7bXAPbdKh9WH/wnQGNTM4Ot7/pohr90VtzOi6zjdDASEof/5ejOnZ65rm+pbVIf/vuhryaOL4ZMffdPzCsZUuappR3s3k6Vfagw/iqoPeeh3VDN8dnOd/hIx0mpue5R/N/w1M/yfkMwXnpsAlZktrx94ONRLWY1COpRlJXIDJwWuATMd58F+E90mVo2VABZd3eo1FLOUJSXrak0eaha86ZS+V6pwEUxcrL4WVtWjVFq4dn5X8+68rA4bq5AIaf48zjHEE5IF135eVbbF2RuiTt1tBQZeRoJu6+fcezAocQ8devbTWnM5FIaIwKwxNd1mbj/C1rppSqcx0cN/Y8AmJ4U/Y8BXEjYqMlxPtYt2bpjNo/EO33dCU1mYkHBQUh3uMr2Nvn8htM2DQjLa6gaspJY9BvblmVa6a5EASHgad6s39wSPf87F4dOLBfH/3oR//jWzUYg9scHE9IpeQ0omXVdCxeeP8kJteLuw7bZEY5dRYe3KzrzqoLkmntaRsw2IyqnnLKEsuLZlRifbkLOfw98rlEUQ2N1Vb+CHSZT3uBzsjH+lz6kD48tLTI15ogu9kGG4DLTgYbgd8MApKoJ+9CdrONIpMKGlc6CPFYX8qEBCMR+ltF5l0lNdO4sPeRDqouiVlHaCuJDsjOCxlLTxDlu/CH6Cr+9Qd7TCl2tmN1S7H+7neXq6ps7hb1pKs+eedx9Y/MfM6VLUV657V1r6iz74Kfm/4wBs+nVVec0aaWgrMqf2yDtUqsqHXUPjPiS/19ysn96UqknWMz33Vj6xc+VpL5l1E0Oa7JgR6dt6ZBhZFJS2GCBpSVOfTUV0cBHzc1Vmcj4jAB1Vcq+fSBT4tRUopjg0N/csj185rpoAKSzaHj+AlTGa5tqFMsXhBIhfqMYZBKDHMJQSGVtpQb1+0dzYh4BjmEhlKpvnBCfb3wakYNCSAVYIrm5ZBFY1aeTColnJLhPNzL8wf69af3TGR7fM107598c4tuuzQ/4jL9O4z///rGCf1q98y8HiT3//59jSZUCMkax88f1im9q88pozfW2AY5nQxsbQiOdljgtWxZs3FMaGqJYrRxYiyl7LgjkHJxHAjQLO0yD97IbHOec+7YedAE79i4Iap7uYGmphqjHFCR5NFQz9Gh7QPBIu+GvlS8k7ADA7cGfhTkY1o4EABDB/AtT0CEeF7XWbzaKql8s02cGX7PmKHxRBoWRMhSaAHnBsSFSjo4pIw3UgmIVzIvQJpIl1Ele955a8whwxnzInovvHjQpEDIHnAtxmDnrkM2x2gCyvWYU2QsuD/QIJwh0ox83pehc4/M0wOH2u0ZIcOH5UWs1100ov7xtI70pIwiYny2GWQRFmKb5vNZyMbsNQiYeqQaaQ+qHJmrC67gikTMCfzRj36qgwcP6mMf/5hzcDwhbzpakO/nlusMRT3ZDTQEaYUfLv85XKToIGIXeZs2hUH1aUuRECm93AMWOv1RgPnCk3oh5wOubutLWLPHkZFRdXf1qLGqyASkZhN7Wsg18n3WN97ESNBmAhJaPi0NovGDPRBrcw6OV5qdXi3liZo+hWSL0AsBBk04+berjnE8FtuMgFoh2mQyhuaA3BCl+uadOW3pqVVAPvcd1kcy/2ra3CH1hXLxyEQqm/OlGaTPysx3/vF5ax8QlDUOjyT0b7/oVf/I7ASc2y+rs/TUfA4W4B9+rU3PHnQN/PIdtG547xvqFI+f3TdmpnWT9xl9Jda06qp85wB54RXh2JXF0bGh/UJ+3gboBG0PTg2jTuzSV66vlPuTI9/ccSXKOXNjTnLAY+PnjuDuiMeN5RHVRIe1+/mndPDgAfMkFi9erNtvf6tilnJLmZNz7NgpM6akCdj8Ke31axV5/vGxCTPaXqm7ZzStfafGTUagEc2hWIGG6Y2Tcs6di8ztTl212WRCPae7LKrD2SkuLVHDYqe/45JaTqvJ4UDu36CgiPohedBcEbVrvdCBqmtUzWVSY8GYOts7VFdbabo+HPv2H7dO2cD/lCTj9Kxa5ap93Jx35eRsdgc7JvTFJ4s1MQdxHfQGFGe+x6fvbtfDOwZm/Dh6OP/w/kZrGrr/4EF1d/dkOZagDvX1DYpHC7RohpQNG+zhw67/HuM0ODSoe+/9uX7v935PlWXFloYhJQNKYeTq8UlDtlBzZjOeckyrbJvtGbOaQvuOW9qMuYDTwvlblzbNmF7CISOlhMNCxR7zLV9TZZygAwfbtXRpoxF+cdpInTJHQHgINM3RqK8yh2b33mNa3FJv1Vg8L6mzBq5RWaaB/mENDI3YXGIueHLyha9Zb/d9lv5NOqNtz+210nEah6LnAwLlGp12m/NE7yukQZg/OEQ806ZzVhqSRYaBJqdcBxI4ztD0/Rv0aM8+1/QZZWecHP8ZgoWOwaRaa+LWp44CkpTiJgo7XV14QbYr0Pmay/bz3k2zKuFKxhNBgQN7zxYTMnXl4Qs7AgfnxyEH5/5dPRlPvnOEOXdKX21h/IYsydjlZB1f0gmycfhqKTOQoeoRz6jm5wbdBobE8vmhJmIgOPAIsAa84MVVUW1qnifxJs8I4MXt3XvcvHEm6EzErNkGDweHF49C6+muHu3b32b9QSC7Tc+BLuwlzP5pT5RjsVn35VZXhTD9QIJ/9+mkRqyiyUXovu9UmMHuSotRJHaIi00aS8GhV+M2NTohmzFGYyXpSsVdJZYz0I7MnTI4mP9dy/qp+VRfHeRJstn3m1W2zHnp/v5qyuLm3FQUxayX1FgC/s20+RdqIeK5Ow5tyM0/FgqbfGGUjS6i4ZGkvnJf95yluJ+4uVlvu6xu3q/vb3/UoZ892zfj52vKY3rvDXVGDA3fnxHpgrGecX0E1VWO4O/XR666aso5QhVQnNfI3lS+xdM6b5FropnPNDAPXjg5qYEJ5oBrY+BefS5f/nLuzw8Ij9haNqr7f/xdPfP0U7ryqitVU1NrjWzf8Y63a2hoyEj6VANSXsu7xuaMjg4bIbCmGt2PuBN1GwfeH9GSxYvN/sCvGhoc0ujIsBGDq2sbrN9UJDWhwf5eVVRUKFNYrs7hqIbGEuo706OJsTE1L11s9qn39BlVcH6rBgrKliHhh9qQVBRFtbSKMta06QC1VBaod5y+XBmNjQyrYLBTl567RJUVuXPs3n1UdfVVhn70D4zo9OkeO+eaVU4Ggg0IVPZUV6/K6lr0v380Nme7kHdfXa//fEPTvOYlyNkn7zymncdGZ/z82pZCff69DeZcoh+2c+dOdXZ2GKqGcOo111yj9evOUW1tlepJA9mZHOnTVaekjAOSnEyosqpc2557Tp/77Od05513qr6u2hyOUx1nVF1TYTo1NBSlaogO3NiF8nJSJgXGBcQZKCoiJYQm/cwBiBfpYy7AIzlnw3K7K5SuQYdm09PB+SANCtJE01BSOFdcvvksu40DAMGa81HNR2EHjgVzErSmtbXZSs89CoWTytrE6aAqi15e6O3gnGM7ITL7A6cQ57emptKCYhyc6agoDtaOnYesMo+KQxwQ9kmeHWeGP3Hs+D3tKUi3XXDBOnOiUUxmkdPGwldl+cIg78T49CPBMufB2fNH11BSO9rHzRkrLohpKMEeAv8GFNcpd5tlmI/tmmVv93t+tqFpyHaB4GD3SQmDXnHNyURKhdGkllXHtLphbg7a1Emfx8GhVYOvmnDT2qcwXIY7p2E8+8/DufCzz+FuY6ZzT2LojHzsQp7l1dLKuvkTjKavbCvd6x8ysSq8baC5+ZDJwucxMTPKlJMJWyw4GeSUgSFn6647L6s0x4esD8rAiHp7BizC9bBp2EOnoulIT1IdQ64k25XzulQfuVeal2LM+bmpQwZdX4H+iFBpXsgEY+yz6cEAYcEZSgeVUGycgbaZ8T24BzZFq4cL/u2WdXi+5KJj996nzyNXXYXWDQ4ODktteYF6hxPmjNmcy57bm1t/juB8AQTFuU32xkrEXTQ/NprQnQ/0a2R8dgTnw9c36T3XzM6/Cb+qP//uST34Qv+Mb4/+VO+9vtZ4RBgGx19xjqAR0r0WUECMnXH88j17ULlkxM9AYdrn+10DOymaSWpDY9wg3nzBD+O0+1RCfRO0gXCE8Cyh8BXeH/dSXhzTROcefetr/6KLL75EV199lZH2MVygOA88cL+eeOLXWrRokZUdX33NNSbQyY2A4ixZslRvvuUWPbNtm3756KOqq69TMpHQdde9QU3NzdZWpae7x5yZ6994oyYmJvTA/feqsrLS2q9cfMnlWr75Mh1s69bgwLCq62tVVFLiXPeg+tME1kJcHf5u1Ss494mUqTnTXbypIq7aspjODKfVNSoNjyVVHE3qyjVlTgohcAoh6BJho9BrbV0mE7bx8c5BpAyhC3K/w2Mpff6XcZ3sDxGr8symc5aV6LMfWK6yeWh/7Gkb0+9/9biGx2dW6r5sTYF+93Ke0a1ThE//95/8L+uVd8ONN6upZZH27X5RA/19uvrqqy2l+Jsnn1Rdfb1WrVqpZ5/dpvLych0+fNja1AyPjOgz/+dvddddd5mjiljq+vUb1Nq6zBTd9+3bb+9z+fIV2rxlix584H41NDRqy+YtSqQSenHHDi1vbdWmc9abZWA++yacDgGaMKcEgVVfjACPBYe4d3hSF567XGWlhXm7a/vGxTgDOCc4LnClNp+76izk3QfC69Yutf3ByMHjExZk828TNwz0dLArZAZIC7EHkLLiM6TsogUFts5Zc9Z4kgAymbLu6OwdcHfgg04/KC03EcDTvZZqWrt6SVASHjOk6tTpHm3etNqCNgjELkXYZE6bJ1WTlgK94Vo4lVRmedFJ5yROiJ5hlOuTJvNH93DKgh2rxAyqAVEsp9Anh2/6v7lveQrDVHs/+96e2/P9/u/P4hAc9pKc4rHjArKGaoojWl5boMaKqPFz55syR9H8scee0JGjR/SuO96lCAhOrvQrVGUTCDNZ1Bx6OmJDb1i9w5qrrsp1GzeD688RKuOb8vOA8AeCQ6rWiLKRjDY2xlWDXXoFB4NEHxFgY1JVePMLPVhsRC4QwBBn8j2hFnqehX6eBQ9zHqGw+rpKq9oyCNOzsANS6OC4tPMUTgH7J1Rox5/IJCZ0+sRJNbUuFX128I4hjhYXSCtr4xqbTBp/B/0Bxp4xty0yJOWPM4Oz4QTlXNM147iEVJLD731K887w3AnZ8rAWkvU7klRKCnAipdKimAZDysXZuRNq0unmztnzz1CmAHUCbRoZS+gbv+jTwBwpqms3V+n/vWPJvHK9yIh/4ivHtL99ZgXaxfWFes91tUb8dmhT7s1PXWNukTPn/c/nGj9DxgwtDdo4oBtDVBD0BbMy+lRKRZGkLlpWbDlsX1qfTVGmXVuDo/2ucg4n2Tm3OU0cr9dj0yE0H+a6P6ZmQ0Wh9vzmfv3q0YdMRPNM9xlt37bdSLqf/OSnrMfbj3/8Y73t9tt1+WWXWy+5L/3zl0yl/OjRYybP8L/+5/+0BrigPLRh+au//mtd+rpLtXHDRhPufOc736n1GzaqpqZGX73zTu3c+aI+8YlP6L777rNqlf/8yT/W/o5hZWKozDrk09cDuLEOVIgDlMyVCrsxBamgmWcylTBeGI4MaM54CvHKiFbVRrTYyledQSQtQaQNgdX0qgI7xyZLNU9hUdw4GETvzAdSGJ/+fq92n5o9/c5t/rdb5ubhsD4/86MO3ffczE439/SGtRN68/kFxg+qqqowRPbd73mPrn39G3T51jepqqFB373rCzp86IA+9d//UKXFRfriF7+oVatXa+vWa3TXnXeZc4Po6W23vtWcwc9+9jOG4tx3373q7OzUH/7hH+rEiRP6yle+ouZm5AEK1N5+Qh/68If1kx//2Dbkj3zkI6Yx9pOf/lQf+tCHtXnThoCXldLx450WlDJOOBA1QWk0mkMEVUePn9bze05qTEU6f/NyrWosdbSG4P1ZqhTh0fFxHTnSYZs5jT9xdHivcIuma+iQCrXy7/VnV2gZchHAyY7YPGGCfpyDoHlkeFSxgkJV1NWrY8gFi3ScX1ZboBLr5Yb2zbBA+HCusN/5Dk9IBqGBm0NaipQYCxveU3Njrb03HCCqr0i5gtiQAiQlyHlBuXDGIPCTOuVZ/Xm72AOpQlu7zIJlDuwSjvvurqRRHCwFlQGdd4Gwq0oMHJcZmwPndLHc993nc3Z76jmyqeHALjpenZOXgKLC162PYaBrxt5bFM1obUNMS6qpEp5fugpOz9DIuAU05RVl//EkYwaFTZYDeKyiMKKNjVErFXslB9AwDgJQIRDkfMr7pl+PF0dkASwKfAvU+O91cG0W/KnOXvPMN29eNaVDLfeBB3xyMKPjA4HRDjpRo+Lb09GpitoaFZXiGLnNrqUiqqJoWntOTToyGpBgOqJiE3Gb+mSWKvGVNRblEp2E2PWvYCBIiSEkSLRDWTj/RtRvHMRs9uB2BiPhqok8yZjU23ce6dGJrtn1RmrK4/rMB1pNJXauAxLn//ftdidsOMOxeWWp3nxZrorKf8ylnXL3yFB7QcK5lq2/mi1+a5ng3gE5a9xSHFdkFqA6sKhpZLeixrVb4P3SkPPMcMqasfq+72nYMIEY2kKio9nGiGvRT+zojsf0wM9+rNtvf7shLfR627btWf393/+DaUbhxHzuc59TVWWFHvrFI/rHf/yiNp9L+gCyaFQ3velN1t6kp6dbra2ttmkta12m0pJSQwp+/w/+QEsWL1IqmdTnP/d5E//ctGmTpc5blizVjW99l06NFpjDy4EaMQ0NIbC75/daXmfzlGysA4kFFKJJ4zrxOBA50uhJOw8l5C1lGZPVp5Chiq7hITKtM/gByydw9jk1tuif7+vUz3fPzS+sq4jrE7e06Jpz8/esg8fznV9162uPnJlVo4nb+vTttbp4lRPbs3TfZELvfs/v6Jqt1+mSq25UQ0uz7v7qF3Tk0EH90R/9D0M6vvjFL5iDA8r21bvu0tjoqP78z//CNtInf/OU/vIv/8J68TEw//kjH9EGWth893v69re/pauvvkbxWFzPPf+c9eYDifvZPT/TTTfdpMcff1xlZaX66Ec+4sTwIhFL45EqgotC+oUDe+QQaxfQUDG1+9BpU7TORGJWLVldFldTfaWWNJRbH7b2nnGlRwY1MjigzZtWWlUTUh84Muj4THdwcEDggqFv4zlTbgqQWqRyrNeQEa+2jeOAQ8Gc4J6ffLFNnZMlqqqrU3FB1HrfrW2Iq9xS1I5Qv+PFg2qorzbkJR/hmoCCa+3ec0zVAcqD3afUnjlNJRaIDFo8ruVEVdD7MWKq36QH2aPWrF5qPC8O0Bob00MnNDY6bnM0rCiOTdjRkdBwAhvs1gFIjmvHkmvzM5dNfCW/Z3kYNcVQ9yADgchsUKJuzXyTKbVWSeuaChbUlNOJDgdq25CMX8mNvhrfxUD7zam+RFpR60rEXq7x9Ux7UBCQF3KPC00rMTmZOAhfsdCI0l6Ok7TQ8XEcHEh7kxocciql3IPPO4fPZ5MkLfWNR62Eu2MwZU4PrQomhvo1PjamqsYmReMFthES4WPiQXpM2j6DWBwcnJkdF2f03VXnCxPO9sw4ShgDW0xswLjv5uTmooCFjhmfd0TjXLrtF9sH9Oy+ubs1X7ulSv/91hZLr8x0dPYl9Gd3t2vX8Zl5Dnz3ugsrdcmGs6XVuTdDyoLeXI7Q7RSnw4EJw+wjG0fUDsY9eD4+7x0iM4zo/liE5SUCKPHOaFUNKZaYVRzt7oRz4xKIHjUibcTf7XxzeVjzfBmcpzgeVVXqjL725S/YmrnyyqusNxyb2hf/8Z/00IMP6pFHHtYXv/AFlZeX6rnnXtD/+cxnzBmi7cno2Khec8EF+spX/kW9Pb265eabrcqisqpSQ4OD+ta3vq03vvFGrVwF0bLGFMNREr/jjneZg1RQVKLl516SXQcm4JlxDVzh8DAEiYlJDXT3qGHx4hmf3b0Dx5tykaxrAEj/qqpiaUmFNDE0YDISK5Y3T9kcZxsubMqjL3Trc79w6Za5DjSabr64Rls3V2pJXZFoCTI2kdaBjjH9fFu/Hts1MAUlzHc+Gm3+3fsbsw03eS+jEwm95z2/o63XvkGvvfomFZVV6N7v3aUjh/brv//+H9iC/4d/+HtLL229Zqu++rWvGj/q9z/5SXMQn/j1k/qTP/kTcyxBOd70ppt1/fXX6Vvf/rZ+EjW6mgAAIABJREFU9MMf6tbbblNVJRVAhSaWivr717/+NdvIX3xxh97xjnfotlvf4tIT6bS1u4CvsnHjcqscDR/2+7FJ48a0d/Ro0coVytAaJuL4miDs/cOTysAbEShigZa2VJuzgKMC8kHj4nM24vDk1rhH5+nBRTNj0k2eAsAzUWHV2dGjxUsaVFxSbOv1zIg0BLGdlNr4hDo7zyhWVqmNrXWqLo1aixMUd805A5FIpc3BwkmCJgEqOX29OTrFoLpO9xnnB+eS58JBAZFhD6J6jDlJtRQOD1VdEPB5BnhDfA/+DiXtpM7YK0gdEphzLpyf4mKqq9zzj0ymtasT/ia8F8eEwj7lC3TnmqOv5Pdc0zVmdvYLjpbLDrmiBf5yweKYKotyciQLvZ51EzdyVAiKsj0tSA14yMmf2EPvPlXgf+6JysBcWT5OcI4w1O3O7QyHP7d3cCLplMoKUmZ4q4tjWlHnGjD6+/GaHHM9JLoFENPIfZaX0Xl27ogp/HxMCohZQJ3cO8hNQ0ONTb6wXPVc9zH99554O9v3uDa6DUDfFm1NTNrCg9xMxDO9moVxHxh3GicdwzgJTugvlk6o7eARLV61Qpl4kSv9M24LDQnpW+U2Wdd3JKRHOO3dvBrv120RLj+NIwFaU1Ec14Bp30SMXGzpsHClzgz3MX3uhO/P5lGwGe09Nqqf/Hp26N5/98YLq/U71zRocd3ZIl4HTo7rzodO66n9M1dPcR6e445ra9XaVDhlbvM7T4KmVxYVSxw4pr77uV8fzhHKRf5ufbixCyh/QTk3aE5EFONYChHuVSyjyqKo8UdIpfC+Tw+ltO2E603lSj9dmpHoCMTHC0ByP5YHD0nQh23AXOs3vHaWVWbUeWS3vvGvX7Mfw8VAI+bTn/4za1Xym18/oT/7sz+13kI9vf3WTuX48eM21xHk/NjHP67t27eLHm5wQUpKSnTDDTdYiurzf/d5dXV1qaKiUre+7XYVF5Xou3d/W5MT4/b9zedfoCtveoc6+yeNvGjpuyRVeU49lbU7NDBoDs7ytauyy9A/e7i0mw7j/Nw7/258I1paSSPAtJGJWZukpkA1ZlOK9Rdis9p7+Iz+6v6kukfmlt3332PNNFYXqKggIng8p/sTVpY/n+OSNcX603fUZx1p5gApapoIX731Ol3++pvV1TOi/S/8UtufeVK33PJm9fX12bu6/PIrrGnxv33j31RbU6uPf+yjZruf/M3T+uu//iv95V/+lTmYkJY//ad/atwaEJw3XH+DLrrwQttc6+trVVlRoYceftiQoNLSUn3iE/9N528519BGnD6KKeDKLF/eYlWa4QPS6e4DJzU5NqamhirjvPg1wftBFO/oqREdPj2izcurVV1eaI4M2lpcn32AzR5UgzngwwZ+BypExRKVqnW1VS5VGWjYkNrCkQElUTSmw90J7e9KmDwG62S4r0/p5KRWL2/WBctKgs7bU98IDgiVsFAluH4+4VbK9nt7Bs0J4tn4TL7DOV0Dxu+qCBqWDo2MqaWp1qrFeGYQHJAfhP0wFOwjIGOkSRctrs+mSxHnRPeGYgMjNQd7AVIjnpMWdsReyd6etc9BGivsN1gbIfi3AXfUX9PZKNabTFHc94ebz3yf/hlr1eDg1FwFlIPUc+mCcAWUz0s6uDOQyvfS+qGKFzOaQZ7bNoAQ09qfw//cygHhkWTSBp9GMhktqS7Q5kUFFulze7wUzyuY60H37jum/v4RXXrJOXN99KzfQxhsa3OiSjg2OEcQvFiINKOjD9ZC0SAuwnl5zrlKzFGypHTRE6MhmrFInDBaLspwm5IsxfPooQnbvAotf0G+UiqIZHT8wCHVtjSpuLxcqXQ0G7H79+3Iya5jsvX3CTHm2VC9MxeuhrP3HniwYb6Gr74Jn8Nv/P47kIqHIGsWOicHJAetIVAc5/C6OWVOTEjZN1ehlatGmun+DAVRRD2DSX37Fz0anZhHqCyZauwV51Rq3eJildHJfCSp3W1jenzXoM4Mzi2tX1sBwbhOxYVucML3RzTChktayhwcSysFrTECnMa1DYAw7Vpc+CDBdGmCFgqeB8MzUuKNpXcOTlq1JRGtbSgwgUx/dBmRMJlVn/Xl9L51hx/Xmd9vSHU5uI+Z3q+vpAQtoc1KcWRSQwO91ryvqKxaihZotL9XRfG0VqG1IqcEDsvrTHd3UMpbocmJpPEvaODa092r6qpKlYHARqMmmNbT22dzo6iyXiiwFiipzFifSovjqq2tM42cQ90J6y5urmLQP8v4SAQDPT0aHRrWklUrbIxdmb5T/gauBzlmnBFGhB+AbHznIGs3rUUVGa2odUEXaARibWwspBDoJzSbyi/jhmYOm9BTpxv0k+0L6ya+YEMWfOEPbqnR9Vty/A/GA+cIbtP5F1ykNVsu0/5DJ7W0Nqpf/uJeHTp0UMtbV6i8olwrV640lObhRx5RZUW5oS6QbV/as1/f/ta39Md//Mf/P3tvFitZlp3nrbhx53nKO+U8VNY8d7O6OTQ1UBYgAYIhUZYBAvaTIcvys18MSC9+MAzY4Iv8aMCQDMECRRAiQVKgRVmkySbVXd01V+VclTeHO89jjMb3r70iTsSNuENmstkSFUBVZt4bcWKfffZee61//etftra2Zr/+6/9S7/32tz+wDz/8oZyjvb099QH8lV/5FTs/O22fffGV/eqv/qre93d/+b+UkDskW9J2cBupdm1O4TBnu3sF+90/umW/+O3rdm7sKI+F5/dwvWRbB3DS4BRWtP6mhvIq5Ya3Aqdle2vXNrf25BzFuQTxF24mPBx4LqyHXSkQl9UB/qUb55XKpwH0J08KtnHI/u2wUuHQFuaf2LnZKZudHLBXp9h3R4mwfA/ppuVlR2dIvzWXckcwvbG+LQevnYMTjhe9rvg79oLrheYSZyrODC9vcOp2FCf8s88eSKgRDs5779yU7AEVuGiaod3kPQzd7sh2ZSqnmyukY/zZs108KPf7aryl7JmP3YleleE38Puw882+B8U9vK6OQjT28+xZXzmqqKJ5HUhODRZv6o0TX9DcWygmJEhEjSRFPwzdYaob3jjwHIXyn+ueKP3NObmrq6Nir0932ZPNkjYkzs0r093HqhtGegfCFouaEuuzvIAF5x+5M3PpIr1XvFUCTHdKChGFGhruT/oO7mkHpBZNvphDNi6S2TxUHBo2CV48G4fyRnKi7RYyMCNsefQYmAfY9GhJTE1BXnUkivukuzcdVxFp2iuzCLzLpHpHKRqvKOrJ06Czp1vz6/p99ecgDkdURKWJavl8uc+mvk+1jZAOkFbP14uHqqoq4tAY6aNDOGkyn7cDFHBTNws5Js+4/mKDCBZO12Bt/ct/t273npysZpxdIxobzkaWIXyKRfTWtT77m98ZOdJ7K2Yc58V1iPxAjRYaOBmxP+S0iIvm6GZ2f+genZigRqdSHa6UlSpRn5reLnt9utPG++vWYHm3Yh89Ldf6j+FUgfYkbbba3svOXyuScbv9Gyhv1jY4CuJokFcQlRX14ootzj9StPmLr3pbDDm0avRaVuRJg1myZ3NziM112EHRyedaa6kazRE8xP46pGiMgzzYWRHaC0LIWDf2q3ZnrWJ7BRcS87WKbcmpESGHCmmHeDZho/o7c3Z1olPR490VFGpz9vI5kLCqreyW5Ei+f7FHBymOZblY0B5FM4WDmiid4Ed8nRaKxpSLgy5XB2bsH/3axonl4qdYdse+5dpUl/3PvzJp44NZBNsVY1fX1izX0WlLK9u2dthhNy+MWleuZLt7e9bX66XRzBlpuM6uDkltjA4Pau4okd7Y2LSLF+fk8Ozs7llXZ5dsHZpDm9s7Qu7gwAwNDtnB4aF9//vft3/2z/6p/Xf/8B/a+++8o89xqIOUo5eDswEFoBlt3z8s2m//4S0b6Ou2N29MS0agv69bf8beQdqCp8zK39k7sEcPF7Q3GD8HvJqqVip27SoOC+0IXJ7AbTvdwB/oe3GIXn31isZBSwXeyx58sFq0pV0/GzfXt21tadkGp2ZUoccYEKW9PtF5RD8GG4IeG/2mQIKyabB4cPCDbt+eF0cnysTbPdR64OcVq+5suBQBSsasu8nJYaGKdUfEBRjh8KDrQzXw2MSYPdzJ21qx21NpqQ9hCPxl7U7YwwgGgiMZ+/c0Z/tp7EvW9qvqN2/28kROncWfy8H53U/Xar2odC7qxHGDkM33R41YpBGcL9Aa1q5dIxF9uMGAgbOpsLhG4uM50Umko6qRrjoswilxPs7lMZehP66rqHJ3pZLK4iidgzdzlpQSECBODDlMFnc2osA5IVeMw8H4tBnxXFMODb4Pc8bmJxJEnRIjR+sI3k+UgqPzzcNFm5udUOTA9dlg2d4lfJ7oENjUVV+fylnj/YhCcY909v5qsWiLO/S3yqm5qKVF4WkHhxrZknEoBu8je25H3jOczFiI4UTVfp5JX/Kz7CKvbaQMaSSgfjYBonM4OGx20In9Iv1jqiI+I/Efh0/DGkkHUg2yzAw6rl1bq376ZTrb18f3yf09+83vtxdAe94DJD6Pkfs73xuzl85776XgLXl/Lvfm0rGfSu5dSJGlI4cytKQSN0dOanJF2TccpnXkLCdCtZAUSlGXcboHbGZ8wF6e6rT+bkc8EdB6ul2xrylJTt3iGS+Hc0LZ67odZ3y+2TR0zRFsqLgiBQdilRWNNNvaoAFgl717sdcOSt6DBs0eIZHbe3b360W7dnXWhvq7RRJ+imz7mB9IoH2ONEbFBXNLlVPVnqztS3tIhMlch1KwXyxXhApHCWo4U1q/8eA8G5gcKJyhso325FRmf2vF0cKxHj8o6bNFoDXSQ9qKyNL1hiJKfvDgqTRg2PM4AezXUJWtqetu7eqQwb78k9/bsd/+8ckcsedZo3//l0bs7363TfWonJcdVQa98eZL1teLyJtqZN1+sCZTgEWZdYjE4TDiqIE2tFQqTnPK86Sj9fjEqP2rf/UbEn1EUPAf/IO/b/2pqoygUc08Dw6FhMEr4XuyjgB8wrWtPXvwZFNINmsFiYGbl8bqiH5ypnFiVlY25GiBtHMWSL8rl1N6P1oyxJxKoVltJahS7beH80t28cI5G86g9N7Xz3W2Dgol++yreZubGbPF0oBLIOSqIvW3OohZG8wDa2N4ZEDVTVnHFztP4IvzQc8u7HszwnPS8+eMePRk2YqFkp2fm7Tuni45Z80vzhjmm95XoOf50Wnb759KtikntW5xYJLded6zve2Zn86lVunw8BuISbBRr0zmbHoQntBJs9D+9w29qJ79Ms//ScFbqUxMPZES6VQHQa5q37qAQms9PXLcN0LK/WZ+QeQqWjbEomq3eOIgx8EBPSE91My4j+9TznRtS5sceNA9z6pIkzwUIgEOORqj4cBwAHjg7TLpkMmU/qJsMZ+X7DhsfnEFqJLpygvuxkGjbJD8NJ8HwhUBDQXMh4e2dZgT/B+VMUp/PMdCeP4nWL8CmwRCJActuXAUYUf687a1X1Lp7c5hXd/iRX5v87X2Dir2z39/1Z6snpxiep5x0KLhv/hLIGx+WuK2RdVTkIDDWYugQYhaItgBvgXHBoc+/DlFmolfE58Lh4gP0PB16cmCUjjvXhu1c4Ouf4MDfGepaCt7VfFfXNTPCdhxnee535M+yxrlHqb6O8QHo4rJuUUOVU/2VWxpmzWATABCchWlVLf3yyqtFim4WNHn6OhNeu/8SKddn4RL5N8OYZ59yzx+fOuprRU6rWtwWHyJV6a67emO2b746/WUYbtxx/xTEt5pFbsw2ikZhdG+nI32VOSkS8UbZM0q4uVQKVPnB0YUPa80FX2AKM8d6O8RaVZaKXCiFtdseWVDHIlHGzn7R/9izVa32+vXnDTPx/3+lfPd9j/9vUkbHTimG3nibNy4DuH66MrgWYFEQ5TFecMQcaBube2oUaQ7InVxWMbjKENFwqggi5cuz9kXX95ygbzLl9TuJoUAteFz+IICMT84lQR32MZ4RTqEFOXuQcl++OVT29vdt/Heik2MDeq9kSLHkaB79klUAK4tNeK7j4SWSyX5yYoCVoJR0CcluzUvHhTwfhC4iYkxWyn1iuQ/3p+zmcHW51KklSj3xpH6uZ99U72nIkh7/HTFVte2JRzIWskK7Z722VNZBZmYFFi9mKYu+5C9Ds9OvKPHKzZ24aI9PuiTjAg7M1vAcNrv/rN6X6S0QHBmhs+eosrELT8dZeIxUYo8kZ2PxpE1b69i789BHPNc30kvUkrkPX/8sUvF37hxQWhOOB3Zz4cYEux04Ex6d9A1tp2DEzBhqEbGteoERXeDs4TZeE8IEJKLR6AJ7x1nB88bREioWSrllER9pWp7+wciHL/MmLq7VBnzg/mSDq2K8qxUQZ1sxE+asxf1e54PCAQRN9oxw30u5kdZeKlS0c/OmP15rqF9eHvXfuffbz5T+flpvhj0htLwly8hquhOi0cn3h+shngmUr1ABpVlJiJ/coYczfTPiYMjfo2fz1FdIOVfoWI5VWyUD/fs/sMVe/3GjM2N0UwWx6BqHz0pGBpJEDdZJ4yLTM9p9s5p7vm494ggSMPKnNlUX8UujuZtdc+kFSLDhcNzWNZ9RIoB/sKNybyN9JicmlvLRXU+V3ZJQmsI9VV0zxN9Zv25gu1urCvFAZJACuDa9Ysi099dLUn0DpXsnYJXiATi2GrcDRB7tWJTA2iElO2g0qnnd663YlPDnSq3p3koCHKW/F23XUT6SdADxKxE2q3oyrj5vE1MDEs35+EjD1hASn7/fr/923snd6c+6zNhjf0Pf2vc/uqbdeXaVtdARwVkGhn/ZgcnDmcQntkZJ7LywoZxT6A/cDpAqrPtGECvllfWbWtrTwc3iAKCq6DQpE5alUo7GktzY/pHecVo2F9QGNoU4BhSok3wubt3qNTWwtMVu3ZtVohLpO+zujgnzRvOAbaVQJi9Q2DMWlKT5kpFaVN4lzgOoHGuDLyo5zc0MiTntU9Ifvtv4jrwgJjr737weq0hJ5/4tT/8RtpNo7OzNjnUZe+c79EZd5YXKBDOJCiYEONSWWXpnHnNZxjrkbHgqA1NzdndjbzOEGUBzva1Zxnimd/rNrRqNxOCc5YUlYIeIDfZl7zlfpdWDSlHlBViCwlzZc8zltHJn264Y1N4Lt7TDR0Zjz7y5coXZqqratdOOXg+F4YGIx6VMJ7O9zz+B5fg35wuAmUTIn70+ef3JZgn/kpXXhvEEZ289UHYReguNZLD0eCeIJvhfDwLkfikJ4kB/Eb9WqraGOjbwBPy3HPrFQY8/OCbp9r0+5VO++xp0fZV8srBRbm38yrqfIjmZ+OcBZUIZzQ5Tnq+nhJJuEJNtK71tWONcGCRKmD+KUPnoOlRSbg7pht7Re9W3rB2Ynwh4pdQkKQl0m79NY4vUhFHxwd69Ot/sGEPFs7GxTnpWcbvX73Ua3/zZ0ddcCx1EhbHJrWSGOmF+FjVAUmK5dJYXuWsT3e8cWRo/9TbBwQvzRtfjvTSjNQNEE1VlWfvp+1Gxf7gs0Xrrhbtu29d0LVBTuY3SnZruSLjpjWRysFr3Kq0f087f/W1UydRttu/0uEhdSYxwpzlrWRTAzkZ7Sdb3gKEF+NExOvaRJf0fOhzhnIp/hhODTytpc1DW9/ctY6hCXGOiNzhVeSrZSttr9vNSeeFLK9s2uT4kNK+RcvbnZWSeHsT/XkbHejSWJ6u7St1PDjimjLNtit4Okr7pXtAAE06OFaxoR5vKErfnvEBUmA5zbcctCDEZ1o+iLQNsZyS9K1dKdKiqstBQuECKA+/X1gv2v/y2/v2YPn4prCnXYvxvp97uc/+x789Lttw3AvuED2m3nn7pVofsLgfeIQgGjzTi5fgvjjnkN9zXzgiVBqpunNkMP3c21JQ9owzA8IdKAmIT6uWM1kHkeaTaCFduUyllKNFtHtY39zWubK3e2Bj40NyylRGfVAQx+rN16+dWame+yCopZ8TnEjGCf0A5BynRPY4l1OKib0E8b1/oFdBKUrCnCdU1hKctnspfXlQEHqDVhJrNOvg/eDupj16umqFnmGl3d6c65Z671le2Frmg0Od/c45Rhr0zaQDFMCczsTtPXFMud+tUpd9uYJkiCMkXrLvZ3t721BH6+Jsd+mJRjqLKCYtznZO+dZ+QzRL9Tsn7YwFefUcKSqU0I+fkegcz/3t7uxLG4gxqD0GVVTB2cjyVZiQINAC29U4AZmf1zuTJil0xpFVRU0EPyY+DHjkduPacY3YWFyCiBPTAmyGZ0/k9t75zoay1uNu2YWjHiq/Sy725ksX5I0Dz+G1852XL8+q3I60FE6Qw5L5Wp72rLnQ0yxKFuLCIh1o16xULtmlC9PqVRLl583XYN7Im6IRgYFYL3bZJ4tlV8pNCpQ4EJCKw8FJvLOaUxrcJ6eC1KFUdzT8wIzDL3sNf2bBD3HDFpslRM0wLtFUDdQmnBkcmb4ur5TCG4f8KYNf8jWFNxtO8/OMr94LLY1P66+OnokfkjO7PX9ov/FHG6qUeZEvnLm/871Rm5nsTRCvH/ACtXNmI0gdjDmBHj7M7FBeCt2gF+qIvVVRhQ5zne9kvScnVHNdFUflyliXRM3iWYVQ3fJOyf7th49sbLjHfvb1GaV6SOV8sVC0zYIL5lBKns9VxK1w5ysRf+O5t3m+4djG/Dmy1FgwUFs76Rp1Bzt1Lq+6o1spUxVZUYTNwe6VW2Yj3VW1laD0OSCWMIzsVSJNntb4zKwt7lZV8k5VU1dp1yqFA7t5edK29iv29eqhXR7vsnPD3eLcfLZQsPU95y1xWHDfn9xZMMQNJ6YnPV3H7knCfNlqkODnaD+h3G2ePoMgju4KPXPQqJrsz9tLU92ySyLZ7jhvrlQsqQ8TQVPhsChEB34HDgDIMCkWDuOsbfm9T/bsf/2t9Re2NscG8vaP/+6EvXHxZGSIQx0xuAtz55Q6YWq4B7iGVP9AMH79tSvSs8kGueHo0IaAgBEkxxuKLmoeSKcrfU+F0/yikHMCx3ZpIzmW5YqaT4Kew8PhZ9Hwkj5KvMKpAU3BAaNkGicIVAchu2g5cBrbjUOAHYb/ArpEGmluhkaaow1EZ+YCovCThVWdEbV+T6lwhtRQq1cgCTiBUBquXTt/pAoWOYMPby9Jj2ZkfNRen+m2i6PPp3CLQ3Xn7rxdvDjdoP/G3D2cX5AjxX2s7qOCX1KDTRxh9iScq3bnslzltmd7HezI+g3NZ3ucH9m9x95nn2d9D7iZcHFfO5cTatrOwfGAxHWUEPXFAR4dHbQByujhmG3tuoPTsuw3JPGbKqDqTbgyPSTayjnXo74GqfcwiplrBytbDg4lhOpT4WI/QNfvX/Bmbad5Iex06868oiWIXbGxZMBSm/kHXy9oMzIhdGPt7qLvSD3feprveZb3sEFcAGpdERCy3xDgon9I8zXZiLxveXXLygMTtlDo1UFBLZJ0VDL4e/OBn9ZkDYnJll7XnJqm5xtODZeFP5F8Bh1MqlJJPoK4JSptNjXLxMHZJvVAs0upE7tnv0POMT6TFloDS7/JIQkX5DTjCwIpTy3rMMUY41Dm+37r+xv2yf0XW5r7wasD9lfeHVZpqmTjM9IJIC5vTOdtsLteaZfQYA8WUok+5cgHRbPhPi9RrlEhtFbBEeoaRbE2tg8q9tHjA3v4aMX6BgZsdLjPxvrpe+R6SHmqWcwr6kh3ZSvCss+39fzVKxubHeL4/nbPJrv+MDyMh70M6VdrKVWQjfbn7eXJDhvIlNYKVkYrqTMv54Y1/8brV0VKxkGkxQQdxavFA7v3cNVscEychckBBA0rDu/3dti9lZIt7zshGGO/v7Njhd0de+n6nHV09cgJwtGt3Xtm/RH5ba+vKx02Njlh3SLDOuKE/YpKRKHVpYJN5Tasu7Svqh5QWA5eHDnsTVd3p3eQTo6USNT3H9v7795scHCYn1/9rRX7nY8PnsWcNHyGtfP3f2nUfvk7R8UmW10cO7SxiZrv01qTR9ZHkHxBj+ELtRJKxY6h5IyTxDNiTZPGAqUAIWfthAo8nJpIwbceR1lcHwLS2dkJoUY4Hnw/CAlBYM3BB0FSv69lNfEEWSJw5V4gdjMGHKqTnByQJg5FAscoJ4fG0FzJlEW0QEZYp5wp7rCWhTa1enFNuEugYDi5zAF/Zsf1/3y1a0srm9aTz9n0zLgaTI/2PV+uSFV9a1vaQ3S1J4XIi/UHVyd6crGfPl0oiVvmtqse0GaDley53Gi3G4Plmm1ocbbzu9ZnU2vJEfYZel6vnetQVWg7B4f05eLiup7j7Myk1k5jI+yqSegv/Aav/vB0RpZz5gdGq5+n4yhTcVW/Rr16pHbZltdI126o2koyztID8VjqF691n+jgOHxaTF1ch0TWDQJadhEGpIWdwqACN560IZ7b+mQuEN49URLRAdNCs75Wr3jvVw/X7Ol+t+V6B528nOT+ayU7CaGJJ1V3fOrPsv4cPSKPV5Cs3SGq/7x+APo1BlLFi+C/Tq9+gQw6PtClQ373wMt6NyFSpEVNCWd4OLWUZn1BNKy1s46vPu7W9xiLmOuubJTs1/5gTfo4L+JF36lf/sUxQ22WPodZbRnGhWPz7pyTftv55cG7cRQtHJmG3XhkqMC3X6+XvYw5pR21S5QiJm3SIVVXdXyvKYPWkavWz73N/GXswFmejfsypKTcnMwMsl5RlfWy4CuXp4XeBKeOgxDBNZAQEAEid1IFEPEZbziDAHBUVt1fLUqZWPcqonHVpgdyaswH6fXBWsUoL97a3LadjQ0bGRu1MVqtjHXZyl69NYwmN2N3MJh7O7veYbmfiqggutZROUjg8JxylaLdHDqwyWGaMmI/UofylH71NGx9P3Fv6JRA6CXCzLZ2mF85sH/0z5dtfuOUEVybBfy91/rEvUFS4zQvP7w9Aubv2ELwB2TwAAAgAElEQVRQENJB/BsldYJFUhoEYP4snOMAJ4ZnefG8B5DcK3/qGsmGePnyvJwAEJ12Npb30S9J3JDBfklo4CDiEEBuVvl5EsFkvH/yo3s6Fz54+0pN+RekmzmGmoCjA80ga99A02jeKVSx6grArLvXXr0q9Al9GbiR8G9YexyUjDf04JQyKxGsOfpHtRYl3jhFMmfi1FUUTKjSbG1L8wQPjkIRHDw6j3MQB2fp9nLJHjxet+39os3NTNirM11Kfaq6Vc/hNE+x8T3xfCheAUEBTWPs4eC88cY13dt+0ez2SkX7gccVJeL1OTt6Lrc920/yG07jH2SuAYeP4J0U1bmBow5O9h7hbbljOqS114w0/tRUUWUfky/mTGPHasV+4Vp3Tfm13WMP2BHHAeIcG+Sn/QVMiqF49ZUrDU5lbaEln/NPvz6wrYKXhAdJ1zVsnv8VaSNBhakMN1AXT205OqH2GXlHBlAf5ndEw/QgWt9DN8TLeUFwXmwy6NnuMRwIlHs5om493LPf/pPnT1X1dnfY3/6FMbs+16OBBbGWZ8EzkQOYr0qFU0jWi3hIaQpoyfHho6IVqjgNruURmjn+Fk+ndKe2EM82cy/mUzgeUk3OldW/aX71wD778qGNzsza1aleu3nOeXUH+w4xDw712+FBQQ1mORCjP1A8R+4Twc+vlsvaC6y3oZ6cre/RILOsEm6E+W4vHNrjh49k4IfHx4VyQVYe7KIfWEfS5Wmu5YnZqyNmNeI3LQAG/CFCfoYLxZ74uUsdNQJ484xlgwb+Djq0urKpQgZsU5YAykH7B5/v2K/+6x07KD7bYpkczts//uUJe2WOYoWzPT/GRzk1yElnJ4rPvq6wp48eL6k559XLszo8cEJAfUDYqD7qSXIZrb4xHBeQdPiPrRwcHALxDBMXBlIyQWk4Suwtb+NSUTPe1c19+5MP74hY/8GbFzI8UE9z0aoA4vDPfPvVmoNC0YnaISxtKADGkQWR6+3pshvXL8h5izLqW3ceCsXBuWb9wOlgfmh4HNW4kT7DSQLtYu0xdzhQh8Wi5olrXLww7c7E/oH96KPbug58J6q8eIEmfvNkwz59uG3Dk5NqdUIwT8POuZHTN5hsnnsvl98U7wznMhTxQaC4V0jI9KJ7tFmxrzfRoUqtXjLr5oxL6GwL7oR3YzfY2y+Nm53XPDR+AIcU5Obho0WtwdHRoZZFPbKG9KKKzdi8AP3nzWhOSls07aLjr9GIDLizFiV49cHHNTiMMIxS7RbJuGI/f/VkB4eU0w9/dEs5WfKMP0lU5lmfMBUJK8sb9vLLl1q2lGAjQlBd2DGJTdEcM6p1pGmS+eJnfQYgM0SlIDakE3i0kHPD2cG5oQoK4jAvKb0eluXMHECeTZ/B2SFdcNLzbb3OWq8RLdIGtElXb1n10fxe1hAoQlQIkAX5/R9tGpVVz/P63ltD9otvD9WE8gJl4Lu8xxBkl7KNdFdEHKTM+EW9Pn5StKfbXv7N9hQxN53EgQJlyeHPM3/xHJuvUft5JjJr9154QaylvCH457wcDC4k6enBnF2f7DQrFmxhYdUunKea0LWEsi/mdL9UsQFajJQr9mD50J7uU95KZZ7zk5TWLpatM1e25fknOlBnzk+rlDcKGA6KJSGPpFR5VqwHn7q6TeOrB5McBeX27DVQSIkDdlZtp5gXb+jCcM5eOQdacdSWKa1VKukzoA+QWVfXvHcV6Q0Qhhp/EbLxwqrSMx8uDtuvfXi6PlXZ+enrztnf+96I/efv9WutncXB4d5xsEjZc3BgN0kJeRWnpzuI/jnweX3449tqfzM7M6GD5bhiDFAVqAIQkWkX0OrFd8PT4bsouMimGFjXG/tofhVsMF8UErKyvG4zk4P27uuXbGrsaJVYIGWkN5l7OJd8DtsGgkLQGzox6+tbqm66efNiTYwVpwWiLqRwPg8CAyWAccZ5yH0UC0XRC3DEeXa8n38z/lbaazhWH/74lg5kEKJ4PV3asD/9csl6py9K10m6OuMdEq7Evj/LK+vgeIsKbzsC2kE6krRcT2+PHPW7a6R+nY4QXxccQiGQTfsjO57jzpvnsfHac2QG+qr29hzVjI3zQIqSHmIQzqfPjbeteJbd+h2qqBIkkK3DD/l2RYgNeTVXnw2+QRi24NiE/Ds/D5lnIQBEBWl2pDabHJwapycJS8nUED1I4C8pIFdK9r3rvcciOFyPB/j5l18rzwjU+R/CC6eMDT440K8majD98Ow/fXKoKhuiccTxcrm85fNAwP57lWMnKDOeQXBsQhMi+wz4e8OzSdUiPMe5sR7bPijpIAKNgQzMd9IvCsh0C0RGhC5TCorfe28rHwdVL1ANPEeb1ISbn2+m/cJZxufokRvtOKgYS7v1F8YlUEDhHCm/zPi39ir2m3+8bvNLhWdaHjcv9KosHGKeCMVpfEGsIX9MxCkqa6Wsg5z34Ru+Pdej9AGoTqz70w6CucV5/OHDQysYIpSkvzx1EoYm7p2f1ffv2eevRjJOzyw4TmG0Wu7fVEnZbBt4L+tFhOe8p82YNIiEEJBBXd6d67KnjxetUDi0l65fOEJq5ZD75PGBDu/JfrONlRXbLXdbpXfIDipe/660Ci0XShV7dPeeTV+8ICNeS5nIoanI6YBM292ZlHBTiovnwPwRifd1VsUng1xM+5NEH1LqAaeZ5znVX7VvXey2hw8XpHkzMtyvwy74KlTkhPgnET5R+8w0B6zrY4VTjOIv/ZImxoetf2jA/o9/u2u/8YPj+55l1wz8hP/qe0P2d747XCOpH7emJLhZLqt1AekcmvqCymB7QE5AZwgQSaPgjHJ44/hEyueTz+6J28j9tDrI47v5Hpw60j4gVo3ciPoIOYwRQ71375GeFZ9jHuHy0DUc5+bB0q4dbqzaxelhe+3SqPX3upIxtrD5paqlB090Pzgojx8te9pJJGdSGDH3ID7ec5B0DuuHopPJc6NKy3F/aJtF2sPXgKeg2G/8m1Qa/6YyiedOVVWzcx7jw0FCYR8HBwc3Xtt7Bfujj+et2DtqvYNDWhfn+k1dyY8TtT3uGTO+6GcIgXpmGl6UBxfcKy+q3OCY4eQQMBE8g45iIyO1qntOSmvY0Ggb03C2s29SERI/P+lsb2/76445QQscOtqw/MK1npoMCvfF8w3H+bVXrohD2w7IgICeqqjq0xXevwvUeYUDeVkdon6SeqlK9udN+Yi4Rt3jdYGPGrtA1S2ez40Fkb02BiTr4OStYj9/redEB4fqix9/dFtdaYNclYKzM0U1pz10XsT7HKLdsUePV2x0fMQq3QN2Dw5BCRQrrbZUitcFeS89C+3t7PzFjcazSe63N1Kt8zr8mUY1jT+TudEe2yuUbbdQtnODXXJo9FxSBRQ8GwwpkWxfT4e4NqA5++QRDWe0rkgc/ItYO3ruKcr1+Upr55jxtb9GPVoOJ8cvl9ZkWp86PBIE7OJ2Xk2F9D4OyJPVgv3un2za2vbZ+Dgz4132t747audGkXCv74/6PfpY+O4ipfzI+ZPzr6DITdrKVHlzc7pHAnaQtk8bpLEUlnZK9tVSWb1kKKfleyT1eMzzzXLnNE38L/ZePIMW8xdOs6+dDGqbWTtxrWQmajw92YZ07Xollj+TAGcwhDgLGP5Xxis2YPv25NGiSK2U5GYPCoQh6QVE7yno9Rd6DyRWVunut67xGUXZwYFRfr7o/CSq+nSvyfIwY3CYqIzCKI/0dNieOGL1/cF4C7QQsaoIw+5Iu24N7wwnpzdXUpXHwqOndn5mTFU9oAUYYN7LmEA5aFMAIRZkhAMQLka8gktASoX3gjptH1Ttf/utdfv/vjodIf4vv1S2//5vTFlvjzcCFsE3U7abtVHcG+gEpFycGlAHxkNPIw5z7uHe3cd2+cqMWsrwDBEm5bA8NzVqpWJZpdTXrs2dGEDyXXTkxsHhgMWxEFcnzaW3tHBkjPQd18Vp4XtXVra0LkbHh21rr2yP1/ZtYGjI3rsxoWaax728t9OmSrl5VtNT4+7sZLhB2flnnBsqQ88pJQrPBhSH58GcRCDusgtOfqZah9QU6UYWBbo/NOsEwYkX48CBcn4S6tYl+/yLB0oRMR9RMr93WLKP767a/HrRRs5Nat2UiyV7Y7bL5oad23TWl4LMcllEaBwailjgo7I2eMZ37jyy8fEhjQM7QgeBrcOqrUHir4mP5lToQ3BByxOqOoOqULMNUVud5c8mv6Hd2Z5F32tHVrrBrO+hRpzFsn3ngllfp9n+3oEq5gADSL1NnRtNXdJbrwfmH2ddCA4PlwEFSzpuJEhl9Z/XtVSEzriL11jbbqlqI9NrpvHa9Wv4z90bDi6Bcr+K+hAnc0l78uwQNk86DHBwPvn0rkhxlA3yIr1DtB2y+GddLD+J9yui2j6wLx5t2lq5z4q5Hhvq76qpFNecNPUw8nsJB6LVMwvkjLGr4iXVCGdZ8FlPenKwy+W7U5sBUk1yYIo0wiwJrRkZ6NSz9p95c8xYJ9nnyHe2bI6Z1kPApYEa1nUR6uuPyLn+vOoNNrWx6Aqd3O3m1IJcmViX8IMSfZ7xS1/Y4UFdm9Lx3/qTjVM34xzuz9vf+O6oXZ12nYqYP31f6n8VSAcTo7J4/L80T+4nVJRG6cpVlFumvPm04pU4OCt7FbuzWrFC2fPmnM1IKUSH8tCnOWl8sa8Ddc3uvUB+Yu0I1cjYhmd9vuFwcn38DuluoCZbYFFt2MWeXZscoeR4/EiqFkcIvgC9pxC+HLQD+/qxq97OXb5o3b09CWWpG2GmuzdP00yChMRVqsWjvqYghnJ/OJqsi7Bp7DdFq2nfkDZgDNhz5qpQIgNZso5KwW5MdNqlCZAiR6ijSjKQIxxclMqfPFnVoRYaL3FIkLogTeIOjqPOCxslOTk//vp4lPEXbpj9jVcOlf7jwAUdQlAQAbpWgnqUqX/zzVPdAyJ8zWXbHAqkpFDrpawZgi+HJGq/fIYDEsTp5Zcviwx+0ouD6PbthymFwHx6R3fm6ML5KVtaXrP9vUM5m6BHV67OqlT53v0n+m74PaAkQ0ODVsm5jMJJmiiMiTF/+vl98WtAYk6jaSbEt1C0jz+9q8+AIHGe4HiBrqGlhpPCXMAXg2ND6jGCqVdfvqRy+TikvfP3skjlODWse/iWlNaPTwzbO2/d0HwQJH50b83uP9myiblZVaSB/L4yhYNzsgZM8zPws8IDEolq7h3YV7cfSijWnSpv0YE2E+lSysZrwURGn4zPs0fo6za/VbGlHc6SetVug/1LRQVZO9LuzG84myQZ4QEv45Y/IWFTt2+cPcPFVes62LCd7V2tI1BQkLa5OdowtU/Hco9ULf5UkoyVgyu7+ir18FfGOmx26GSyJhv4868e2ujYiHqgcFACcVJCSxM91fuftCv/HH5PVPloo2yfLxSUekATJQikEmHKDvqYqpxnGTrXH6Qmz5DN77Ct/XJqWFm1od68yN50AI9XgADZ78rGwM8yhtiSeO0gd8TKcc08bTvUpNKv7GdOQv9y7vBFrvjIZo9UDVLkOshMXX9782bwFr7/xa790/93Q1H9cS9Qq7/6/oi9chl9Ba51tHS71edjzJyN8D2kCUQz2YqnStRQdqZbvY8iDdxuHErPVc2+Xq/Yk21HOAkCulMPmWed95/U5zBYrnDsoDdzqD4/FbPJ7pK9Op1PgYg7I9kX9w2K8/GCpzNWF5bk6E7OTinqzsr6x+eEAienXWhBLZVX5xTWsZ064TjOh1o0WQvA6vpKzLvEyKolG+pyAUcaAcNlC72hLIodkT9luq595RUfoQoMKnBJpNa8DmcO1QdP9+23bg3YraXWFus/e6vP/pu/MqTSeFVC7R8KaeGzcFk4lLMODO8h+gVhImXkyELjtcNZ5xpUd8LFefJkWVUqkxOjCpQQKuUARf33pFekw/gWCf7dmVfgyb2DLODUObLgIQv3v7S0lgRQZ2rl5jVn7ZS2j+9irnEu4Ny0cvZajZ09+eln98QXmpgckQgiKADX+M4Hr9vCwoqIypR8g96QJWA+0SkLJXyuQbkyz4L+UJ1deXv91as2PT0uhA9tlrt3H9kHP/NaIii7OOeffvpIh/v1S9N2+VxvQnjPVkQiu1J05CjWO/+ef7yklCQIE84WqVPGC6pI6q6dA+iIJchxxb5cdfDXU8xnG9dJ66TV7/leeKHnuvdtrq9ow4M94kKBhpHqbm7KWjufEiqII8rrp9bBwfBhBAe7q3ZtvEOwMnn73m60RRw2J/pXJVEuJ37CwmbRvlnakXPQ2durgxCSI/1CIG1RU080/yKrWp7l4TV/htznF4tFkb2qHZ7zr2kTpBTPi/ieVtfwthjuSTOrGO6Q1Mch1L9TW4FwAxJwp8s1ZMBafEE0igziWm0hZv6ijZSCg2gAynVBKPhTHBptKiecE5FzSKoDfYtXdpxAq9wfTs1Ef87OjyRBPRUum/3ff7Rt/9cfbrV1cnq6O+yvvT9s793oF+KA4825ECXYfH3WPWp1HIVTWG/lkNCqSllKuRdHOpKOTVU8E0T72q3ThZ2K3V9zsjkSQ4GG/Fmtjxd1XT1PraOEQuZcXwbw5O1Zb9PAORfZsuw8yrmj59RCRXwvoGuifnEGIwpsGmhEkDz3YkLy4jnxnSBf4pR1oRBdFUzfbi15msIdHManqrwqLTM8xTLSa/bqVJeqC90R9Yg0qy1C6oNWDUT2ICwcNhwsHI6kUXB6OPyoTuIQAiFY3Kra//572/YJrVkyr7/+9oD9t39txIaSZopzQtyho6cT1+BQ5gDDkREfZnVTuixXrzamlwLxBDmRfMZhUU0tKYPWNabHdJCHs8R1IO1CA6BfUyvOSfBUNGekQEoljYmDFdKrUmWkyAb6jpT2wvnBuQKFhwfUjl9x3Lp07bA129reE2IWbRYgp+Jk7O4cyPFAQ4f1QxqfKjIQHCq6mAPuHVQM1APUhcojdYy/6s6jDs+E1PI5xkwF19bOntYlZe6IPcJxunx5WnOI0N7a2rY+9zM/85r0etgXnFF3Fg/VAmOk48AmRvrE/RobHaxp5/CcQrWYwz1bhRepPlKCO9v7SnNFao3PgDwx59wvIAD3RbpHztjMhNZb+9ZEvm+19w499PxJODkqGiibTfWW7JVpuKC+lk56OW9s1Q72C0qrysGJPHm2f5KMcqZRZNZDEpLUlOcNzZQzXaPp8PaN6vLygt87kKU3KxeL9nizpEieAxCkgWMFZdPZEfQ08vbVUkkcBVAbDkCHM93VVOWGVezaeF4leKEYe9Jk/SR+zzxT5vrJ05JKWBHw8z49wWCvk76OPIOMzoYO2jCsTR5c22cjsm6dX5C9hqDXVJ3inJ1GZyZ4F5Q1Zp95HPh6Dno5FuMpp+g+nwjDCZkJqhG9f3i0iF1RjqsGjYkz5E5CxWx71YbHRu3AvFxerT1SCsWdKP9el9x3BwBHDS2WuSFE5xqfKsjKv/j+lv3TP9g+4uR0d+Xsl94btm/f7Lfh3px4UTijjIsDMmAm1iX3646Pp8KEKmUi5HgGGptE/lCgpry5IuEyp4u4vtDccIddn6SE+uihC/EcFGcZPRcpFad5TenI2ho5af827b1aurl57ciDbeytVudINVe4pXRzG9vgd5NUU0kJlHjeFfvgYqfuFeOJsWc9gYpkAQa+c3HP7N5qpcGxbWm7EmTujhGpV0+NxP7AgURkcL9UlX0BPcXVPIIcJftXX4NOFqcTOuO5Me78s4k+2lG4c8M9beyV1YIC5HiszyuteDEWDslbt+cFtYPUfv31gg5NDh0k/REdhYMUUfXT9ZL9k39NKbGnq/76O/32X//isNCidi8cidBBQWkX5wXUgL9nO2rHgYmeC+XQpJQ4IIeG+4W0kIYKPZj4LhwEOBz9Az1yQpoPRp6Hrre772mzvh79G9VhKrG45nEHFaTfW7e+UYk1zhWObKSxT+vshDPw+ZcPpI8CAZzWEjghXA+EhvOL9A1zhYpzH2KNfT1KjeFYcd/wk7jfjz66IweP6iN4Us3Ohav35iQcC2Fcfy8UJVJ4995jzQHXYU5x6kCXQNH4LywkaU9UsIuHB3awz7j2NIcoOweZeW1tU/wpEDU4P8ELCnkUHNO5uQlxqiQXkcoqWX9Ujon+USpZF+KZpbJRRUZvtOtX52piiq3WFCZg88Ds/npFgpuycykYyfJyGs+P1rYh6xCHj+GIUAYWUj87TyNP9Zm9Np0/tbYTjtsXXz5Qg1ucyoYqqlpeLUH7wXFQ/X+y5zxMmalMdVVzXk2RzjHXqIsn1aurRIxKZFUcHA4M0lMslIOCtycQrOqzKAIuUBwGhbJNUjsQyRTV53I6gDqTx4cROqB3SaFkl8a67I3Z7lo59E/CiTnuO5hOIEoQHEp/IX0RCSIXn+XMRIVbGO3EFa1Vp2lTp2o4z4WmgyRVSzGGet40okyPaZs5M3Jm9LzzSWgxqdC2YNKj+orzqGqDROgUVJq8FhqeqbqF9FM0Tk6IjDtGySEgMrCyzfaV7aXzw5Lm3yowTnROynIKrFKyjvXHduPyOevoG7KNg6qt7ZYVgTMfVN0xT8wDz5s5GR/qtumhTjvX79yPVqQ97vfX/mTb/s9/t2WHRZ8T0lJ/+Z0h++DlfpscyNnV8U67vVK2ZUr1k7AfXwrPJ3LP4WiRhpLjkdCF7P6IZ8O3cJizF1jUnXpeVLi4w0Pq6sbkUU2TJ1slCdkdVvKppQk9n1IfOKGTfvhm+Thn5UTJGUgOUs05rl07w5vLSKyfav1lcvwchKCDVFhN9Fa0Jx9tFO3WUsFeOtetVgg4OVmHDcTq1nLZ1g/c/kTvK1/DRyvtZKc66o0EmW+fnLLr4VQrNtxDdVrVOvKdcirEDarCAXBURNdOKRS+jzND0g1o4VSpDiMkcQE5nl2uA2PcYcO9HbonyOTZF/f95ClKzRs69Hj+aFsx4VT7XL82V9P/ic+t7pTtxw+8l9pfeq0vcYbaWxXGzRq6deuhInSEBe/ffyz7Gb3veA99lTiQieBBKnB+qAYK4VOhui3SWKQ3qFSiPx6Hb/bFIf3Dj+5ZLo9oXdUqJXRnynIMSBm1So1lP888crjfvvNIDg5fj1MQgn+ncXIC0SAl9+DBU/WQmp32hqGhjVZPIYZNqK+1CN5wWG7ffWSFw4LmgQaWEHazDlo0sISwzWr59NN7UiXmOUOE5arzj5bt0sUppYN43jgpcJ3efedmw/rWegvnvFrxCq/5JRsfG1JTTuYOVE4k6NkJOSVwokB+1td3lDrjebSao/hZIDvhBPJZnG44WcdxlbCRT5a37N6TbbPRWdkursF+qLWCSU780bOpfrZn/QZXB/c9BiIfBJKwXdjD8b6cvTmdP1VFGXPL2lRz6puX3Dn/7U9Wqk708ZKw7EtGJJLStV80V8X4L8IDC6MQb2997biG31rtvcmLU4VFxR0c9f5IzTrTTOgzaV5S1J16yyQCKmkXnzJ/BRcCp6hSLtvFkby9Ptv9XKkqz0+GwunRtFekenifFoEiSDzhii1ul3TYgiat7FTsq6WCDiyjFLwDCL8+LVHN1PhsWsxfImrXqoocOHE0IVVEaeFk5kQQa+q7Ew5sQOuaOw5pwTd1Gf1YvNwPkfBwV8XWFpdUXkkkpKoq+rwsrcpw9wwO2/q+N5ZUk1d6nqR+TeIX5XPixZAq6O8o2frCU5ubGrWhkUEdOox36zDxbspF215ZUqPSiclR290r2K1Hm9Y7Mm6Tw90q74U5urN7KFi5r6fT3n3zqg300uaj3kur1dHAff3mhzv2e5/u216hau/d7LeffaXfZoeotvE0120aOW47eTmcJQi/kIY9MvF1y9/0fWkOHdHxCMWr2nxN+rNwQh1/5zO6Ron+a1V7Y6ZbyIDWDjyGYtU+nD802jtg7HyPuBaO1nm6diBLtf2byHv+88z+za6RGF9sljRJtf3bcI3kYDisVl9n2Ws0r7/m8aUdCp+l04r2zlyXLe2UVUEIikcq8bUZyO9plpSOpn9XWZFksADa2S45dSkQU3m4nBO3CHK+0+bgQMU5x0gTFPE+nHG1yEj7JnaNfCME4lKpP9wEFafL0Ner2c4N5CUMCMcI55x2ElODrp8jXkqxZNvbu9onCMgRVX/x5df29ls3dJg3HzQMFy7hHiSmZDJBvAZ68jYx0KHu8s1KtBQuUElERRG6K2jwME5SRBwCu3v7UjCGG4KujROAHelqPiBDsBHnH/tUOjyw+YfeADjEGN1mm23uleyPP1+0XE+/qgUvj3Yo2KD0Gv6UWi+MDknvCEcq+2I+6IpNA1Ucr9ERkJUeOY/MPcRf+nqF4F72s0HuJoInzUTpPvdLGXF8X4gYttr/zdfCcblz97HQHIjv62vbNVSGMTEe0j2LC2uqTAM1AQHjc5SC8ydqz4x1YmJUxFj2LPcCiZvO5fBw2jls4aTBAcIRxgkltRn8Jfb6zOy40mI4qlS28fvTEKrjXqOtAykdHJxQq26eH8bi7SxWbGRs2Kq9Q7aw4wRk9m8gvN69zasOs36Dnxl1ZL2a/I04F0k/aSkIuTHb2y+IQJDv7LLBroq9NdvVEs1mjnFCI2XNnHAvIDesa5GQ6SYeXx65Yz/YmrsH16tmwmmI6C4LU0Xum/cEisDf69VSfrM6DpJTVfP40iR4mbjn/rjxxiovn36fo3q0yhEgefpEOo0oNt4b1yBPPdBVtm9f6q2lgU5a8Nnfq8wUAbmKGy/+PTHgDcFqB5qZLW5XbXO/qHtF/Xd22Pk/dANf2yvL6blxrkvlgYUqBpYn3GFdnalxaabqqO38ZdJSfHet5L7W/TvmKg7fEKKLsaZDQAiA6/qDPvhB4M4lqErX/obtW5eUP/t7uyTuN9rfKaG2Sqlg8w9dLAsolhcG7e7deRseGbSZmUkrWac92izbwrYf4Dx45muyv/W1aeEAACAASURBVMMmB/My0LlKSZUpe7sOr1MujNGIPD6f5GCghxeVNLPTE9Lo6OrpURlonyIXU7T1yWf3bXl5XRENG7edBker5/7V06J9vVG24f5Oe2myQxE4a4sSyi8WS3ZYcQJ4dGoGzekitQSnQxs05alTSsRdmNa9sjwb5M6Lr3dPgXC4ckD1dFTs4mhec8RbEZ67vVyxcuIgcfCpiiqllWr7NznVWaMS99qyl1ybteMItxumqBTL7utAaY9eux6AZG1D8/jYv8wfZN1yqSTUY6uYtxJtGKxk37rQZQ/XiypVHenL21tz3ULQQHFAOhvGl9Kzbrvccb4ylrfFrZLmjfmN1EItlZvskhwZnP2EwjiSUz/os+NWqtXMdg9JmXcoVYSBjmeIwwNS/PK5TvtqqagSWxzXdy9020hfh20dVLWmsGvxLOC70Kjy3XdeOpK+4bo4ef/mzoFHzalSUOXrVlWQcX2yy6aHOtTTCAKm21bnB3GYUlIPQoNDwp7GmQLJIE12nFgfNpQ1SQ+w20sF2zmEFlC1nsMN66oc2msvX7Te1GUcDuSd5YIt74Cous0b6cvZz1/t0Xd+882ikTLC2eCFE9CHJlBCiRgvrSHooYQisPegGhKfBKKs38eyK9eODXnZfpIq4WDjoNvZ27eNtW2hHaT6uD/2/mkPfV8X3u6HdCEoGAKs2CGyBSBCaAdhU8TzWVyXc/P6a9dke72rd0U9soJnBNLFXKMt5Fo0ZVXUffbFffv5n31Lc9CKJB97KgsYxF4EdYHszXVJscHVwV6eBt2K68b4SJdxv6TxcJLqvCq/H1VVJtSJsdD6gUxDodIh2ghNO2n7EPpQXrXrgbFAiABIpA/gBSQAs6DtQz3Y15woCaChXJ8WLPMLG7awuGFT56dtdqRbHFqyGjW/Az2qEp3mN4RmYUMZI8+EFCT93sLm/1SSjGseZuJYRDDono0fGIHOeJTm0VMdZDzGZalWlHe/NOoH61kJxwtbZfvkaUEckdor6X64Mff/nIzqhlMRnoyulzn3QAIz9DZoTgkrnIfPz18sOx2jHuRdFpZ0MoQSNHIq4j7wvDHs4q+wOosH1rmzYh2lfauWWTwY0E4ZIhZuT4/3iyE6oXstJLYwVCw88ugYVvx6vP3H25Rils2K+zY13CWBQcaFISFC4D+iFSIfShiJ8oBcgX+ZS76XyK4ssbacIrXr1y4o70yOme+maR8M+vPnJwXPt+tg3G6FcNsgJXwf+gu8qOD58FHBDiod1oHOiPqAuWNCxBFzynvh4+j33tD7TC9BtvL/kkNaglBbckSow5tWkgIJ7Qo4S838pzN94Z/zm90pgDwJodCbc0q7BoIukvXDZndWyioR7uyo2NsznUKvHm4iY1DntjTfBgdzf1dVrRkWtktWyTlCk93rRK+kwCjlDyQTR0aOQyYtE+kKN66envOqOye6zw55d/iVvbLtqX1E1fq7UsoKZdoO0uYV68qhhJyzzYOyzQx1qgw4eDSsaW6a9FHzIYUTS0D08VOUoElL+rrT/0mRlZENKNtEX4ddHsvbhdGuhlJqDgF4ILSCGRrq0/tBUyDgssdARNq9+O5v1op2b7Vse8h2dOatgELz4YFNDnXZ1ckecSCZL4K9T5+WbL+M/pAjMzhD8Ks4eCiFx84hEoizwh5lrtif7HMO04H+PqVeEKfzlGN9B1HZ9fHHd2UPoj3C1tae82lydBqHADynVBgpHTqgt0pHH7fkGQPzQnk3ejFUP2VTPtLM2dhWiokDlO9h/pp5SNwXaA6EbNoGwQOSY5BSnexpkAYcnTffuHbmlkIc7nClOEP2dr2pJ9c5Kf2XvXfGING/qilARMuHyq/JSa+04qxQt/W9Q80jKTVSdNjUWrpL9i9nGwfw0ryNCcHIQckFA6NXHsEfchg4MuxLuLP8W6FgldOh8QUypoq//YKcLhD7eqDl7Ti+mV9Q2hLBQkrds6/sc/+pdnCOZMeSg6ObyfgXZ1nIEuoqlpXOICI8rnsrBhdCabnsBw8P786yk4Gj9DRRkpKjGo4WAJsbwKj+qecl3T1TDjTdA+/BQ02c6Oc6diL1EWg23rJXc3i035d6Ix3s78trHkatM59TjhODS1SJR69+MwvLdvn8uA0IknVJ96cLa8r7YqhwRICdr15x8iJGCSNw78FjmxgbkbECJlxe3bD7DxasfxBEZ8JWl9dsb3dPC5zngWOE0YouxkjXe+69X04Pm5HcMzlpKhKIqCiLZSaJZrhnlFZp0giqQ+QGEc/LCs/mZsSai9Qi0fOdlaLNb8LToGO3R+yR/tOBlypwPL4m2oiqr7M9yvjuqDgixaF0XpCWpYPkvZSCc3S2uzvbeP6s3+3367PGPuJ+WaPMJw7O5ZEO+3KppKiMDZavFuzcYKftlx1Fa/diblhX/MfzUGoi8QLDdBD1K/AIblG6WHY+SZuSWvXI0x0c9hHHN3sXHk5A8SyzfgTJSspDJgJ4RLPKz2k8vJ+oFemLqYGcEAGCAVABgoHm9Yr9mV8v24ONapKOcORH5Po0Z3J2VOqIE2VC/K5NdKoYg5YCEHxZU6AivNjfn3x6T5o5r7RpEcP3EqHfXkI23ZuYhq6UKhnpdJ9zJxKytrKjHY5EM6fsgZmBnF0bzylowYkLxEhVVbQ3GECDxfPx/KmS/04U248Svglm0J+BXAtXiWdCGbYjJxU5cdgP7BLzeFrUlmdKhZeQ4b0DfTdkYMbaR4l5k/3wqiQXQm2V0uN6pAM5oBknDhJcGWxRoNCUmPPM4b5Qbh+if9n1LGdazn8QF7NpH9c2wxaoUe3jZb03umm7+vLxLTtAPKjag6ME+o4NJoDc3tqTTed7qfQTUTfHM9yXbcXOkvYLHpJQ3BSUKZUpOYicrSedStY6aHdHtZw545y70+4lfl7RERqcyUuX3OZjC3EaccQuXpwSXyzutd21cr/76Vo1OBHZyqhINWUhZi6SLYHMenIyGE1pqdo1MhB4PRKKDsoJeko5+qPXqHM2XsT4+DY3fFV7ayZv5wYb88AxUXihm/sVpVYoTYV4iBieBKe6XCofgxxkYPletc2QeAP+wxoHyK9dR1Aibx/Gk99m03pnmr9ELPXSaU8vwmGiYgyhRKDs0V7nu8BDunPnod4zPjoszN072LqsP8JklLNOnRur9WRhQ5AbJ0cOdIyXz6Zgk/BeDJvDnp4vxsHAEGCE0GGABwARjs0B/4CoDWOC4cIL96jBN+w3Dxf0bwS3iE6IJHg/BMwhSH4Zo4MhgWtAxQNRHGPAyAFRn6assNXGiNQLEQnNLe+uFK1owGsdtfYY2Wej9EbirsS+zaZP5HQm/lPjz9PBkPge8VknJdcKyJIOUP297hCn9RYCWe3WTlMF1Mn7t76Os/d4qr1XswHZayQBrxPGV3csncTNnEEMJ60JYsW22VpesIH+HhsZ6rdSLpX4Jmpi8/jEj0uNSMNBcRJ+Qr0SXM7zFx8+7d9YWnJcS14dIwcp2T7vRp32igjt6TmpjNedIclX5L2fnuT9qwjZ1dtqcMBfGqraZOe+HPTJ8RE7R0l3kKkyixL08NOnRdspETB5Z2VQVhUCpEpBWTPWl8qdQfwq0v26OeloDtU4CO6xbxkbETLpuIuXpuUUZDuba4aqJtVo0unFKt66GEmedsjQrryYwB8WCBnIDcUgOFlULU4PupaZKq/uzkvcD4TFkYxU5XOMFx00A+wVqRgcHJCoZiKtUKxCUXYCRwXbg01pVcKe/bropI6zB2pEaT6EZOz7WdCQuKaq5A4LduvWvHg7OGNUygU9AuQB2woqwvvQpoETBZ/QxRnrpz7OD4Eh6TpHEb2QIp4zThG2kLQ9TgC8KhqVgnbzTLGH4QC0tHFaP2VV9GFro4M6jo2rr1fkcMazgicGioO9pRoO9AqOZSsEOSpu+d7gwjUgEqeInHBwcLRwzkHTAqGPNh5w1056vjoJf/uT1VqzzSzBLKqlNMioIkj9otK5Xffikrepn6eISM5Qilh0cGc8ypbXzl4jVWj5NerVDC9kfIlkyQN7a6ZTDo4ySZlJZ5N/vVq0z58WrGQpogjHhBRFIjw6GfiU41NlkhuheNXm9VT3XvfIj8xfOuSC8BWOTbVwYLPjfYKuSX8xVj6LQzI/v6hhsAlJPUVFChuI36Ph4CWRnXJq2PDAkxg0nBIMzuuvOYSL4ifPiU379ddP7MqVOSsUCqoAwLgieU5FBJoQLFxv1DcoB+jh/JJSTtevn9fhQzknhuytN67rc4eFgj15vKKNjbpqSLy7o2xqzREwMaREUB5gZLr2thODOml/cWht7Jftx48g9DpywwZjs6o8vJmT0tCrLfN8k8FqxQfTNYI3kjn8m3ktIQAYqESggnXejRs935P1lGsDZ+YFjs8dgvo91saX5sTd6yzn6OzjU3Y0CSO6w+APu7C1ZtvrG0prIRUwMj7mzk+mmkvjC1j1BNvl2AHkd3c+oqw2rsF98t1qf5B6obFWHadzPZ/Igyili3RFd96mBxHIrNj8Bs06/RouI+Cd3nEwhnMH1rm9aDevzyl1JB6GZyZlaQIZYv19sVCwnVKnc7/k2B61rSGZoEIKKrsqJfU+mxnOW6ngpennzo0oKGEvR7l4FjEKxJr19NlCwZ5sVa23u9vVnqkuS1WuWrvSoeJ+HEvz1DyBlIn7NN7nEg3BaaHJIy0ZZqa9ZUU73ZWas0BbhENgqrKtLK3a+vq2ytdRJ2734rv+/Q++lI2Bz3TSIcj7sDVMOGXFzRVhJ9mJ5t9H41AcAxCgbHqc70JEcBxndtKrub689Y06zPPeK4gvJv0a5hnEi/kiyHSmQ12rjPUDsVhVxIWSkDgcJSrYsLeU/EMux14G56nVvTidYE8pS1Kp16/PtQ0KsdUgODjkWzSNvTilQJKScw8KGmUdzjp3ze9XGurhgpxydIeiCe9ZEXlVUYUXljVcYSzbGdxsCXOjQXNPM2twj1yjVslRj+54f2ujXeeLvKjxYYwOi2Wjrcmbs13iNlCVoKIJQc9VEQQXd9yIQSaEFqHILJEMWRyJYlPzYl/U+E47f27UKlaqurAT94AB7MmVbbzz0JafPLaXb1ywoUFn3wu9KleUysEbB+Vg4YRz51FC1T77/L6MOqTEmpZCclJ1IBTLkkKnYy858IBTgQ9v35m3gUGg3Q45HiEehkPU29uljaioMe9jxpmiouD1169qHolcvvzq61q0x3hDKIzxYhhwviAa4wyhGYE+RWwAHCbKTIn0TksuPGKoylW7t1JUOTacKSe0Og8k5uos+6NxbWf3R31te/WO1yFgcP0gq0uj1w7xGiRcRwkjksk6NW3HF/IBKRqMe29FVM6itw1OTZv9G85OW9uQEJ7T2AbAENKDqYuCVSo5G+urqmrv7sKu9fQ7EhDjfpbxxXyBOrgD6Vw559vX7UFWwygQVuepubOheepgfKRk8irb/9OHB7ZfpmEizlFKNyQSOlpJhwcF66oc2PR4n50fpeO8ByFU8IHagBqu7hSlMk41oeVRPk7VednxZZ3tJO8gDark5Lx3scd6rGDfPHgiDoXr2tQPzHj+8Ipw6j+c37fBnk7bLsA3A6GCEO1OWvb5hm6Sy3K448WB29dZsW9d6PZmtOWygo0QDiTdzP7FrkQrnVYHIc9lbevAfvDFE+su7dq1S+eUombs7QXpnBwMUgUiAbIMIRkkox2Sy/sh2eJghMLysx7MjBnezYMHT2rfmz2MRS5+CtKyLz6O7FihaCsrm3Ic4NDwflKWBJ/YR4jJrTiEYaexxSBxvJf3ZdNa2EHunbTkcU4B9hknh3l4/92XW6YH2RvQErDtbI7+vm45XwS6OGwEr5wDz+sgxtxL4XtpTQ4blXPtBCVP86xyv/vZWl2SLVMqnoWeAl5XuXay8B5lhJHN/DxzjSzxNyqmZKgzKYY6tP881w5p/1NeQ/wXz2/2dBB15ezlKS9Fwzh/vlAUccqUhvKqiej/VHMGakW+be49VcfI2CdKYkP66VnmDwckiSI5DFjv40W0NNBtdm6gwwbzRVt+smCFw0NtbjYUfW54HhFR0fgNA4AxyL74/e2784qY3n0bNvpRHgvePMjJG69fk7PCC6cCIiGl4mwGHA5gTBejchIgxMJrV2dVuRGbjk3y1a2H9v57vrl4H/l0iMdArEQ+RJ1sfPLBFbHt3VEj8iWNxRjZ5GxWqhYwzJcvHq/rcNzmcN5NyRZ2ySe7NoofpHXkIrsXmg9Arh37I+usRjI2rpK9BmRX5j66tDs5PB0scYimfZPdS5Fa0XdmZABOGh/vz6bVaunmNtfIXrvV/s3u6xcxvkC9HDnxdA/l+PBiqIoC8WhMSzkacxb7oiAlI0Ehe8YlwgFIi6SV7Wp4vkoHm702lbf+zqqt7kIKLqnMNQQL436c+C8IRuXhXAf+HXIAY72QossqvRXikyozlbqCXJ5Vkc02L26Q+IjUGFVUJen8jHcV7HBz1W4mHRqcadLvpOGTPyd+IWgRQm6Mh0MF516io6myspXtD5kD7gmZUtCjVybzNjeSt2q5JIFBDlAOdA5AgiCCj2xH7ea9SCXSD28t2u7unr1zc8aGqDQSr6Q9cYO9T9RP4AZ3BA4hzgScEZDgVp/1YOobadQofXcKpdxWdoN1Ayfw4cNFIdOoHh8VQHTOC8KOICXYMl6MGSTnrTevy+kFtYCnCPKCXXuWMTmdYENIzpUrs8deI7Rjbt15aNeuzDXwa7L3SiANbwrHierUUENe39iRzcZ28zPmmmrb53FKsPVU/vEcQeWfZQ5i7D/VJOPTeGjP8x61ZS+WJdNNFcJoH1Fczr5JhFJy73gUXq1ytm9yuDfByUm0UB3Az/iqH6mOLkHi4k8OJDc87nyR67461mGjPVXb3tpS7pIKIyBFDqQsJ4UNSako0Obc7DkH6tMX4fThiLBYkTlvtbiYLxycV1+5rNwxhg+HCeiUzU1Of2ycpn+uFxFVDsDkODhsgjiQyc/z2ddId3V3Kc11794TdRWOigmcLRwh7//i6qrk2SXalVAn6YuUyoJ2uS/G8awbA4Llw42KV32VXYDPdYzSgXjKtcCUOp/EnSPnT7SurqIKobPDv4domM85ac+1bmoyBGdcP/8xvJ15REOJrvaaR4xpk9Lxn8d9Mi5QFfwEUJsPLuZV8fRoo2SbhS6hGE1SL3Jo1JernDquyZGtSPCQ/UyTW48ik9ZS0hTBwTtts0lHv1i3TogtHh5atx3alekhlcszxv0iFWR8eQRoVEgif+DfD5Ionao267UhKAqZgzKClWXrz5fs9eku67SSffXVN9qrBDtZhyJ0Slo9N+zLv/nwkfV15+1br81K3Tt6zrV7zkqhLKzq13Ft/g1ajWIw9qzZHjAe7CCoMoTgZ7EX2ARPzS/IPjjqfZTgiyMBgkUjUaqCLl+ZFdcH++e2eKTmnGGrs7yos65tvgtUCISI1FszTyZoH4yXMVGRJMLz9Quyza2Qb96Lw/jZ5w/srbduiPQbTiOfjaox7DTOIo6lc6U8EZylmjSk3BJH1VEp1mtFCD4OHlyfk8jSJ82NHJxsDr9h4aby5+bFzKHSDHsdd41W+TlP8TSeFMdfI0vi9RG1vIb/4sRrY2hcz8YNTBCrtBhyHRLzIjURWiORvlI8eYpxy7lJ2jxKJaW2AWnkJ17DI74o83YvgZ8xDgK6VO0tW0jDxemBnF0Zzdn62qYa7gXsCqHt64cLCcrsUOUCnVYpsQTVAbaGCAxSwosogzkgx9quEoH3omkxMjwolAVUhQ0OSa+rm4aBBzIoODPMK+hKIDjh/XMvRJiUUariYHhQc4IzA+QpKfvgPggi9fGxmR49XpIDgxOEgaAqjogFI8c1kTcnPXYaElpLA0vlykbZ5rdoGVLveeWISuLhJF5IEFib9w1PX7200F/p8HTmYckPvKyjG2v+EO0XOVK+ziFqgurU9KBqB83p1l/sj3bjO80arl2jgUB/zN6Tk3zG8bXI3bezDfg3IBvsC9f/qZFVWu6no/f44sbH81UrkZS0pKP31bGc3V4uSdcKRyEr+5AdSxbN4X6co+N7HcTEU4P+s0ANcXIjRRRrzdfOUe6DUhUJ9XJUyh0dBA4hA9erlOr2VyykxBHy9h+NBQ+1kbSxrdg7pVdpjVHcs5fGK7a1sqpS5J//ubcUmDCWEOGDvxFVk817kPTf07U9++GXCzY0PmbXZwZtasirwtq9sA9ow4Cg4Cww39HCAF4eBQrNnBxsEugxhGBIts/C2fOg6ols8+VL00dUqBlvaLQwRmwVZfLY3DffvC5OI0094czAgxyfGLGbL12okWqDe3PSQZ79vVeVPZJ9xNGorxcfC84IxSC8D9QJiQ9SgKIxNJ1tYQNI51HazrkB9zLrBNVSZsmmU2nL/eAwcd5wPsAZAr3jTIEgTYk3AWqIH2LHGRfvg/vp/J6k03GWm296r4T+RJDTgq57niEvL12IIEtmSL9RXpn8Cd2E9CuaBLK4tvLZmf40zv5PmhMN1/b0Q+O1kyZLm/EJyTjj+LzqJXUEJiJM3BqM5mhfzja2Dmy70iVYGAMUCE6Qpk8zPsnwo/NA5J+cE4xUyFC3mz+H3XMJqYkWCT5/obFDSTcaLdsHjj5N02dp2CukWNjdXV1yUFiwgWygXEp5HRoPkNxwAOgRA0ktFEWBkkFRKFn1iMc5MbyHXi2+QUvi/ZBrJh3FQoeEPDw0qEoEPG5QlI3NbTk/Iih2onXRreqp69cvyEkAQmY8/McGIVUW38VnKHkEAaobJUdBuB+cIhCqILQzpzQshAAKp4eIjc19VkJa7A3WBlyIO2sV2y6YFSWw5gZfhTIq/3e+UnZtO9fM1zBrTLB9gvhV+kjvqCxROZHL62kYd4CA+Xm+fN9hhZSDR9OOtNVLm8P4OMH1jHsvUwygAzGlO6OtgwxzZnyeXvUDseX+zbSHaLk/zjq+rN3RtevzCleJeaJH3e7Org0Ne++m2vjSuE9tuxJ5Nhst1u/9qO3Sc+/AwXGUhXT3YQGyLSXVnaqgcmEyX6/usBy1rUoZJ7FS9w30L60R5lC+SaaIIdpRND6b1rY1Dkb1PSMtlqq/yMLoWYZjpOa1Pr7gTMd3nnb+0PlhLkCR4esMljZtf3XR9nZ2dcCyH9n/EdSQhoGIS7FBO1XitY1de/hk3SqD47ZxmFOLHQQNw9Y3n3nYJTgi0csrziXS5fBcOHBJ1Ue1Jr8PLRhQa5GMk2jhWc5TrkGAFs1NWUPwDUHOsV8EjOqFmPYPNlc2wszee+clOahcg2IKuI2k+dWbLjkbwa2Bj9NMJ2g3TtbR04UVlatfuHBOzkRUqGKbeQ7wIXGosPPwj9pVjTH2kDLgvTiCx9lW1g73g42mHQl2HCcQ5wYnin2Fs4RzyZ9+RlX0/fwH6gPt4Fmq2FrNh6qo9IsED7j8jhvq4Gxo46dYIvvzgNE8l1+PZgISk9MTypvp4G5/7VRhJCOK8+Peeo3f8DzjU2lCfXzy7qUjUdGmRFF3fMA7OqOwQVn4Z4uIVnl/pSB8evPRNuPjO6QumpRpIceij5ImDpQFmxcOnx9UPq9a7ml8mh964STYO7pru5aHH66XxvLW11G2hfV9e/x4ya6cg9Tr5aNIlIOS4AXXD+yqDn9SQaA3SMKzSPlK0ko8RzYl3Ju33oBXU5f8BlJls167Mus9Tza2tTBJA928cUkLkSiEfHEocpIHx/HqIYec7xD0Svnm1OSY8qrAohgFNjtpMCoFMHQ8Dz7H+4n8MDjkkNnYWeEv3gf8imIpxgkDRlRBFPDN/KIEzMK5Oouxyr6XuUEDhXQlrSJIj7jf4gdbnuqRxGkKQqqTvt0Zct6GPzM1GYWcXaXcODXqjKojrwH1gy5B/Tg43BfX70HePTVg1XEYwpEpYPD9UecHaUzp2vHeGF+d15LEJ2vXSANOY8mSllONaoru/b4kKxHjaCIttx5ffWbPPj7SJfVOr/p+payqtru1ZRuLi3bl5esJ7UvK5i1tVzgbfu9HbRdjrIv8SUqiNtfN9s+dBDRvsB/Mh6+PnHUjzYAgo/rppbzvibbL10zWNpxtfO6wtLOt0lNCU4X1SN84BYQp5RpIJE5Vu2uk4ot2tt81jOAhuXjiezNmS4srUi/u7umUYJ50slI1Ljboq9sPvUSaUur081gl0c6AMU/NnrNHWzmppsMx9LE3vpS6LxbFp2HvNxOY2Uto3ayu0aWcaikXjmMdULZ9//5TdUenxPosL8apBpsPntrM7ITScPzs40/upsCvIJIv5dzhnH51a17pMMrYm/Vvog/XH3//M1W2wlUE0WCtkcLHVp7mFekwSM2g+e+8dUPzj50mMOX+QcCx3cHzaRUMup0tqbcTn6G3VszdSW0vcGooXycQpXP79avna2lAnivnDgEvZxLnESRlxnNSdd1p7j/7ntzvfEKrBv9Rtvohi7iwQdL5XcvnxYaUWciWp2aqM7Kk2oaS2BZlq9mKjTCix147gwjF+LDzoDHy17Jlq03jk8YF0ZcUFnP2Ft1KkTlRVO4kxi+WvaGed6t2TZmWMvft7l1aFe5IsZFogYDPdtL4gHrdWHhFR3eubHOjXZKxJwcPTE9vpNXldXs4v6CSS5wXNiqOA/lRPPZYsHw3Dgl6MhBwWUQw0z1HStdZf7EQiTaoSMoanK9ufZPKwGkK2Cm1UUo+R0YH7VVVL9Wv0eAgpIfA42BBgyBF2Xg0/cPJUrTfRO7zyLUiZ40mgThA/f091kMUWKkKffLIxpSuQgPi5ZsXtWmQWCcHzGZ8lpx68wYChVney9n8Ztl2Jfnv1U44vWFro4KH50YcjyPL2PTztLdUSqtDJIKBplYmoJpJCTnzMa09HCTn4aS1ndG+adx7dS5Vdu9lK4ya0U7fY3Xif4MNyHQcb1V2zmdbXvvPIY6IjgAAIABJREFUcHw+r1QhHdrq4rKNTIzZyAjy/17VJKQtaxsSunVm+5K992w5f4d3OgehBeXzlgv1+cvarpPsX3b+GsZ3jO2KlGa7ax//fP1QD8frNONzpN1tYASuWdvqSKUXYrBOJ/rM3pzpNJrwEhDReZzIXxWXqSCBCJ+AhyAFngVclOxLTsKnd+WscBDXQ9PWx5sqgbYocniqlDv2r/nFex4/WVF1ztTUuJyZ3j53dCgtf/ON63JQTvtiHgn2IMPisL366hWl6LHDpH3UiqLPHaZs1gebhv389rdeaYswx7X/9N9/4fIc0xN248b5lumv5vHy2eAEcc+UgBPsQlwmfYfcBXOLQ4FNRT27VSooUln04ILPw4vPQ3nA5ktQEfvdIqUVY2Is7NVmVer4PSmpjz6+Y9/94PVnSg+e5lk1kIwzKd+Gh1L7ebNeTApQlL7NfFsELtl7f6HXaFo0Z7l2RNc4EqSeJnrN3pihUigJcSVCI8qhlIk7Yc8XKYdM3GvcY+1hRrY8kWojGnc5ao+ulEevS2fUiL1xzQa+BSqhnRXr3Fm20cEum0wVSQ6B7mrhssj62cxohCC9Pb8oZ4LeJAOD/TIcLCL63KAlQP4TaBKODChJVocH9ANv/R31w3FDiONACTdcGvV0Ua+JqtAenCU0KY4j5zEWrksaioUOv4ZIC8ia9FY2ndm8WCkNZ3MBqQKzsrGICsgdY5TYmECnRDiXL88IOuX7yMMjDMXYnrVMvNlR47lQXfJgvaK+K+Hg1KpKEqoApwu+TdaJFSyfuBWpnUrt8g37I4L9cM4TqBecDK+Wqo+stv4ye6/t/o19eopryC9N72+5f9td4xTXfnHjc0I5Ug+93Z3W15O33rxzltiv9GSi3UbNlUwnZCsblbVdJ9o/TxJKMJO+TLvF5Og2EXHPNH8pEGhnQ880vhdhn2sObxL/zIFkOprVzCOKodfWfYfZtfEOm6NHXbkk9IA0CQ4L5FsOVF46PHf2Ra7FfpCScD4GmmOuOQQqAvqLOGCUtrc70LAvBGLs+bqQ4NF3u3jcnr6bYBDSLOXOvEA54Iuc9MLhI6Dk3nCqsDs4cnAGOfAJ4kjnE0C2chzgCkITeOftG8em0CnioLz+W++/LGfkJMXerFOBQN6PfnxLvKfZ2UkRgnG84r6x7agDcw6A6lxgrFSiJqFVHBqeG+gOwSRIE44MATBIGHOIM0efLopMml8gZmtr23L8ELDEsW12YpnHne09++iTu/az33njhSM3Maa/cFVUfuA4lN2br4iYe3G0kbyGodstmC3s5GxljwoHV1flFbockRTwiK0uziWOcjqk1H+KjujVxKlJn4+GfbUDMqFnoDO0Vgjy5Nxg1XoLG7a8uCKHAKPOYmMTcaiT04xcJUYDz52FycJybk2nHRwe2uwMVQx04XWVOt6LUSAdFHwJjBCQZqBYzkdwsjERURY6xPnA8cGRuHJptu3iVN+bhVXlX+HhYMBwysiznkToQz+DNBbcGhAZngmGBZ4OxoXySjYfJZ5BVmPjkt+nhwnN516Eg6P5qpqt71fs9kpFbQJweOA7NjscBbpQ59zBiXUgrpf6VZ2tEioO22MCpJNs8X/Uv1d6tVK1ng6TkCUNLCl7psR/v1SxzQNaCARZ1tEHno3KtBPS0xykNE+YItAyBQhlNRhUmww4Mql4YKtA1VHS6vkPZLaFFIWMQca5CrE+R6OcxI02DuXkrgPVWshN+zKh3LRwgGz99lyn9XVU7PHjRVEN2MukcIKHAwqLjhV2jD5I7GsI0ARfHOYEUjgg8Ong6YygXp4qk/gzDntsVwR2/IzedyfteaXqpNaLLSmKIEzlEATh07R38BJsF0qFuIxdIyUFsTk4eVdIgyWBxOZlQWBJyue9pDnTbtmAuN++88i+/f7LtbTQaZYYY2AuP//ivhxHHC/mhuokCjCYL5yNsOdIcoiq0dstigF8Suw+yBmtKuACxXtVkVf0ju9QAS5dmNJ9N79A5giAyRzwvHBicbaYK++7aHq+oHiclaBdLwJtbzU/cnCUU29RKdHq5yKgtWjWGNBpcy6v9TU8ElJUkBlVu2u/yPFFB2Og5eHuqr021akGYEdfThJ9ul21J9tE7t5kTxoWtUjJjaZTBZMwmDg1bkH4Hakpov5yLpyLEM2qH5JRUg7fBpRHz6JaspsTHdZZ3DW0Boh+6M0BzIqhODc5pmojFnHzplYO9qCgHiUsyhtJ/+I40i2GHEN0/+sn9vJLl+TR8zOIcs2Lj59TmUDa6fzsZFvD4N2MV+TYZJu0aXpq0uPO02pGc+gqjJT5K69cboh0MExUPjhMSnRX1+nhvtmwbFR6Vp3kRJ3GYBxxcEo59RlSCjEavybei7qJZxxhnFvWCwcAf4/KlOz3ttwfUSHYVCHzYvZe+/3bal+/yL13OttwuvExVqqY+vJV++4lGj7WZxXHZWGnqv/QtiK9S1UkTiZd4dc4tOnJ5IV5zilK/JPss+GgIOrdWV+zsekZ6XsQAMC3QU5C7QlEBq9rEB0pyf2J29aj85clKlNyTXfmg2TPcL7JEPd1IpNB8QKk9rI92Sjb0m5F7RcgTQdnpdUaEcm65P3DcHLmhswuDlVtZXFFXD/sB0UF0QYA1BUUAJuAlhYBD7YC5AHEl7/zAu2lDUs0f3QueFUoDUEPaSYcBpAUAjFswnE2rnm/810IlpKW5wA+zWdDNwYpDfp48frwR7drlVikcY67DjYcfiG8k+MOdRyAO/ceCXknyDsLNwUnDlI1iDlIDVzGdmMCWcfuf/7F13KAQMGiC3s7+8hzhO9E2ovx8cpenyAU4UCC8EB+CLqd6B6+htnMdGqsmgLv09rjs7wv9ztRRSUxu0w7gNQiQR5/lmRcrpMts+qn2UqOGsk4VUsxILHlM9yYIxUoKbfOe7NVGFHNoGs84/g8F+hODMwWEJzujoqIazgRzVoVMYERnWwd5mx+g9bw3jqe2n7uJwQAietYHEN9XSIWE0nynZDuIDA/3ChbUf1oUs8YIT7O0Ul0P5c8z9Ex2sXCdh/dtTdfvWR9SintyZsPhjnVShgMUBTy1BB3a2OuVvW7L774Woc/FVFESSdt3mC/05cF9MPLOr31RtYJFUGsULA79x4rFeY9X1qXbwIJYwjY9FkHBwNGFEA5IZAnCAwEuiy8TD6dCABoO3tvfJa+Nufpa9NklLgHUB/KLt9//xV1OX8RkQHrAOf23lrVlnadg8PhynOP3kBOxnV+iPNYTH3L+BnOUJT7Nqzt7P5I1YfBb6jtj5pqcH0NZ6tbsvsje22RnZMxCefR0UavRmI91Dk9mWs3tFqp8zWiuqpxfPXqoOwee/Hj83nN2gbugUO604r22nSnNGeyaby4x4Fu79+U5RnmcmAwdLgviUhO9eFu0ezRRmrDkMqkcWR2D0q2dP+uzV67ZvmeXvWb8r1tTiZORq15fOE4hV08je2KFhOnmb+oZDvOtsbzpV/R3t6e5fOdNtTfZTfP5a16uK9JkQpuZ94LAjqYk4r9+PGhHHUI7t3e9MwdwWNsvwtT5gyV5uruuk3md6UNRNoHom0ol7N+ELRbWd0Qty70acIJi/ni+3BA4It8671XMihCKSkjb9ZKnanMfBbOHSg2JFdE9uDLnAYtFQes7Erul1NVFmhFVFEdhwJxb/cfPNZcQLA+7sV3gH5/8ul9+84HrwvFaodOxb72yjh/VpxH2FDQ9+lpmh4fJWf7eWi2tbkjLgzcJOzwcY5ioP/QHjh3cDJxvvgvUnJRso/tparNxV79/A3icvS5Oo6mcBZHpt171aohG73U6zEiqvEE9kk/j+lL6e6kKdoYGZ10DXmCKc8dx2p0aA6M5eRrtB53jI80Ai8cnFenOtXR9yQRPw40nJaVPbOni+tCY2C4D/c44ZBNfe/Bgr10dcpy+U7l5zl4MK4or95bOrCdcqccK6+yyWnz7xddl0KQcCdNMTtsor/DhrrKNv9gvqYOyUZk0YVnzcKBiwI/hQVz8SKCfDnlWkkfQXJjQaFvgKjUafUEpIsAj6dcEaQcIn7ZxcPi5Xv5k83Axm7nPJHCAr6loefkudEUAXu3ciq2iMxGhgbk6KDJEwJXQJxEAFevzDUonkbuHh0JHDcJ/WVe3DMN93Cq4BJlydbPs1lwWHhWt5ZKtnbgaJPrsbhYGyidVwfVV6lv6MhX1tHKcFw8BZWqkTS4zLpNDkhcz/dnZh/q9PZdGdfzy8X1oiigPqb6Neqfq12j6dqK1n+qxudPL2sbwukk2M9Vi6kI1N+BjSdNmO+o2tywN9Qd7PF2LPUXCK2Tsnm+91ZL4tRMDuTlEOE8EZiQnn50+5bNXblsPX3O0fAALvNM00VPbbuyz+nP0LZGoFnY37OVr+/pm/qHB212KGfry6uaI+wUAQhpAgK3B0+37NZqxQZHRryNS3RSb16jDeP2OST919NRsZ7qgc32Fqx0sCdeHJy7rA0K0bc43FSNVCiKE4MjiF3gewnU7t17ZN/+1qsNfQ/hjUS6mnQR9ymycmpDcdq9Dqrwo49uu9rxgAuL0mxTfecysgORqqRiyrW2nINDipyUezSFBNEIR6TZJkZVEWk37GarHlFOMyhKIwdqAejhp5/et/MXvNQe3kuz8J3LgJRsaWXDDvYPheyLM9ORE7pF2TkOXLuya+6NeYAPBaeG7zgO+cbxWlhct7U117Rx4MK7m4PWxRijbB8Uh5/Fq12m57TP7KzvE4JTL+vOVmF4lMeAEvjhegkJNs/+vLEKo9U1PCUVOW8n2jZeW5yF2EyZ7zz52l59ElT7duPTgkvqwiqVzJXt9em8jfW60VM1SkbDp/Hg9MODxfTl7Xnr6eu1ixdnrbfT4TYeJgf5a69eVt6ytriThDr8ncNyh9Jc/H2gp0OL+OunGzYwOGC5fN6mhrskq65ov1pRv6Wd3T2VQJOrhAQHwhHXhtdCCTeOARAtt0czuo2NXd0HXWghB5MjPS28yT16N29k0vftzTdvyAHLvryh3JKtr28JXcmWozcvPjYDRmpxcV2bCENKRAckitP21ps3lG//7LN7+jljBdkBWsUgvPbq1YZSSneuFpTyIipsjpYiRcX94xydlI8/7WYhxbS8U7YvFosq9faSfU9M8jxJRYp/niL/I2u7ofnk0V5UgYrEeFrtjzhYtYyz+yN77Uyvp/o1Gvu9tbv2cb2o/rzH184GxLZXmTLcCv3nXBFVbSa+RX9XxeaGO+2N2W7ZMK/S89nWvaly0vWF0JgiVfzFQtGWdnMq191eW7Pe/n7rpYNxG9vVyoaeynZlIrdnta0uM+H3E+PjBkPhvDdXsvE8PY4W7PHTVRtApfzStO4e8j6ViBQrgMBsbu/bWrHLBienbe7yhVPZfg44F7WsKnCcJUU13GGry6va56AVzUFW7BHGDHeQasl4Jjgc7F2CLQ5N9nIrBIJ9QLBENSlpnKx9PM3exjbRABMkBqdpe3tfASPKyzggYWtB50irUdiBgyG7UjWbmR3X9/KCMwN5mCAN4nGWFMw1mecffPil5CvQ48EWNtsvnLy7dx7Z1s6eUC5sLc4e88FY4QlF2wnGFs4NKS9S+qDktGdgDMMjA+JjUhaOoCBIS6tANJTr4TRGpVs7BydQfpwmnBbK8UMbDU4V6USQsIsXzmme4BqhKs18/Hm9/kKRjIFRiTLoadOxv2F9h2uSAWehQYRiUUcpY/aBsAjw0lnEOCZAooLx0psg9MJa58CnfLo5D68ERUpLyZmyqsiyoBR0Y507f85GhvtrnA4Z3iTwBZeGfi5o2wRiISGnRLS9eZPIC4XfYo3dHiQ94NfXX72iSOM0L74Tx+LW7W80rlaVSOEEIaoFqY+N2u7lB4mXZ+LUsNj3Dw4VLbHRQ8USZw1OD9eGAIfgIDl6iHikoXgF6/7f/eHHyn0TBWWNJt9Fzh64GF5SiA6e5r5Peg/pKfqTre5HZ2l/8n7wQ3ZNyrqtUeCTLv+ffv+cMxD7i3YXQlFIIaUyfvhvKOkMdJbt+kSnUo0ruxXbLZSFwBF0qPl4EuME1VHlWgewO80y6/j2SWne57yNF/5xml3STHi0F5TL1dpBeNljRNwsYA7VH/zgS9urdtp2x5CtLa3YuZlzNjIxYV29ICknD4v5R5eIF+Tka2M5G7B9u3vnoZwOiMOQW8lk40SAKoOAs8dVYVkq60Dm4KdyMxBiUNqpqdFjEQWeNe8nELtwYfpM6uXqg3f7G3v9tWtCv7kWgR3oDI5TBEgQdLe2d+3dt1/KVFqB4HXUvk/oy0FBiAm2CrSd88SFUP3nIYuxtrql633ngze8GCFNMhVWpN8JTiH9vvzSxdr34eBAyobAHKl5ziRsJ+0oXrl52Xp6u2xv90CORRFScbGkfn3cX/v2CwdCfx5+s6CzD9va6rxgbnBEeT4xjtEkz+Bnmzf+JK2mzu9D/RoXyGD03Tp5Jb34d/yFcXAc0vYomyjj8lDVxnuBOktSkNze2U0CdiN6INlSaYhhePE8NG/u6NBcvEKYig0zOzNp4+NDqmLC2roi5dHeJHwGrxcOClBkeLrNyp5sjtt3HtrVq3PywvGM8ZpxjiAAi8hFdYciqIpKK7XQnq5ISA+FTt53mhdjAplB3wECb29fvdN49vM4QThdGC9pK9RY+aBy3nOFiIUGdOiV4KSh14Oxcj2lOloWyBgRFL/DAGOw2LiQo/lclBiSk/+j738m44Fjh1GKF9dRX5WHi/r987RqyN4rB+LSdtk+Xyp5FUCGj+aOqDs4HIrP0mvsNM/lP73n5BnQc0j7m62J0wJPxnWLAEXFetO/PcRI0hbJseEzUI/DQWJPkdL6D7UHmAKRUsUuj+bs6nheGlrN6QEQr0KxYutoyGyaLWyVrVQ4tP6hQetV524I/Keb+1JK93XlqvbSRM5Geyq2vbGlvYxNg2/DoY2tINhRAUPibwSPg6CR4A07ykE6NT12KnVhFUeoW/pF2cjTIrd8D/3x3njjqpwwXoxLHMHDQ60ZJoB/c6hfuzars6Gdoxv8EpwXDnmKHbDrSHVgjxHrY+FhpwgQBwd7hQBhqzhfuAdViT5ZEZoCcpOtYOI+QYkgDnf3dElPJ2wwASMvAsgH95/KWUGMlWdIgUqrMTNeng/fSVDO39HzwdGMOcQxXYEUjuI8IqXdXUrlUWXVjEAJ4SmVhSLh6PBvbHhWb+3k1fRi36Fu4v4gG7t8e/Tt+ezs5DiykNJJmcUf5LAjHX4TXyCLatSv0XhtCVA1EVsVnT3n+AJiRycDQT9Ihe/O5pUOig1MJLO1uStiFqkSFggPao0SxwSz1XLSTZveD+mKUkYYRnqbsPhYnBzQkF3b6RjwvTg5EGPfefslIUnZ+a7JiZfKNjd3TikbECW8fUqiX3vlikrImx0Qfg/sePXqbIMj0Gr51HPMRcHVwI8Qk9sRdOUIbWzrHvksmxiyMS82Ag4Zix84lRQa6Sf+3ayF0Gos3BtVY0CrbDwiFhqCsuHUW2ZpTfcVDfTiGqw/lDFBiygd5zufN+Jm2W0dVOyjx4d2WMmLcMlBwfGIs+xtG3Bw6o0Jz7S2QxTzyN6LPdZmf2RKdmv7I5OqCsfr+P17ir330z6+jG2QcnBqbgonSj3kUkNO1oaa1CYl8qwwH3OlPkoJ9UEp15WaHaL7/9l7sxhJ0iS/z+LI+z6qKiuz7qy772uOJQRCWIk7ECDwgKSHfaIAYvUkUqAACpT4RpG74i70LD5o+UABXEB80hLa0ZISSM5yZnr7qu6u7q77yKvyvo/IOIWfmVuER2Qc7pFZXTWL8UFNV2V6eLh//n32mf3tb38Lp5lsXBvYvxOwXWX7V1OS3a5txYHpSBTk+qm08gXzuZwFQVw/3SEgXvObOVk/KAm90HA+wmKS5XRXsMgaPbumBl23SYpytr8ok30lWZhbVIcBHSuCLOPIWGsCfu4VkPXWaa0z1mzb43ogwPBbrl5hQ21cNRQOSkmbg6y8cftS001Y2zHMLMngkAW4raozHc0x5HpXU+qIq46PD2vgyx7DMxNAbm7saKEI757gjMAO1IM9JBzAufOFY4SDxIFzg61zR4MgcWV5Q9NVpKWwt41sOPdIyTeBMnIj0BtQUMapunbtnDpnzDucKkrCVXk56B3F89QL2n1sSa2RNgOpg7gclSJxsq5N0I2BVg0+mbwKwxyCoPdLTQWUM/3LUXioZw03WH0NqzjgCFdR+TXCP2cz4Ts5/Nr83QlpR6/d6v4q1V/AzkQzSrLrTGjX7cmBo+RiS7/kdaGsrm7od9++dam8MFu9ACYfThE5cSYNB54/E7GZJ4u3/+13T3VS4onXOpTApaTAILGxsftkd9gS0ajwwZBDPLvz1UOVyK6VLq89l9QOsOzGxq5Kj/PMzbg1FafCymgxEqTQtBP4kwW5Nm19U6yTbLVeTKsx9N/zLiDJeW+pcDqLiAhyXziCYE49m3kh+3uHei9RjFyze2HWoqny7WJWVYx7uzpUJl4NdME2QE9RlRKoTBsu4NV67I/O6QpXvOjcDhzkWuVw5fWEKv50fQTfGa6WKm+6nB+qxPLqG3W4Q+q75Qqo0LW/j/tznkBYOdeR0Vb31/jZK73xam0D36dimaz1AFGrRVp9PmrA5TxArTjDRlX324puu4J+eRFtVz37x1w6advKWB/QSDdfkIEOkeW5edlfX5WegQHpO3tBsqWkcmwoBe/ppBJNJ3H5PhrZ7Xq2n+pRbRxaKkgytyu9ByuysrCoQQmowOWLZ4+0JohqC6Kc56RWbJ23fmn2OdBzJCVGhwfUrjbbhJ0gzHyA5xK1aEMdhC0U5jMBLyetwR+oCnYc1AakI5/Ny8rapmYSsL9/6Tfermu/HKXGzmL7aiU8QLgRPCTghaOoTlSD0nkCUWwrRRlUzVIRi5CfX5fPshfSCgi0KE6pOsj9d5CWVdzRCM+v4sDR0ioqI0xahFPmvAWG2KoM/KcVefmwcQ4ThMOGy4157TX85+FruAPDUFRfw77zOPenPYK0aabISI/IzfGUdHdUqy/XbtqzcxDcetW7jlpqzARj0oD+wKZnEgE70k+pnl6NfyeaBZR1szGPjg5pZOOH91FhoQAdutqmlWvnFOqEJV97YCxBeDgg+dWLklzZEycMhwSnBiVgHJx6XKR6k9RSaPBxTiuqg+YCiI4rklYcFuPjkDfmHXtpIedVyphtnjkB0fUySLOR6sPQaOljf2+5LJTnJKLh58CzVy5P6WKN+s7qPRMl4Es7BXm0ktXyYZ6J1BQGyWqdAmFHCsW9DUewhl0QLe7cDpfHNlwf5b5PIaJy4EgdZ31EWXsnf3/Buo5iX5gTod5bbo7c0aslQZuukpOJ69muaqK3r4127V+U8Wv32nFta+38U+XdgjlgyDtkDg5U3qCrf0ARyY5AOTi8DhrZ7UZzm9ARxzKlrW4S0lHKylTXviSz+1ogQRD0ox+9UVVNc9IbnldYkmbB3rUK0EAYkNl4552rxklqkotj7ND8QvsFJGZkZFD3JLTCvP9eo+fBPmEjCFIhNGNXnU9p7SNW5NFjeIMDGmTikF+/dkHtab1Um61DS7DWOg7sFRCL0TLDWcKm813wKWsfD8fm7jdPlPoAqZoGzUhI2Ds2Y8b+wjOrzMfZ8XID0PCz8mxeWQa9AFtMoAwSZUrHXeXnwCZDofA+ayc9B8LXM2J3RhI//Xq93IvKIUgtHw2J8Dl0Gk5jObHIORU+gJ7a8hJU/3ndawSQb7kCKjg50rUj3p/qFgSpBNJToDeUSdZzKlUg74CqghV9futobR5olHSHjZ8ZVOXlBNcxLYDG+WzljjxfVNIdwlfuXOjCoGppZkmjHyITJgjTjwWzsrKhhFw+E3aIgB55uTwHB9VUtSkbJiVOEwsM73x4qE85My8W1mR6eqphj6naSYmThBMHgQ44VpVHtdSwuvrK5bv5Pg4iC3Kz+icQ62OBYDDI1bMIMI6MAWgNDhHfRTkj0Y8bMJ6BsVNtictn1RlpBxL1TRJdlOXdgjxazUmumNTotiNdaZ5ocLw1ZWQTtb5TVk3nGx3/La8D9djCvYrqb67l9RHazPlo2bGIe42aPlL+3twonvj9hVJkZTsSoHe+dqqesdX9efrpyPjZeLsjXM++vHLb9Rrdn9EJbE/UXmcBx8QUak2t3HlHetsxbT+bR75ggqcQu3s6RMa7SzLRL4rmoPhL6gUbSOqllmN4kpsc8wuuC4g4BRKgEZX5bqrU2BCCssdP57XHE5t7lMO4QbsyN7+qg8k14NTA3WnFU2K+Etjh4EAcRqTQdYFw/uDsUIGEE4/9hCIAAh03SFNe535Gq8+4Lg4OXcjDYqj+rOw1oCzsHdjiet/FHoEGG84ggTdaQ2H0it/D2YRjCfJ0cJAtS5swr/gstA7fC/gOvos/OJX28wq6o/CKLu0AaCn/0/8d/nmlcjCMtPIy4KDynmmh8ReeZMyGpMJ+KZHhzpJMj6WkP+Cmhp0yBlXzo89eaOt6vHQmIUQwnJy4C1Mdpbll1X9xqfFGC4lzgRYppwP98EkE1I6nvbSyLtevntcFS3oGrxinhwWN84KTYDwgy5kuAnsWiuoEMOEh/L7ztmkhuJoI6BITFzXJ4RGr/FLy24NZzcE6UhTerOpBjTgu5L+JhliU5F0R4at1MjAIPKOiUP09WgaPQ8X9Abk6qsM74N84OpCkSdldv3ZOFyAIEXwlFq3Jvpe0PJ+/W8WX9bFp54CzsXlgpeCbGdGqjO4OQ5f80EqtoqWiLF3Vzjf9+jO/HoFXNwK2f5iGz0kcrt6NonNPWmR6NCmjPZVGtKxRHBwQVjZT01kxx+plHAR+BFG4bXB/yiRd7Shupd7YLOw7tqhRs+BG98b1STkR1J2enJDTY4PSEYhMNvoMdhnb+vjJnKZtakm33M9Xd5/opvzj9Fx5AAAgAElEQVQmThPFHTHHB9uErMijR/PqWExOjsngYL9WctUL+HgOfYZTw1rR1lhEsKTIOHo8IPsEsn5gnwk4ccpwppws7gg8CBDOjwpEBv0S+QxjAYUC1MhS1kZPYZxU7VjFdC06Cgcr+nedNjZ3LFUaiKoqYT6nQIJqyyWTNo60angZE+11uab1kCpJhxTl6qjIWK9JilvO3RYaEwwngMEGEfnu3jMlhA0P9snm1p4OuJa7DVaTeZs9o/ZherGqn4Uc3AxVYGLjDLHhUxqp2hvb+9rFFUeEF8UEAn50R4y8MXoD1lXbIFDE8+jie/HC2fJExFkgcsABoBM498EEY3LjTEGgdvEo7uPR4zkZHxtWojWTifQZje8o44TPU/sc7lgtvFhRFj7po7feuHIkT61tG+ZXtErKO5k74uUeuI+nNtXMHKpDR7denoH7JBrEKBEBMceBQh88mJE33rishjOuUQi/v/1cST6dOZT9fMIWiarfVhthb6lBk9bwwntd5vqv7+PXI/B9j4A3CO5MluTKWErODQb9+oIb0Y13d18+/eye2lQaUbJ+KTGOWu0U55nMmcio8vu1q1Nqh7Cr2DBsMv2jCN5UiZ6USUx+iKZkCgUtClnNdsqFqXE5N9LRVCzW+i6t6x5Dt/MjjSeL1voGJBoHCCciji0ri/2tIMC3o5/n+wgEzcE5mj3AxkKnoJKMPYfgtNHBuFlvqazylThX95H9Q1lcohlzBSUK33c4oxHOyviegY3n3uEIlt9HGyksrk3VG3prqCsTZJszlCBFtaa9qMr9gIKnNB5M0GMpNAmU2EfDg1Cuzjg2gZR6qCTayY6udOjbRfnayvOxn1by6LXXdrn4oLQ4yv0FuKzqMxQT0pUqSjp3IOPJHesI7iqkKpZUNAXNlMlN41mS4iElRMm3ypdv7alyIymrVkqPPkmYFEygjfVtndTNHBzNFx4cKpGYqivy4mzgOAtEGDgv5M+1GqkjLd9890wnJfcCApLuSKkzhOfKPVfKtk2EkIjmMJvXCUqZIwtuZKS/XPJedc+rm+rkoSNDlQEigpS9k1Olgzf3VM8wcW0QIXgqVy5VK5dy/TBnCAI2zlWjwx0eXbgaeW2oo8eCAA3TN1gSfW9Ue9UrWYxjFDl397AoP3uSNW6QGr9gXgaEXY8aIFN20VRdhSsbrw/jMfg1nMfWZG6HUza+9mrWh/E4Gl3D+XHV96090uqs31+p+yun6mLahtD4+Rxsx3ZVjV+Dd+PciGq72MJ2ve7312Du+DMqMbpobUxQZr8+ntTGp36wPrxv3czMoiLPCKFiK+B0qJ5LILsQd702O9/TE2x42HHQY7S3dPPrsc7cxzmw16Q/vny+K6W+EfngYq+M9KYU1a09eH4qU7Fd5wPpjVoOCtejoIJmxyDy3KOnpt0Ja+TwcH2QEiq2+C9ZABxI0G6uybVwchS9T4jquHFt+EPo5Nx/OKsBaTPOJe+RMeSa7DeeBWAfAY1iXwjzRqOMrWcGTNefo4KIx3HubC8whIw90NtH+DUSVFGxWzBZw1wTBk4rRWgaGe4jFfq5b3SuGqq3GWicmEExp0evEfSRUkemzjXcq3MIyo2Kvuio9xeqxMopGcu0LIguzg+WpKe4LwlIoZS5oYsTdKcGGcBzZuKD5rDoQF/IGw/09+lzgJ48n12U61cR+bO8a9lLDG1kbH2+MZNGwpuk7UFrMlpBfvHxNzI2OqQMeBZmvXJE7kXFpIo26djkOXCEbt++pN9zFHkwVdcXi6uan7129bwMDaJfU32uTxSEorQdQbGkOjqUK25sbmt0QATUSNeABQASBdoFsa1edIR+DosLBy3qofBmNq8LGBiSHPuTpy/kg/euK9/nuAbLHJyS/OJ5VpKMX43ysE1ikULQPwwEh7Epr49yv6igcWOwbirqwCGeTohLo3M7ONccjoqjX752QK51or7zKcrrI1Qt5dfgdknNHrm/wFGovbYToh39Lavytnl/io4Gxr5ewUCs+wtVOtW1DYFCekvbFdgGB+Wcc1Blu6r6cJ2Q7TrJ+3uVtrWO3eY907BUGw4XKUfHwbECCUU68iZn8fDhrAY0VJIy7nDrINSSekb51vp0nUzKigAL4UBs0VdfPdZADa0w7N1JIUZqJzNZ+fnXC7JaGpDTI93yzlSPOjm1TV9NGX5RgzAkQOpxXdhz7n7zVBFrZDFw0LBxBNpwI0k1+fyu5YNubu/K4os1WVvb1mITR3+4R5yRxeV1WV2xtgrYSde8YQ8E2eF+IRo7zcH3tUa2mf3H2mpklH/DHKinVB3Vtp/EefqsB4eyHDg44fZB6uBUylbD7RTMo6qtUNABDpwWr67ivPpS5RUyr5fP8kDla4RIlNWbSjWRMOr9KaE4RFqC1d/fmdCS8ImBpKQS1kW4QmyyRQjBC6QAh8bhQ7xBUAs6zZrjA4y4pcRdKqIg6fX0Ui1V2WBdvC9zYEgAHvmFC6c1NdQKCuX70SFASZIUUaPzvfTw0aNZzZ2CaODw4LXjuDSzE0xM5Rgd5lRngYVDh2Q/PNVFXpVxgckPQuIaNF/ceSiXL00o1FzPIGmZ+ON5dQDJ7daDWulaCysfJy7O4agO/4XvQ17/Rz+83VSPIc710QS5t1KU7UMTh/PvY15TPqxOVsHEItFPYgMPOyT+XXXXR8NWDQ3WhztMYZJxUDKugYPr05TbQ9isDjsTXvESaf2+wvtzZ6fp+FXZl/ZsA9cPa7y0sl0+fr++vwqDoXb8aCCcLJW0IpU1cXU0Kaf6rbiATRolW9Y7qRKqjzxVgm3Bts4trGr1EByOuFyYemubzRfHALvL5k7RgakJV3Pp4tiFRudiD754uCpfPFqV/vHTMjHaIx9d6FEZkvCBXcfmcj83b146Uonkm/O//9kd06C5ek7tOfsLXEWeB6eEgFd79w31GXE3aHCMjg39q+hDdevmxXIfL3cyVaIiUFlm3Lkmd4iTiR19680rir5oNWrmUPmmrQJGc56scpWsxkk6j+28G78f+KpnzoxU9UdUoT9/JU5AC8NFNlD6/1Uwkg+g+QuVjtOVa9T8vOE1gmtHuUblZqyUOPioNXqzcgE2HRybVKko6fy+TJ/tV89am+LWGT0mAJApaR/QGefZgIyAZDDpcB6Mq1MMdA0O1aFbWd2QSxcndcNmkNERYDIzEZU8m8npRm5l0/U7buvGRN44cyiff35fyxabSVvzPRgPPFbNhaZS6v0jqIchaXao0mYur6knWPYgWKfhGoXKqvUZN3cUMeG5XU+G7wXyZGEwiTActdEI0RM9VIieSG1xTyBSwKNs/FyT9hG0WWimzdNqkjOR0dv56EPrMnwS0R9cgpW9kjzfNEdGnQUR6etIyJmBlHYPX9opykHeerN1qWaK3WmYQ1Sbg7Yzwuf6Wqr9eWUjqX+NCieoao01unZ4PXlddYCw+vhW7vs1v79YtqGa/F3PdjW0USH7UmXTTtR2tb6/V2tbW9+fFiqrw5+UdLIkg10luTiclOFuGg+bPWXzW17ZVIT5ow9uqaqu2wtPXbFxk75hwzY5jmjVqrX2gY2b4G1hYUWRBWwTtotI/mUSmtd38/Ll822ZmV+T4dEh+eByv5weMKTEhfB4Viqo7n7zWN5/90ZdfRvlay6uaiqeIHtxcSPoO9WjzgnPRtB8kMkocqQE2u4udXzg2kDWpSKOYLy2AbFbGxXLJR0UsHJpUsr3wVPimiDv2B2CZtI8OFi1h1bgFdDqyelewD4BcfxljnGrvcDXCu+dtCFczTBJ+1eWZGyLzErA2ZwghdIs2ODSnJzuFclvrcip0UEZGe5ruhEyCdEEoAzbuSG8RMT3KFEmDeLdWMP8EDgnaLtAfGXzhuQLFEkelElDNRM/x7NuxcHBU8eheuM2DSYrTPUoL/izz++rwwBUGPXACPGdq2v0C0ErobkWBNdVBeONbXUueKZGaTQWARPu2dMF6ejsUOMFJErjUL6Xzr+1Kp1R75vzcB5Bmc6fP61j3UpZNMq1fS4t7Yq82C1p93h+1pMuyalemqWKLO6anhLODorGMfmJUW7j1+f8egR+JUaABB7pKdbHRJ9odSo2WNu4PJ7TAEdR2oToGnUV49qHwwGi8oeNHa5f1LVsHA6CvYKWWUOCZVO+cmVK+TatUIiTGGT4R1sHRbnzdFNWFhbk4linTIwbqk7qDWoH90Tl0JdfPpIf/fCNhoEuthX6AE4Hz4U4Igi4IzVhpxDHAnQMriSfm5wYU/JvHH4RzgAig+cmT8nSyoYMDfTpO+LvNB9lP/BqXtX/QkIlk9Wmo+wb3BvvLNwp/CTGtJ1rMDYE7KRDHQ0sc3CoovJNuzYStp/XevQVDYrwzTS/xtGKFM6v/331z9V4NwiZDbExqJ5NBmcTfCQtReksZaW4vSq3rpwGG9GyZ0rmTN2ycRkxLH8WB5Aph6aultZleRnYy7rGhhcNqAtIBRs+MtY4O8Cs3j8Ex4bohFJviGPNHZySln9//fUjuTp9XhGSOMenn0FOHorFa+H6RABUPoHg4JhFMQqO8ACjOhLTmABnY4i3zzl8Hym447ZRcOIxiw0xqeM4S7XjrJ2lsyIL2yXpTCflxWZW1vdyMtidklISGDCpzg5E4wBDrJrHjhi0O7fD6MpJXCO8bizasZjuRK4dQlY8kqr9vrg/f+3vLxjEExm/l2BbG5WBt2OfG9l+fo79xRyjLUbvKapT0YQigIFLiFYVdrFVdM99UcmDqjC2IcyfaGYDsUMUHoAUgUSzsfGnXRQojr0Nn4u9IL2dyRYkWcjIXtBAFGcAEjVcQ3XAnizI++9db6ptw3nIXrBZ8yzwQmvJv7xfqtKgAlDpyr5mBN94shVwgyiCwVlC+RjkAy4QwSv/hbRLcUxHOq2OELYbhwcR1VEc1ggBcbtjGvdzjpKhC8ecC6s3J/6EKiptRFchAvMFmrsLnJBqzoyVWLssvBsw59i4LLxeI9BmUY5OiC3Pue7glPO6AYnNyc5hTo8zyoH98gGST3dc1XMoFSW3ty0j/Z0yNdIlmb1dSRXzcm4Kcb2kLgI2WR6aBpLcC84LXqn36mCxfPr5PXnz9pVyebWngshTcj5EtbADwO/dQYB7glgd5XI+uOsbO0LlABOctFezFJWiB4WClgmyecOlacXZCU+CTz79Ts5MjMqFc2dizQ3PzYKGRC2D10iiSBprV4nYoDGNSrQ5l+ex/lSGbrnUuZPOnagd58a5LlHR3btPtSldWJshznUanQsqSJqKCA1dnO2Dglwe65D9QlJW9yyFRRoUB8f4Z9ZM1fku3F/t+rDqw0ork6r1UUvwr7c+gkpFI+yHK7Qq7SGq1l55/b6C+wuRYW2+2KJt//6C1jFNx6/S0DZsu6rsS9B+JtL4tbBd1e+3/fura1ujvN84tjUgWDeff/XHr979aQPKommL9aZLWj011E3bEBNK/Xc/u6NcEicVt1qT2FcQBVLPOEZUarp9qP2s8i2omIFYu76tGzPpLyPRRmsO2up+4vzeK8kCrX1rnaKVuRl5+vyF9saC44k8Bg5LM4fPxVe/+eapUhZu3bio+07twTjNzq/IG0EboXbI044IaW+yZFLvi2eBy8O4clB9i4MDz4Y9jL9zXiunNc74Hfdcfw7K1REahHcVLuixKio9qtEaqxKxEg8UFv3wDqvhn4dS/HpaNTdBKclVPB2/tm4EXo5rnlK5BM0jJL+2IzZQWfhDOqqUy0jpYFdGukUKmT0pFvLaTwV1SuOIWBk4iwfIlMXDv4EzcWrINUKqwkHBubh582JV520mHAx4ogpIs7XwqXJasnkVWAKSBEnwyYbz46q9OFbOQ2m4qRbo7LqgAlVXrkzG4pV8/Mm3ihyRTot7MA5fff1Y00hUHEQ5XJgJoiDVEHS3hTfUCAEiVceYQ072EnbTPUgZWZfce5B/x+l0xn8zbg3vjPYWpKnGRiv5/Sj3H/Ucyl/X9m1OEqE+WC3I4q4pGfPudfMMeF9KOPa8aVD5Y/2OnKNTJuzYeio3sgzWhyOUQesCX3smdlXNgysLtdVe25GZZtdwCYXACavcn67cynp/re6vYp/C6JMjzI3sS5WNamFffE60sl1u/6LZroo9C0fY9WxrhRdk86HW/r2c+ytb9SoEoJXtx/EnRYWDQ/r26hhk44Ls7x1oIIPte/utq8rB85LiZoEMY8l6gt8H2otd9ipP5+14OTSBI9xHgoqpqXFNBxkyfzJVWFFtg5+H8769dyBdnV3S3WkZAq3QzeU1sAZlBtUCJYff0gwp96CaVBX7Ebbygw9uaiVumO/ogTUFIgS22koGaZETOOxdWBB7585DdW4ISl8np6Y89oWiji0Nsel4TkZhaHigimurCI43+StXZyhR1whf+sDlzuLGO+Dnis6Yek+giWMGkji1UsNvkWaja9jPK915q64dRH1GJjZIFEJbSkrSnU7IxGBKEod7srWyLLduXlDPeW1tU5/dN1IfCDxeiLWXLk0KTda+++65luNRWkfEwaSElMYmH27giIND6omJdnbC+ivFOUAZVP+ht1uhs2ZN2ljA8IBIkZ0/Hw+J+cUv72o5d9zKJJ4F5OjjT75TshiQapwjnK4iWgPqrIc8oWBMdIX2TiEPUa2o38sfUniudJkv8rOiOqcsqlbiiKTJgGdN++flG7n7KwWZ3y5pM1XkIkETtcEgpHZFdCooRRi58PJtXTftNscMKonKay9YHxXdlco65R06SuEGy7dah/C/r/uzZw9XeVk8Fb6/cIWlIS62yZcblwZO5JFnD5COavtS0QOKbrtqNI+CsT6u7ap6B2UbegL3V/t+69jnKLa1nftjlmfz7AEl6UoZegPfUUnFyxu6od+6dVHOnztjpeKFgr5/bCn2QXeJYA+ptTWcr+1j5lfU1tIpm8CRg15QpHlY8++8fVXtcSO5ijg27DjnMh9p4vzTP/3XcvXqDTk1eV4Gu0wFnaNYKKjTxt5D4QkplGvXLO1kDp/N9Ioza1kB7CX7EWku9jVa5+DEhN3RbNDY2IRk4cJQCHOU3tHO8ykCtZ9RTigK+vWIy+1c96Q/A5L35AlVu526v9ZTgH5tScZeuKBS4EWLFpACPz+UktP9CRUpWnyxLPlcThEPyFhhxyrs0ZPjpZwO58VRFzZ030A5VzsJo2wZigS4HiQ4nJyLFyqNLlu9KPWAC4VytRNRzbtvX206UdjYv777RAYGejStlYKJ3+qLgmoGIGGeBzJf3IPxoPyb74yK4JQXWiDkBekMtIo0V+1i4Lm+u/9c0SXaLnBUeo5UVyDxO8jd8IKuXp3SSoFGB+P7YnHdECTSZMMDVb1n4o5DlPPnt4rydMMg3QxdmosJJRLi5HA4stgsmCxH6jX8lSjf/xf1nMBXK3OaKlLsf1Gf+Ff3uQg01R4nS3KqLyHTwyXJHuxrkAShlk2Hg2DRgseE8gvZoCmEQKNm6pwh7PVQF9exoQJrdXVTN28qiOAzUuwBYg6arpU+2nrm1R1QJvYzWfknf/AH8pf/8n8sH37wgSzMz6kzx94yOTUpX3/1jT7nxUsXJN3RLZmDXZmfm5fhUbIHPXL61Jj2u+MgrcU+BWFYC1UODuWrrx/J++/dOJKGV+cxX9D+hVTu4giCpIezCO2ODPwcUCQcSFKAr3qcGz0H94hDePnSZKCEfHTHfK0dnEIxIYVSSdWHKT88N5SUqcGkILSmG+HTBdVpadZLg8FhM2Rh4EkDHaLqi2IxqaPe3q6GxC/jVBQFcTr6bMA3aXQ40QnSluZhA5Y/C7q7p0tJys3UHnGKuD9eGoua8upWPBy+k8n4+Z2HykVxByLOxOZ7cRJQuCTdE4VorE5K4Nx4J1mcOFJFQJo4Z44sMH5W8XSmrELc7P54rw8fzWplGlFPI+iZ8c1lcxoh4WABofL9tehdnLFodS7cm91DDHxJ7t9/Ll3DY5Lu6RfaPLhkPdcAhFA0MrigFWh6A86goaFHsqGUbhSHttU9/ir83oMXXV+KgvldO86kM0znEMRVjleUgfhVGM7v9R4h1Gp6rlSQscKa9CZzcrCfUfFOuHjIQDhB1dP6lCDzM0+hgw6wcVrLhKMaNdgkKiVR5yVwsh59I1odRYoK0VUQ45PQzjnO4OHg7O5n5B/9438sv/mb/6lcuXJZfv/3f1+uXp2Wjz76gYyOjsrPf/5zmZublYHBQfnt3/5t+aN/8UeqSg+inclk5L/+m39TUW3s7u7OgbayQOWZMaAh6ML8qvzwB7eDwoyjd4v9ZQ8AOYOkDJKvCtFB5kRLu/MF3cf4O0ZJaQKpVN20E++J/QBH9colVJWt2fTrdLhzR8aD58XuNzrUwXHRqzB6oQY5UEMNbzJcXNP4geCfX7jeNfidK77WvUZInt43TaMIJISg+DCfUAEpUlMDHcChKenvssF2eWpKlXEG4hCtvPcTqrjo2DTrw8F3wTV5NrMob785HbD0q3uYmKORlwcPZ6S3t0edJi+zI6pB5yHKJLGeH/M6Ia9fM0Jas4NJS6kg0DARUzO57WaOGZEDTHnSQoxnPaeCZyynLAOECsiVNhaMJ6RjxpEc89j4sF7H5xPl9jgsOKKtDn038yvqDNZWrtX7rJIO9w+12m1mblnfEfnul52TN2L3KRk9c1oWtgqynimpCKCKAaoILmwqVxO2lC6bNuXlbNbelVxTvIED75wd5+fUQs6+9mrnUlvrt2btxVu/gTJzDSTe9P58XQfFB8ZjsmcHndVsd+D5mL+TsIICVJED+QdzHqurRerbl+b3F8V2tWX/AgJ4eJ66WvXrYluPM3eYI5SGE2xKLiNdW7NyuL+n4nM3blxSh56+d9gjSqJpycJ6BpVgHJDAYE7z+9m5FXVaaPbr3a5NrduUiLFHILSnxoc0/eDpKByfL758oBwfb9vSyqa8rN/XOjiTk2flH/yD/0n+4T/8n+Xc1JQ8n5mRjz/+WO7c+UJWVlbk7/29/0H+5b/8P+Wv//W/IXPzc/LpJ5/I7/zOfyPpVFoO9jLS2wfXc0SdHxo+g8xgVyFsQ/LVlGID1WfWHo4JHCb6DuL8sZ/AAwIJI3D0d88+QQUWdAhzME1JmmvgUHINsiLeZPpljV+c65p9sOIk06OjgnlHMyvsrw0dHK+iUuPhOe3AMTESX9CUMohC1QsMtWRgUnu1VNRrsDG7IxNWfgWeVEdHQG4SAeRfku5USa6OpWSkx37mzhDcmt29jJKLoiIPfNZTT0wgSsCBO5sdOFPkmGFpw/AHNQrzVXBIaMvAs4C+VMrRgzxrxPCT6+AkoXwMWtTKweFdQKCG3T403F9XnCnKJOJ9oAzM9xFl1RPwI8qA54LBIoJiIRCB4T13dnVoRRrcGhYkDiHnschAvtBWoMUDjmirg3vhnUKy4zNR8r/u0T98NKeNSqlmw7F8WU4O3/eLX36juXEMErN2P5eUxd2irOwWJJMzlo6LxfnCLBXy0t1p+hIIU+byJUWDPMXl9+sVGWzsXnl0lDNjc6uK01PmpLiqcXX1UhUfpwmnh3nsG7w7PuH7KPPmQtVfze4vT/SoabyKkBvnw1sCnR3rT2swtZvJKW8hme6QbNF5OyYJkS+IJFIIyQUOD12EQ3wmk/uvrmTTytBQm5kTsV10Rq6xf1oFGdiucHVV2C5+b/fXwrY2ur96tj88ftpoNm92G4d0sLMot06Bppu93josSbKYk7lnczIH6vDRLRkc6td1zLs24jAcHDZSK87ApmJrPLUCX2djfUcLO/g5ul4QlcObOvP94z//RgMmikle5VHr4Jw7d05+93f/kfze7/0vkj3MyP/2T/+p3Lp1W9Y31uUXP/+5/P2//z/KH/3Rv5Df/E9+U168WJTvvv1W/s7f/m9lfNT2Hw9onKvHJg4ixoQjYKRPIXsP6b56to39AycHFAbRVy+/R0oDojL2nfGjqpVKKX7P+OJkEpQT6NKOiH+Dmr0s+9nOOyMLQ/k8AT2ZDvZknhGUv177C/+OxP/91WpJH0T5wmWsuOzEVJRAyx8JqjpqzlWDfpRTUf/aXhly9Br8hCgYVIzU5GCnyIWRlIx2W7RXhv1LJd3cSR+9+ea09Dfo3WQOjcFzTICwFwhSgGc7PW3eaiMnic/zWSYAOU+6qE5OjasjoijKNhv+qpaosaG3OzHUg55fUalxUk5ELc2cHCdBk2qzqqT2oUSEoyDxIeDHO4edTqUSOU6MEVGvI3o4cOTQ4QtZaWal0sfHCgcHktzO9p6sbWxrySOTsdXhFVpa2RUI+bX6jDu8LACQNsSryNcfZzwafSfvCN0NdJMYK8ZB55iKTiZk57Ao6wciW/uWEu0Pqsu6UyJby4tyamxAW31ki0lZ2c2rhgbX3DvISV7XEDR6czDom+ZzPqhxNKempmwxTFIM37eRZIM1WZ4aVihQ7xoerISv4evXJCM8uLBgyCqKKj9zA+2oio0L6FUlbYcYHE6NOsCpkkyNdsso06Iksr61JyvL63Lu/IQUkp0qoradBTWArErlTkKRL7+eIjsEPBFtl+qtN7JRNYrUtuHY+JnbdJL2L+a1g4H3gLN8J3XtdmPbGt0+H70/xgHOGTaZuXx+SGRy0MT9eCe/fLonHZktWZubVTSZilVS1eiQXbp4RlMd1TpiRbUtkIYJhFgTqPLyM7g6HjjV9vBjDO7dn9H5B+evXVsbxaa0OofvzuQK8r//4T+Tjz78gZw9e1b+8J/9ofytv/U7kjnIyL/9t/+vrK2tSm9vnywvL8nf/bv/vfzxH/9f8vTpM11L+/v78t/9nb8tp8frNx7GvjMevseQjscOX76I43dUesTQ7IwQ6OE0EmgSIJIODDuJ7IVO28CJosKY72BNMvYg599n+q8yryvorPNY2Z/pELC9vavzB7SGpq3dPZ0B36h54Y92E/dJUu5lg+EICQdVKp0qPamGRZ4AACAASURBVKcMTgzA5FCvGI0SA3sQhpPD19AN0ftZmXUKGOWJAN633ia9HQlVyBzuJtqrnm68IBwUxIo42EBrU0GeOlLVXhXlo4FZXl+2plySiUDy+lBRoL4+65TdrCQOzxGIlRwlC5nWB7DeafNAlUAcJKneAsL7ZgGDiKCBwERrdE2ehfJr9BWOe7CQ4L7gzDCpgI3Rl2FMcB65B7QcWBzkwsNiSo2+2yMKPkOFV7hCrdX9QjTmc6A4UY0Y3wfz3zvBt0LAWt1Dvd8zb0DyIP/dvnWp3NojfO5hrig7+1mZm12U6asXtKoimz2Ue98+kfPnTmmExBLhPDYNjNK9xy9k4Ox5KSRAd6znVQaGfXUMoBLwZUQo4Pvorh1Um6sjUsNZqXBczNHww3lBVrgUwB9Bc0i/ZNirCbqhaPLNF/CRawT+gHVbN4XxjhSpZgtYKLcf603K/s6uLC2uyFu3bHx4UHrqfPfdU1Vx7erqsnEopWQnU5TlvaIc5DwNWFKEBzSH67vT5yoTbrvs3rxKs7XtqtfLy5y0yjUa2S5PQVXbv7A4adDnL2Rbf5Xuj/fNnETg8kx/QvtOJaSoKUMcnI/vLcvG3IykpKBB3ltvTmvKfGYWAdQOTX+H17853jQx3tWO1tgdEB5QG+xOo6ic8UWxFg2u27cun1irlrZsgTZstnRJqrNHAxwkQ3LSqU2eT/WnZHNzS/eT/oF+GRoclK0txPW25Be//KV89dWXAYIz3PLr2RfgMmKXsc/Xrp3Xca7dq9gTcISQ5gCVodN3veoid9tJB7KncU34n3CAyg5O4FgrkhfsmRVNOvvZcfa7MPCA7TY1fQ0tdK+hypksDc9BupPsicuMtByw4ITXhmTMYif7xZ+utGiTzOnRpJbdUYZbe7ApzM4vy+lTo6omzIvCa3VJcHNucvL1N0+0Vwdld6SV+L15jKUgr2ss/7m5JTXIeLCWB23sGeIMUFnF9bkPFmQUzkyUl6IIQS6vipJUcJHywjjU2+Q577t7z7WL7HEPJhgRFJwanD285Ooj2EEjKmZaNHGo+XecFBCVOAcOKajYjevn63ZIb+R84BgBdU9fnmqZ4otzP2WnIBB4RHGU/C+EwNoDRA9jwTwaHRvUKAylVk+bgfThuLjTjeONuCMQdCKV0lL0ua0KutPOfcb9jKIVihoFVdoNLlBBUN2CHJ0l4bFC/A1F6PH+pJztT0h/pzkk21u7mhbFiYccT0TOHPz8iwdBuxIrD66s/KTsZouycVCShZ2SHOQsdYXjFDEDHHdIfn1+MAK8A5w8ij66kiW5MkoDY+PSDKgAXErF/WioCZr81d3H+k61fUB3l3z2+T25ffuyIgl+OJGYNBXIOCl50lggNq3eJ/YaegHf5SmsV/GysDNswnBcVnZyspfsl56RcU3lEZhfGU2pHWAvIfXvPBeQ8S+//ka++upr+a/+y/9ChjV11/zARnAtglns9MLCqtrpekUV7Av/4Rdf6++pjo0SIPI+4P3QTof3ynr06ikcGRAjgAKtkgt4MKZB1pp20OjJQNyXV5Bw2Tvi0Np39qoNJZPRbgn8a+XgYLBwMno7RK6MJOVUn5XehsEbonoX5oP7cenChMJtENKIBsgdOskUdIdqqYkJ6xJuKYujktbmVBQ01UQ5Ig4Fi61RFOFpGAwy8Bl8FMitUfo5tZrI/N4n29LShuajIedBCKu9HxcihNhrFQnNScnNvlv7TG3uKlkXh+Q4GhMuo27NSsd1Ecb19FlMRH8sLOs3Fe3ZcIowmsDXVHWcdImj8VgQZVxUmfP33rte7hfDc1PJQNXIyMhgGRre2NxWo4EzhCAVzjbkP+bv0ECvvFha13vVxdzdqbLvzxZ3ZKvQJaVUp6W/glVg+Ez1mnAnILxOqpMqlTff6OfuTLSf5Kwzuwo5Ke5tyY3zwzLa3yGd6Ur/Lhxf3g1Oos9rDPOXXz9WZIzotPZgHHBsHqxZ13daZqjwZ6hiLcr6+vU58UYAm4xtxt3s6xC5OpSX5fkFrdzRcujJcUWx33nrqnIaD9Aauzejarxnz4ypDYYLRTNI1g9ogaEwaypNwbwHEY4qJoedpmpTU9jjw+X1F++pjn+2ixPCM7oE76+3X3YKacnnS+oAdqch7a6qvbBmooE+Dt29s3mZnV2UM6fHZaDfKnmbOSKMF4E8JdG8D9o1kIpSnlehKNeundM0H9cgMGZ9kUIH9Yh6+Lthz8H5AP3p7EprwA1vB65nP5yXREKdLPYpCNBxD0+l4bBZh3T4o1byz1hxXeaVZVOO1wk+8dOvrYpKt/5QZZRDrXhOVdowAVzronxuGMnHYzzDaanyNQIyog+E/7zqGvA+CnYfPR0iN8YNyg6nplyASKG07q5y3wmuy6IhT0fzSM5jweDwmDYLkGdr081LvXf/WbkrazPykj8LnV65HxyoVmJ+UScCLxgjoRO4WFIUA5ixthsvCBIbJQRj4N3afHXU73OnCjSKlBdj1k4OVommwSaP8WIjtx5gzRdvvfvkHRK18HxUBXilRatnwvldWlwvN16jWsA7orf6bLPfq5FXuYGcLva5uRWt+EAIi+cjVZnJHMrCwpr2axk/NawoGJ8jSmF+YowZF9YUkDPjDKJIVLSAuFk6pQYfg7K+sSdnp87IQbYoSxsH0jU4pBA4aRqafSKVr2vPVYsDzkiFJ2Op4vjrt1p4zGk29WxDeP36HMIGpJMm499T3JPkwaZcuXhaeruJwiprkDQs0DNkUQ5zsHdkZXlDKzgaOdgbB0W5v1qUTN7aBVCxRpoqEJUuu4FWxBDNdlXpZwWT4GTsnyEfx7Wtr/r+mANWPVWUoc6CTHZlZO75vJZqI8znJcrvv3td5zhjB2oJt2NmFjHODp3ToDSsa+wypeJTZ8fb6mvE5g75lu9ig4QHd9KBTBRb4Xy82VnQ/5JMaLVXIOKH4C2k6Y2g2ufiRNkOGd+loPsGY4GDyHM0qlri2qSdsM+sFzZ/JWRv7CiShe1hbyAQphDk+fMlFVWFxwRHMs7BOlxb907j53Qd8v0E0+yhLnYLZ/Pp0xeaPbDu6a33V78P1gROquscsZfH+Xyc59FWDU7ycZVTNzh+oXD0XKlEsBycGdmKejGGsKxcGvTU4ZxwbxG/Bj/3a2sJYq6kEVlXsig3TqXkVB9S/pXH8RJiNhlytfU4He4dgt7QA+Stt6brpFuODhGfA/q8d29G3n7rSmQEwxczEQzEOng44XcdfnE+zq1eEOPzYnFV4U8mv8uWO8RJvpoJpoZle09+/KM323Iiau9DU3p3n2gE3U7JOUjayuqW9aiaOqUG6DgT1yXJITPDW4mKAmFAqBLA8LDASf/g5ERxcuu9G1vgVrG2sLCi8Al5at2UN3ZU1wKYXflJ/T3lnDdOIiQ/yH6MbbojraJlODc03iNy8flPzhl4GPSHtUBkBKrD9Xd2D2RqCo2itGxnijKzWZS1A8NiyurjXtkT2Bk2RUdrypWKATpYXtfeJqUBn64RJyWsPFzv2iiNnxtMyMqzx3L29LDO4dp5AJke7sLNG5c0ukeHiZ+BauEUY6jrHWt7RXm0VpBMIamVaJCYnXvj7U+Tyg2x9JY6167bFPTcU8enju0K2z+v9FTbFVyjkV2ssn+hPlz6DgKeYivbqmmgcoXq63V/5uCgIl+Uyb6CdOyvCZ2LSIFg7LBBd+48UIVh1nx5Iwt6MoFe4rwSrDCuBCzYbziTMfbF8nWxCzg4VGyCDr3//g2Vp3gVh9sGbM3u/oEGLaARWm26DSK+qQERaApotAc3ODfYcfiCTJGdnT25dfOSaqbVugqMGdVRtF9EZ6zWDhJkg5bjKJDW4dr0VWzX6XMe6PXr53XvrGfDOYdgmMAa1C5OHzDGTB2ctS2thGtUFXYS71OrqNwhCRsuHsr764QrLtygVRnWEEITNorla9QYVkd5wkRljZBLFvmlEwXVvKl1cDAY6+tbmrqg82wj8pQhIIfy6PGcTrhmm7WnHEBvmBhE2qgCx0Ew8G6BIkFd+vt6jfOZSOhkIxftnj7CdExGI1VX+i/ZOFVKytkogT2BAbl3/iCUp3031re1jBp9CCDJ2bkleeftaycxF3RRUr3EYoxSnl37pa7EybvBoYjb2qL2eixs3gdpC96jd3pv9bBeiYXOEeX7jBnEVcjRUZ0k/w7GhMUIJ4r3BH+GaIuyX9/wIGeTFh0fGw5QUIiXRVle2lAkaXxsUJ0ZjBnXo3KEa3jj0QrytS/37j3X8XeRQ+4dmXp6jWGwWHds8neX8lpVxP/ccQs7Na3WXnj9aqARODvV67eCgFQ5NeGquVBFF/cBufJMd0Fkb02ymaxMX6kfiDCXGQecOFArFZxcWFWHBIPZyDjj1FCG/8m9ZekfhbieVt7e3mFBqy+tms0Dr8pMUWpRUGIOOdZ51UagtC3l+xq/tm1ryGlt9X7DtjXu+629P+0DKAlVL54ezMnKzIxMXz5brlRko/7Zf/hS3oRnMzFWHnSv4CsUC1Is4OxZmbmlH9pPPSh/5yCjaV+4bW+9eUUdnHaQ4la2JMrvHeHQJphzy7rZE+yBYJNeZyMnWGXSgfLz78mJMS35tiClJDTY5N+QaWupDlyfZ0Xni+CzVq2Y7+L6pJZArOG0MCZxbV3Z5uULGmgxD+BN1dsLsc1WmDKn6xXbHLWIhOfB6cM2EvzwPMcJhJu9I01Rhcs/Pe6rTUtxETWnXhYaKqus+nmoZNMrDvisTvYgpqyX8mIBYZw6EkUZ7ha5NpaU3k5aJ1TfPo4LxFoarZ0ahydTHxrDkaCEHOIxG1ujAVRy7dK6KmQiWAXJGIfCN7AoE5wFR3qCzQi4kPFgATLBiMRxnLhvznOoT8cm+OPfoUQqLYU1PRlIXzgv8Dqyhzmd+HATyKuymLkWTty77xzfwWGRgBQQiYB4xHHwfKMHqSBSg8MTFxptNM6e54bvgkNHhF/uTB/wnhu9Wz7L+yAtRF4a3YRWmkd+H56PpsQdZAFUgY2YxVhd7lqS7+49UwMbvraRtjfUCExMjKoOBRVQDtE/ebZgEHIqVVa9pjqLeYKhw2DwXES93AuGEseXEvXNg6LMHnRLqtN72ni6qoLahNdkVYDiJcdV67c6LVXh9ITKNsOOTCjsDl+bu4BIfLo7KzNP54J5ZO+r9uBZgOcRdLM8fkL5X0Dv7szVmxMm8rUrc4ubynvo6epQu7F5UJCNjMjOoYnROapTLvPWPmCBAxTwSYygHLJpbdiuduzi92lbT+L+qJ7i3XalS3KlPycrc3Ny8SLK5IZAMtd/8fE3cvvmRd1gX9bhVTegofATFxZXtYAEe01AhbPrAqtaUqwyG87liJ8mj/Mc7nTdD1KvzGHSO9wH9ht9H9JyOPaMEQi3O/G+4bPWmY84DFAezOk2iRP2M9YHdvXy5ckqzTM+j50DfafYBnSMDuvtBpjuvHijaQ/Eau0s90W6kGpmAhXQpSi0DsYKdIv9Em5SRwe6PnFGO/q5rwXJmFw6kRnoTfFwX84PFOX8aJdODuBhOsdqFWtJ1JGAYMYmCrG20eZGpAzSQ4kzG1Ojl80GxPVYIORA2Yzi5hTrDTdGeHZ2WfkzP//lXU1pMHEpmXTnySFsJ1Zp9Bx0cmXyUJ1AykMFmhBGS1aiHu9Wy39JjR33YBwgprHw4PTE5fOAtIAmAcPGVZZudu+qv5HLqQNKuiZzeKjS5rXvvVH6z6F/UBjGn5RllLXE+H/y2XeKuDC+RKb1nF7eIXA5qqw4QX6YI7On0DKfdxSR58FA//mn3+qcYH5qxJxMqtw97xjDwvdiANFd4tmAcYmQMJrFjm55keuTVGf7mkvHnS+1n2dMURy/eSopXSWTHGDDa0a8Z87RLG9sfEgNJE49zwvPoFE0yNhhUHHAw9WOvGdK7nezIks71irFOUJaEEka4LCkbTVAevhDyfPLMqwnPb6v6no4jzg42ObedFEuDeRl9cULTcUT3TtagYPzxq1LGiCe1OH2kfnvAQe8DdBybCLzpKe3Sx0s58Yxp3AG+C8OjnbxHqKTd7/tJy3IvO3cuyI4hYJu2M+eLaoNxR6EgzwCFyovtfhhGI2uaqffqRUoPHPvSu5VyY6sCqjaHlHUqqhGXE+CS6pIQYGwLRXB2XaeSpSyAarK/Taz6Ty3BypRCm14DugVINMQmaM4Re09gYg6OL451Ns0jvyMbwpk+8Nf2uwajSqXsC4mIGXy35AF+/Kb0pXbldzhob5oJjFOh0e/JqpnjR2bVfoQ6aIFADLRKCJUAaWdfYU5cTzoD0FUTSQetWqn0cCT8qIii/u363ea+FWDaqBKgGzxs5EkGyshq3bK/Rm5fu1cLKZ8o/tlc+E+33v3qiSTrUs1a68DWrGyuiE3r188cajYDVwIRIg935U/82JVeQI4Ec02Nkfk/v2ffanREMhPo+an5uA8UQcozANwnY87Xz5SFDHcCFUVqx/NKjmSfj3VzSVBGoqK5GA0cXiZOyBXph6FarLIo/WS7OYM9Wy69uo09eT8Rg5i/Z/XrzwMn8u0pqv0pRGU3/LybOaFpmd57kbpJpDKvd2M3H/4XG7duBREqRu6Thq1T1F+wL3nAj+gtk+Oa/IYWmxHIKtR/tfMZklmt4uK8nCSq0FUfSbkAbMN1c6V+uOnq7bBuLYeP/t0a9vqz2jPZjX9x7+/o12obU5Zuwz+SkXQ1GBCxjqy8uTRrNpVlLwHB/p0/hHEkRZx4cvYC7TmA1yflDfIK8ENmy1BB9dnToG2hzdwR+psDA35wAYTaIL+spfA9/CKrZNKibitIN3KekWEj/R+mHPFLUXhN3LPpG7IUFAhRppai2U295T/RwNi+D21yL8PnXIP17bUjlua+6gYYJz3YpSQbd1vuV6joGN1bVP5rpSwR+HicJ9IROBwguC8zEOF/pSlrxUHhpRwuMx4WNpbo+GAOOfS3r4ZU1FifXUqcux+DYtQ3TxX5OX5uWXDLZpCBOzCYFHSUhT0MzBmvNiyuFBwX9rvqAkEx2SChAuM6c3H3LFwzg0Tnk0dr5eoA2dp8cWakXqH6PsRrSw5/HLwtslH8/3Aknw/E5TnAJbUjTJiuXOrl85EZpK88/Z021CkfweGg4lMuovGbu08+927T1TzhVLoKAhJq+c76d9jOCDiXbkypSnLRqlNDCqVUMwfdJMuacO5xr1OmJv038F4hp0Yq5QwFJGDihM3qow3zuBhJiuTAbcm/LzOXQindMMGGU7Ei52SPN+kmiog+IdaL4TXb6O1V71+DfGoXb/KDQr60VXZhqBFQtg2gJac6Supg0OwggOOoaY0uJGCtVVFgsjOyI1rFxRmJyhhnTRycAhwyPvjqLbDMdjMlOTb5aLsZisKy/6M2o5CE+k2g43zC3JqfMSyArSiQxXuk9lF45d4Swuziw3GLyjKaGZb7U68So5rW+sPd9x8jmCvEVLUd24mWL+XYNF5Vc3ur5nt5/tyBXhVIr2dIm+eSkhK8vLk8bxyTQb6e+T2G9NyWEjIZ1/clx9/cFVGYupd+VwltcJ6Yd7glKChpb3bOjvUYcCOsg5JSRkSU9ln6tkK5+G5ai+BLPxN7DP7B7bquORW5Y3mjVPHtQiMXYet1unk2UghwU/keXhHOGCU0kMu53P8YR7dC0q8XRWf/YPxJtA3zajGexPnguKwzxAotEs09jF1rhw2s1EHdwJ5KuZwgsJ2SguHQKByhSobwDPihPEspLVexuG8Rq2i0i/gbYV7URUsDcCJXgHlk8Z/Hq6ACpUyhEh7WAi/hk3I8DVYXAWxfib9HSI3T6ekr8OgZVuwlntkUmrUJAmd3KgtNvJi+Rx6ARhX4DzE0+wlG//FPXsIW+Q5EYuiSodJyuIiYscL9Tr8qIPPdZnAEKf4LBOe6+JFwzSnYuAkypXdcJL+IspBKK0dh8QcPRsToEK4N0Q3pHHiXo9rffLpPU3HxRX0izq+xz3PK7Io4YbjUpuy9PEgTceCZSxu3rzY0ggyhl9+/UgunDtd5h9oGiqXk8eP59Vo4ey++zbIWKXqUIUq55Y1giHVGudw1PPT+YJWt4S1bbQ9Q7nJra09dXKCFK+1XAityaASK4AM1Q6ESbeGsoauUXPtsixEqSRjPSW5fiqtRGPG5dGjWUWeVAwxfJNCR+OUfiU6UlSmAVXDAcPBvHD+dONocXVLyfdsFO1wDHYPcvLVfFa2ivDsrNRKm51Saq6aOjZ+KNRqTzwl9lKXRe8rfAyrJmIMy0GTQgZBXTpnl/VOgocOVNN13INqqUa21ceb78TBckVoI0hbEQaXJ23B72lhAYnSNhZDXewo6Xtgxmn3rBb3V2v7uQ5pPC5HS43JwaTyItnQSROBHvOVb719Q+7ObsvG8qr85o+vy2Bf42DA5zhzw7kl4fQORFo2fZ5gZHTQGimqU2OoxXEOvgcJifW1bW3ngpPD2jsO4dklMSjVBr1oVJjB8xL0wtWD3wjtgM/+7M/uqIQJjhuOCT8j0M7lslpRRbqfwxXhGTOyEc0oFE41OH16WDmq7QQB4XFW/s9hVgVzITjjlNQeKCyzx8KlK79b+I+HOa20Yg9HJ87Xi1UJr6ld4R04Ofy479jvi+viUG5s7Yo6OGWHItC44cQw4lKuoAgWmS0fQ2I43ICqUxKCzOu1aghf2yXpu9NFuTCUkitjVtJZe1TzK45CsrXn83DkDokIcQDgsvCS6PHEAuKlE3FbJG+oFY4JKAYTjQODS+4xysH90Xfp668f6yYHvGhQYuXTJ/fyjJNCdRDIEx262yl/9pwxBGs2Fiau6bLEMyaeG2eS4+DE3ayjjO9JnIORwHEhmtA5EZD4/NpOXgXluXplSisgorwz1sCdLx/qNUlv6hqAJL61qzoRRJ4gQVTBhQ/GjSgGp/f8uTOxuSCss8frRVnaBcWxK0cp666O6n39VqqlGq7fOmXnfGeluso2/venOmSw29pJsNbgEznaoHYDGyOlcsdjkMjtrX2ZODuqJbUEL82UxOFfgHxBco3r4PCu2IyeL+9KfvicpDqMAE1ZO/c80GW2hfGkHD8TaA6hO1RJYRnqrEh20XqFVaEloZL7VvavavwCBA6tI5wWRY4Sdn29TtCWgz5QQ70pHfeNvZzsHxYloXm24JxAzBTnhHO0OWnSUCgb/0qLnYb3l7DUFA6UltznDuT26aRMjPXJxvq2chYp9WaNrO1k5d999kwrBX9464z0dbfWXYFsu762paknuHs8K4UTIKDYHxAINktL9cRH0pvZC00pHR4qVwY0EH4mQW47wSd7hQsOOuG63nfj3PBMinLcuqj7Dsdnn99Xm4Ht4MBGaT+95y800Ma2+8HPnz5b0ICdcWrkuJCRILhHk6idZ6q9f0VZ90gjz8rN6zhnRx0cKm+dg4gT+WJhTfdRHBvGl7/zh+CXoBwnjD2ad0FlKXyher212rH7WDS+4+HDWQ0CqkjGnr/kwuHNufzzGsXQMici9POo19DutNpUsyTDXSW5eTotA53tPFL1Z3ghwJuUuTHARAEMJNGyOgRD/RpVumx+OG3gcCab0/r6TlCB1ZrIqZ789p56q1dpbT/QG2lzbOdp2SD4LkhaOGlRekL596hnq+rLu1pZRGSEl4/DhJNjXdmrHbNW9wiPYntrT1MLrdI5ra71Mn/Ps5PuJFdMJFLr4OAA46SdOQOXpjFv5KgBKMkXdx5oZYOXsWO02dhJzeAk4+zWM0jMMyr9Ll2akOGhgVjRFusMHgmpqsVd69EUZFT0FqvWbwg9afXzhuu3xTVwWgpokkx1yEiPBQ040WrI6KkV2AjWCjl9DDVGjaCCVDHESNbsufOndf3UI2FiGKlIBIFjvOI49mweVKkgAnnxypSke/olQXCj/ytq7ztLUVnwRuqP1gSlhCEp6/sF2c+WJFMwTRgtnQ4UfrUAgAamktD/Krm5kQ1t8HP/Tq6haBIOjZQkXcwqeXt8qEdG+1JaZQqKs3+QlXsP52V0YkKWtg6lEw2Uvm7p60zI6n5RtjMmBsl9YmORFfK0l0bZmvIyNKjsQoDqqtOKW1NSqkAidyDJnWV5c/qUjI8OyP0Hs6rZAv+Gd/ntoyX55tm6fPjRm/L2hT7ppjStxYFjzxygUITNvqOzQ4sa0umkbvA4AyZa19pZavVd9X7P83s6DCSBSiACEPaHOGiR99F6793r2k+tUUCknLpMVuc3YwZqATn6l7/8Ruj07dw9bBTZCjTVOCdM2Gb+slaUizN9rm6VK3OIgBUdMqROjjt+lkLOaCC2t3ugzgrEcq/i9eclKGTfAHnFwcG5wPYR7EP09goz0nHpVNpUqwPHlfMBI1C8xwE6LuJkYMOhAgCQsV9ZFRXRBQ4OCw9yIvBnd0f7MKQz6SGjraxsGJ8omVAnh0iLaIMHblUh5ZMMQ4ozxEtqZUhZLGyOVHwRefBSX9bhDg6tKVgEqMG2QhqMD4LnfKjIApEEkQNjQgqFhUqbBpzBuBOMcQdaJiXD+EbVQnhZ49PsuhgInFDUN2vvk7EhxYjxiMPBYvF+/sV9Vd+ljJ0DIw0cTcVWszy/SqAHZZYXz58JKuaad8etfT66kb/YZQOmPLqoG7Ntjd/voesmX5RzA0W5MJjQtgz1Kiocbgd9wbAzN0nxgZjO0JYEDapACiD8BOV5/2JNN9dW67j26bEDd+48VCeeNa3zXEszObPJaAVpde2TB+m2KLKxX5SdrNkvHAntCK+jHiSJQk6O34eTnWstnCIqAd+Hv3ekDLnRsuyUSNfhhnQUczJ9GSS6IptBKu/h43mZnj4vd799JsMj9NAbloG+blnZp5cZ6X84NOasWYbKeEeallOHLChmCNAhvxel9JQKUsxlpWtvSU4NdMj0JSrbOuXevWcaLKpwZiqlzVDnN7Lyox/ckkvjXWU+ULPZhw2CKI6jWiv0hkYMlBk1ugAAIABJREFU9ptUTlxbFHfGM/dwKEh5guCrJtPYsNrUKNVAFC3A7eNeW+0R2AmCKPhj2sJiYkyfk4ahYY4fTjwVlm+/dVXvJxycqkRK4Pxwn96/jTXFHyYNz0L1FTy24zg4rDeejWfk/qBZ0KcQ+gfvjbXrfKPFpTWtGCUDQMBLOxqQVgoB+oIuAk4B4B7D1aigLYAJFKng5Hibpbjv0s/XwqHtfdUa0v5fVFFVOhBXL796PzeIuVoCXU1EAOfUbrb1r2GLjuopopHBjqK8MZHW7uFxDxu4oj4QqAQLDx4Jk4MoEHgQR8eauLW+vjk4VorKJEKsr9XnmJQIXUF85MW3Oj/uM9aeTx58dnZFo5DpaSqz6m+K+q4C2XQ4RwgN4iW7zoIavGJJqwwwOjg4cWF/I9IuaWoKDz9ueflxxyLO50G+vvn2mbz/3rUjFXi8c5wfuFIstKjGgfG7/3BGCZfkxzmICuEpvPXm1ZapJ3UQVzdlbXUz6KQcvXdM2fhJQnYORdb38vJkfl16hkbKyENQDBMylLZWa+doo3Xd3DZUa8jk2TAO9mXwcFUmhjuVA1friCihfWNbnWpSA6QkiFjRwsCgQqRkDdnmFr5+ScXM+CyGNO4BqvbFlw90QwEhOu4BR2Y/X5IHK+bsMH4gQJZ2Ny6MpfvMgSIdpH2zAi/IEnWgJXYeP4ec3ZkoSjq3Jz3dKTk72ifFgx2Zn1vSiNzRVY1SDw7l+eySbpRsmKRDGbN3Ef1MpXQ+gPDN75RkL2u21knQ4f5+lbSmYk6aziLo7ChmZXNxQXpLB/LmrYtlbh0BJDyWVDqpshprW/vyZG5DfvzBtPR1dxzRLas3zqwZggCqD71K1u0OCuSLi6vavDjqGjz2uwzSqfMvVmRjfVfgrxg/xyuWjn4Dew5j3tffrQ2fWzk4vkeSzgHdwCHA3oJiuiPnPCFSV7zvsIPD5/lOEBzWyYXztrZwLkDz2eMgK9P2BUcXNN37O8UdH7+P7757psRiAlf2UqdiIO1A+lD5M+j8oEs1v6IFBbxH9NuePFnQALqylhvfBdcFXcWZeuPW5WOl1nCYaNfE+lAE50+8ikrVTCtVVEquU0MYtFlw3k1BKWtGsivnda1agCNcnWFQqP28LJkecHdwcIBQYeif7RO5OpbUqC/Owf2xQQCRYcBIEyCoZqQl186p8ISiXJt7hhSKbD4eYJQ8Jt/9r//NJxrF8+dlIji+UPhO8r+gDWwktYcZwax69MCW5HlBGKyBWQVO5XnRl2HDaYfXgGPw4CGCiqeVx/Oynbso77DROWwE3377VC5dmlTjUduChOiEqicIg+SGoxyMMw4i/C6iUSBuqttwjCfP0kG4+VXcQad5J2uH3Hs7Y8jyQ+H6zleP5Yc/fFNL/VmTcEkOckXJFhOSzZdkN0tLlKJG9y44xz20XL+hqpWKbagocOtaDMiUp3sKMlra0tw9lRwYQyfV4uCYzPu8XLyAyjGciwW9Xww/hpEIms/wWRec5PqsSRzxdhr8sV7YXOCJOXkzyvttdg5jnikkFD3j2Ud603J/OadNQDF7hdC48vz5onk3iVJR8IFwkgjwiE9SUpKeVFH6cluyu7Eub75xWbo60xpsPX48J339PTI5YQg0a5V+QWxmONXYG7SYzp07FfR9KkhPb7fMvdgQ6R6QXemW/ULS0l7JpM6zzpQLIpqN70glFX3p70zI5FBSEvlDefxwRnq6O9S++HuwajHjJHGdBzPr8rM7s/KT/+iWTI4ExO0IA+tCj5D6sdukKBkjlQF4MKNKvxCNXfAuwiWPdYqTnnW8nywo2Z355yh3+OLuYJJaIViENNxqzXrgTLqHnlzsU+6w+mc9e2CO+CUtwa/9XuaxEncPc2q/QJ5Jc+Fs8gza3LNQVAenXQRMy9V39wVNHuxRuPGtpfeMUwT6xbwAgaFogLUFaZp3SGXpe+9eK6M8rV6O91VkDOL2dFQbGjQdNRHIddUUY21oqwbPzXITnoN2rRuLMyq5aV2gQTFl+OcV7n6Yx+/n2uOVr02+vmTwaUeyKJP9JbkykpLuTrxEQ47dIIIQkKejz4Yf5jgVlTDqXU3NGTHn5jiHesnLmxoVEV1EuZ7C7gurCrORo4Rk/LIPZ7eDnqANATLjRkg3kcyhzM+val4b0qaqM9fJEzOWHlGTJojyvOFnA3bF0cIYvK4EY79fJj/OB4YZYi+bqx8sEtJ4n352T6HVcMl3802uJJsbO1qFRsWHRjCHWU25RHWSuD7oEvd25TJl6aajEfcgsmOj+8FHtyziKpP+jS9CEiWTLynigJbOrqr+WvPOoA1SFbrjSI+FCKF1H6Q7vH6rYg8s53G2ryjTo0mNyEA3vbrEEUXmHBu0EzMxiESgrvHBPGbdK0J5ZapcEuxNHUkjxj3YEEhBgnji3LbakKJeX1Ga0DhvHICWwOoxki6ODK0ltjKW0gLdoeTbm4MqqlPIykh3SfoSOdnbXJdzIaje1zkbCuMCqsFcIRUA11DLjrUKJ6tCm/wejgT/frKwKSODvZLq7JCDUoeMjY9JFx5VIiFdSXNwQGu4h85UQno6EgKFBs6PNopEOO7pgrxx+0rducz7fDa/Jg+ersiP3r8qA73REBydTUEVp0fupGjhnGD7cYzhsIEewLXyCjEjehu52x0SNhXmjQbW6ryZA9fu+zUSclYRVdAk77XEmixLqBRNVoMKwKhKvPDRmL8gV+wr9WQQNL2ys6/Oww1tEn00yDI+y6Fsbe/LYcZ0gpC+wAnh8wRolMMjzIc9omo0SrotPN+dWEzgwfrzACV8DuuatB7jjDOxtbmrjh57DWPDXoiTFnU/4bl4Fp69WbNn9jWvOMOR02rCQsEKLODNITeQR/vOGpgqguOlpW6AcEVcBdS8IzNwvGGl5WnJaeXnVkUVaDGEK7HKjkpQqhjg5VwbBydbFEmV8pLYXVeCWn932jQc0hDO0mWPFI4H9fK8KDYPBhfPNXOY0wno+cZ2J3X4xWFQ8JCZMGjiRD14NCYERv03fkQEfTxHK8r36mLMWOsKHBi0VphQ6uU/Q2itx9STm3CCmMzm4Oyptx73vk0Jeka5K+30r4rynCd1jvZsWadnC83oqnPfbnRRZL18aVLOToy2/FpHX8ir44BjkLUVRyp5pF9Mq4tp5d+LVTUYzhVr9Zna35e1Z25e1Ptp6CQpF8M6kx8WkrK8my9vwKAzjrr6utYN3MkbjWxD8HNkHugjN9SdEBqIQkDnvlyRXDcfuhKzEQVoIuvdidi+hokO2eT43WQgAY9B5Vqs97hr3ZHG4aE+tSVxU7Gx3oVWPVXsIQ7kyl5JXmwXVUnZ1xhn4Eyk99dkrEekuzOlTh1rFu6WH6xRUFbGg6jemjYm9N8UNfCuIfkz3qAt2CI2mCfL+3L1/KiUsgf67+s3rkivSmwEaUp9Z/X5R+rw5wvy2Wf3dG1736TwOKgGjCKPSS3IaAcx4HnZ+LVB5BtXFL3joMKKZ1INJcRglWeSV5Iumxxq5nwfY8NY9PZ1qyo4QRa8j+ZaOa0rcXEgIVOThsKmkjLzCtOyjkvQT67VXFSS8cGhKsVbdW59grynb3EQTM2bAMxb+lQ4VDuHRdnYy0ufZNSZILjXxqViaDIoDnaIsSVYY49sdY/h92qpqEMhRUUKdHTUqts8K1K7FjiftQmJmvJ2QAfmICm4OPuJ7yXusIXvWVHmQlGlN7g3a8thmkigR9gP0mX4COxDTvp+ZSRjzVUX6T1VEtnflK79ZentTCmHA2+XzQhDSFqFaJqXpnL1XR0aybBp85DetC3OC2xmrBhEZOZBREBjolxX4ehCQcmS3C+Owvd1+GT0fktojmAMqRIDCm1FxnT+0u7OvkLFUZ43/Gws3IeP5+Ta9Lm2OpB/X+PkDkzmMC+ffPKNkfhCMgCMI44hJd+kGcNtFxrdI+98Y2NXjbM3fzW8k6O1Ea01KqRfuNbtm0ervKKME5s46wTyH5B/qw3HS59xdrazVpEFXwOUp1whGeWLy+eU5PJwUiYHrRLIUxn8N3xU0nZWyVNvvNygISCpTTwDwUzT2zivRi3OXPVO9xA7ISkD6X9fhyM8uWJSlnaLsntoyAlpotGehKwuLtFKXDtxU8aOs1CPYEpPNJwfkEFQZhxiEATSCWwOntJjHt9/OCedgyMyeWpAksWsIjE3rl9sKKBYbyzYJCHL41Cx4VZvOJDp9/V+Qaw5J85m5t9nyGleictU0+GwsSE7WZQNm43LNjLrNcU+4HYNRAdSLY4vFT+gAPyX9wsXxZDrQLk8UIanACVKY07XryFwhXuEk0PgS0HFt98+0zVfr2y6dixBekgzwjkDpWq0Lt2RBcUgxc0z6H7X1Rmgdx2Cc/P57KFs7eelu7AvqfyBXL9CyqtLezd2pYz4Ban++fMXqrAet+KQ+2cfVAG/nf1yfytrG1Sf7+m990gPEbgQSDBn4swJbVo9vyKJFE0+x6rSk9qfcWNHA1TmfL1iFrMrQRPr4CW8UgdH+08lRc70FuRMT156Oqh8UstYli03Iaak1bS7Po9OVOPYxDFyUQyaclI2d5QkyoRsVqWE0SStwSavEcfSmiID37fYHZOR6A0nhxJwDMTZifFI/KFw3tb1GKKMk5+DYYED1U6Dzjjfc1Lnao+pT7/Tappw52MQAwyLJEoCXE5E1OrwZ8eRhH/UyqFodT02JoypVhidGtbUQxx4WUv2tynZX9cS3KgVbb4BQ3ill9P6QUk3YhOai3aAyvZ3lOTaeFL6OuI5d82+gXSF9eMpqHAYGw26GayxOGk83jscK8iQ1xFla6JOHe2J458FCIYzSWBnRF8rL5+bW9JNng0BwVH+DrxfcQJMMRekUJ29rk7dgEA44OCBCLDm2WyxicyBu989l8s3rspQb4dIIasq5ZBAw8hQqyfgO4jGuR7BDyrC7pzimFCKi3NlEv3xHM7wdzuvA2SVZ8cOsbk7QqrbVrk5ceXvYSfJBeawZ+wVOF+7OweayrPDtYwslUHKiSCglcyGVVrllGMHWgIJnpJpkKJmXe/1GwMyOHPOlYCbOVbKY8sX1KlgHHjnhsQU9L1rP7yOTlnYLsjaTl52NrekkM9J38ioZEspLdI5P5ySiUGIvsbVYa1AYYizVnxcHQXifpaWjGNI6qvWOWX/o9Sf78DBIcDG2dYUUSsSYmgieEYCpOvipbMyGtIB4l6wz4jnIm0SNfWV+Cm9qMqtGip5fxfnqnUiPCqzCVe5u7LoX6glg1Yk1r226UjkSwnpTJZktBvDaC8oxni0Wp/l31t+DijTyLWtvoPBJJJmcyGXF/ZCPferCsB7B0K5NhOfCcwEgJTWSGY+8g23cSL3A9SLcwaC1Ky9QLVxKQbEzngpOV/AjAFG2UQCK7B6G4/wvXyE90clFdEIcDFzAUeV3Pi3954pTN6s+7zfpLdboLweYcCTqPjwcv4XS2taaolWDEaYxcwcjLKovXksRNyocyA88Co/XxR5viWyvFtUfk5t1WTFBlREPkEkLg0lZLzP0JuXcfCe2CyIVin1jjIeYWNNdIj4ZyMOxMu45yjXBNrHcQMxBg0lRekVef557CtoCnMEJ2VhcU0FD7E5rD0cDGwA8xI+WCKdlq7hU9LTmZSeZE4eP5o1ByeGhAV2k80cxyNcROD8mU8+u6f28aT6CXmbAWy00Q7ad5qcsKv8jCC96hweuBs4LIwX36POmXJ4LHVauym7o0WaD74hCNCHH9xoyfnkXcEx4rng/FmwEmVG2Dncd6GIY58XbAJIDvIeyDFsbu3r/oNjMXZ6TNYOknKYK8jEYFrGekUdHAJPkGg+c1RXykjwShbX0u3GN8acAgFUUdKQYKnSG9a3VdUaBA8kjyCN+yLN345TxXPDZwUwgLTsjrP379M2TaOtpVt8lFXJ2CFkr4CynLv1VuEIV0DxsByanw+cGe85xc+rr2GVWPWuoSJZwfXzubyM9ybkvalOlRePMwmiTBeMPqRGXgIQYxTYDG+Rz7FRhCNzJiuRy/rGlnR3W6dyI3R1BuJeMWZwlJuPeA55SSbalUtnyzn6KB/lPcPhYTO1xo/RD80ZK9mOEvOj6sDRr/T9ncnzAr3SA+n61fM6t4GQEdxDjRNoNAoSw9zgOkTPREhxNttWT+uRH73MqJihFJX0RRRyrFbXBZUpOHHtHCxLnJzZLZG5LUh7xTJ5U1NHQcWkr3cqb84NJmWi/+V25z6Og0MUjlYV/BsiwHaNbzvj2eozzCNQNzAdKhnrbUhc43nQ0JG1RpTLJsAGBjEdhOubb56qzebzZydPycoB7RZKcrqnKM+eVAoB4kTVjDnifjj9IJWMmwuboslCQHASZfc+RiDnX919opsb6EOUtdhqfKszpLbp8AyUXC9TYq2tQ9JKhWjmOGM7CCKpssJWwNEMF7/U3gdjR+UeTkHUooV6z8L9b23t6PdyD96fi3Ot8WiINK+VPCZ1wnsjA2FyDdXOFSrdK7sFyeQKMtqXlrG+xvpbfCfzbWRkUJ1wPxQV3dyRleUN6dfS910NFnlvCKa2u4+DpithvjNdrhy0gNI4eHCOogbTWkVVTTK22zeCYbW0txq0AAGp7mIcwIY1cvGNruEoCughcC1eaqpUkNtn0jI5lJZ0GxUk4YmBt8emRcqIztE4UECRqvVycUInRatFTh633O/pwoR6rwwyHjyfRbWRaMjIbMbcf1UHk5kKGuDk6SvnYiFITN4v7jysUuKN+hzAqKTF0MQ4KWMU9bvbPc91f4jgIMGBT/CeMSIQ8lzhutX1SZuAJuB04OScpIPDd2v0Rlommy/LFkycGVHCX7Pv4nxKsIGz45ILw8/MNpDNi6ztl+TZWlbLoVV+LkgVkGKhTou8//mhhHJJXhZyUzGo7SE4rFsM491vnqhC7gCky1Yv+Hv8PfOP7vIfvHejLPZYuzngWLLWQJZBTbBv2CFSJfyb+YJQIkiENXDtUATu2XpOVeJzezsajIRL76M8oqaiZpe0RJ+yX2ydc2awHTg9x5XF8OKWldUt/S5KwymYaLeaMOpzMS8U9dKu9qDxa4py4ew0suecz1yinxVEVvRo4ETV7ieuPMymDOfruGOkqavtPXU0IPIaGdv6odXaA2zZfrYgqysbsvSCIKxfzp+f0HvwebVxUJSZ9bzMbhzKcG9a3pvqlt7O+uAC7/np80Xp7uxQxNAPLSff2Rc01i4H7W8YU5yP4zimKtWyvactK3gfJihoHdkps6foAGcrypH46dfr9GrTwzsKmx0Ldf92NmLQL4VzHe6z4qpqwS9FbZQ8WPl5+NoV/Q0ro0SBFXLU1dGETA1CNI5ufnxxMAGIXpmYwNCw+0dHyT0m1bmBWU8HZxbnlctWetrsKKcLFldVGRGniJfJd0BCrTepowz4yzgHLxqSHtB2XDSByO+TT76TN9+c1qqrOAcoBpOQKJIo4qQ3+Tj3EvVc3isVYyB0GAkk1IFnvct41Ot4Xp40EHPjZT47cDORI3OX6KVZOox1gFQ7RL/Tp0fVYWv3UCcnV5Rn8xuylU1IomdQ2xGwdujfNNwtcqo/JWnE6V5SWip87+0iOJTVIh/PmrXqlNcrlUqVKHyJN964rIhAmRQbPDwGXztKzy7J0sqGaqjg6DJ/mRcgCVgzUiisSYK4dEdaNg9K8mA5qyXhl4dL8vTpvNy6fkGr/eIccCrQNfnwg5vKTWOOUcFFCgln6rhaNWyKkIkRfMRhAk2up2Yd557jnst6xoZyYEcJXhvtEexl+3sZdcaUM3QBFfJqDh7vC1T4/IUzys87CfugiNBXj5WEDtLU6AB8+PhZRqYGE9KfPFQUaersuCJJLiWysFWQe8s51T8a6knI1bG0ygRYhZ2lr/KFkoIDxXxeMxbsfaT1GRfnC/HeNE0/PRUr/dnq/TCutPOAf8T4smb5TtLMcILCHLVm13plJOOyF6g9qUrSmy7J9bGkjPclTe2zxeEcIYhYLOrl1Q3N/VHIzmTFAJhoml0IL53cHouJAWuF4JgTZ6QvUj8vFldl6uwpE/Lrtm7mr8PBPX7x5UP1zmvb1be6P0+FkKJiwsTlbGgTNo0oLr5WY9LouXle5gq5aaDpsbFBfacQNeNyaNSRWFzXxR6lYqnVu2j2e4eC2WjYvJptKB5VgVBBpI77TmvvA0PDZjY0NCjdAwOaumLuYwwR6Wyz3Kqt4WjXwQEhmZ1flg/fv3ksXkdbNx3hQ9YIeFUdbyJkKjFdy8W4JJZugLRJmp3yXeYrKB0pHVIDROlU6MzNreg7B3Hms5v7BdnJFKS/t0u5OEMD1lQ3zuHlu9wX38kGT5qeTdvFLeNcr/ZcpC54PtajEnfTL6cHVbN7dM7O4ydzms5h7YCCNTPzODGsMxxUNnju3/WnaCZKRSN29ThoRvie2cN03JNJ5buwDp0PV31eSb6YzyvZmIpGdHH4HPwV7Ad75+JOQb5coNGpyNXxtFweS5dRTVLQpK8WN7Oyv7kuPXIoiaJVNg8OorfWUe7lxfMSdLVbRdfMVmNjP7/zQG7duFgW51xdoxx9Rd5951qkKfdKHRwlNCoTuSR9HSJvTUA0NtJT7eFIDdGM/x1PjsoCDD4cBfKivHxX2QxPLIe9yHejMDsy0lzsyxAh6x2C58oEHhgwWe1W6E+kkT+Bk1yQCXLsG7cuRSpZDH8tnydtR/4/LnTNdVB8Ju//wx/cjsRrOoFHPtYlnIlPqeH1a+eUV9CuzIDn8Nl8IISelBGr94COOkFYbFUd5QRQyt2vXaPxa7UaatwBJOWFQwh3BePmhwr7f88+ftsOztyyBjcffXjztZynXgFE6gN7A3eKtBOOClpfoE8UL1AZmUolNOgCrSGaxe7BnUPUDcNHCl0rZ0asEzXRPGKOiA0WMvuyubGt5c1xAjTvF0RETcqAz5IGRW/kuHPfqoZIvczKO29N6zPHube487nZ+RocoOA7u6yOWyvOm6eRqc6DHwM6iIPGdXB8QLjg9J0EeqPvEj2kzV0tl3bdIYojCL6XljfVAUHorr+/T05NTUi6u1eG+zo0lTw/C6f0UFuVoLRNpeSjNauUNI2hgkoX3J7o1P33wUpB5SIQ4r11Kq3AQ6kIcrekrRhArbEtzDvTnKl0QTipd4JDx/5ivDnjh8Klff58Sd5/73qkr0n8lFYNLsAXqoCyHiWmXhre0NXBCHqr+ETk43YNeq5UHlSNbXANcsNuD111EAuJhDzozdSAyOVRiFDWaK52IyZNBJnVkRu+C+MLzwDvkYimWaki92JluC+UaOyEuUYbCpsgkDDQIwMMdPwyN7FIb6vmJCYlFRhwQIDf46IQtqAPVMsC/kkzwlz4q/V96yJe1ZJAmle+7gdIBAgfURVRL6WtpHDadVaZT6BAlKNi2OKOfZzxIkW1+GJN16NrG7X6PKgcWhq11TitPlf7e817P0Je3qK0V3m06+CQwgWmR+HZeAjfs2cWYdDcrlEsgFYP6AD8Gv4LGuOOhN876XKcGWT6La2VDDiCM+r0+IaAFMfqbkEVlLuLBzI3u6hpJUbAhNFMJM2r9OqVMbvtvPPVQ9Vowg5++91TuXbtgqa1oxRtKDm9YCXXzGdK/vkvNpn/kpJ6lYUK2FLGGjQGm0Daz5tJNnt9/lzwm+Dk6X401KfXMQS1PVXyRvsSxHL4KUiYEIC7rITq66SSysWCP7q5m5W97jGRdJeqVKcy27KxtCTjU5Oyke/UfZf2KLx/EBtK6/P5onQkUQVOSCmR0vQV2ZRpqCNDKUmQmjvIyIMHTljvNvJyaG+PMNUjn8KzIKHAHJkI9mACcp75ow9uRbqOVlG57kxY4prJ6K0VyOf73ymx87+7Z1p2WELVVe5xwtHRMtNwn6ugEkv7sZQScrpPtEy8v0ETbjYnHBOQGnqyGNE5EbDJUWyNkNMSUViNXjdMhkZdwj1tQyRFFEQk9VJVTyO9pqMnMeYYCQzN++/daOsqDn/f+fKRvPUmKqLRxM9wbogc8OYZH8bzdTwc6XMGPhoNcJSUVLh3UNbuaXfDo8Erho1U6MtycHgGiIpwym7fvqT8CwxTqz16YWFFnVc0X46znbMhsRZw4lRV9hUe7To4cHBI6+AkaEPYY/CSXvbju7gcBQMQKplb2tSwKm+f0Ggcm4jjiWaMN1uEy8McB0ng2M8W5dvFrAoJpndXtBkqQRvXI0Bkk+Tg3fKHzzrJ1rVn+D3zAJK2tibo7NDU9DtvXS1zOlqNCw4Emz48F3h/lLqD1lCBhSMHahVH86nV90X9vTsopPng1LjAa1Rb6N/j6A+bP20y0MuxNiMnh2zwHaTF6QXFXFbZg2xOLoR6hXE/OMsZegSu5GVuuyhDPWlZ38lJ5uBAOa8dPX3asqMznVSOnnaWJ5sCksP+TiuPDvs5trMvXZR3pzq1VyQtPHj3yL+wP+LMmWr6yRfaGKXgUANJKt6Ye4g6IpHww49uR3rF6uB4SqjSWbZSLVWRabfreWl4BbUxqLpeqwavouJztaWlDCi9WXqSRWX5n+63qq16B44J0QrkL/gSfoQXYJSnZcDQksBTpZqiHnSIEfVKKdI2r2LRRXkW8uIYC+6PSKHdg83+zyEZU10SYQMLcwIgKxIpnhQE2+4zNPoc84Y0Jjnbzs6UalFQzs9CpiMuERp6De3eP84NzofPk5O+fx9r5iPpCy/TVCnyFps0sL86RdoPprVD1Ojeia4x2my07Zadn9S4qLrq3LLC4nGI3doGY3FV9vcO9V29Cp2qqGNAdM6cgo/DunZug/fgwQGCA8j7ZyxAHZi/SgwtFlTcjkaL8CI4NvYL8sXcoaxu7MobowWZPk/LG+vUrpuhGJEURIjKLL6X94wjqJ2ude5Y2w1SN2yyOCYoKTO3oo4l7WDu3XuuQQXX9TXnBSpxbXnU8Wx2Hs9iPJpV7esFgmSheWjbAAAgAElEQVRqvUe1cKJ8H9fDaYQywNq9cmlS96uoAXir7yhXM3V1qN0lDc26BLGrp91DaxBSUWcG0vJgJSer+0VtuJpIpXW/Bhcod2ChRhLQIGUZFO6fQx3uXEHODSeVq4NWndrV7T21rahPM5+8vUKrZ4j7e0u5FxWVwg5yXDh3JjJRXoX+3K+wllNHu2/bj4KmmyEnxAdBS0eDOw9fo+rnoWugpANZkb5vZ3pFLo0kpadJYQMDShSJgxOW1282WM5F8AXEv3FsqK+HNEy/KN9AfCPEQ4Q4Ozu/JDeuXYilJxP3xbV7PsNInpUIj8lFlODM+HauyeT5/M5DmQ4657a6hjWs9B5B1m39dTrKC2Ivo54/JHTTqulXONU2g5IiL4iqwSlot8qB1AdqsvTqaRfB8XmqiCmNAzsqBEvNuW/sqN4JysZEmYh+sZFR5dHX2xWQ/o5Cn8xj5ZtNjkcSLmzo4GjX+hmtPIzTPPRlzAmXj6eSJ46Do4jj3oFusNbvKBpS+TKeod41rVw5rwgH741NljmLDgjOB+lyfu7rHGfXCyUIdFSkTvuLlZRrBDpNDyEO0JuZTbgWJZXhODdESqoa8fY1w33A+dF2B3sHGr3jjKhDkkxqOpYed6AvIB3wVKJU6YESgfay9kACj6N6fBLvxFNu3oOPNBvBA+N7XMTFUIescqRYu5OTY4qKxancg89C4Mm1CE7cNvDve/eeWbuHVFIRJysZr9OUsyTadgWycDZfkuV9+p4lpC+Vl1Rnl2wfWj9I5oVRSbxpLA1XcXK8xS4ojhXbXBxJKhmZfVsbWxYM8aElBE4vAeRxx6/R+wX1w2Zr761zp9WmRTm+d5IxzpI22UyIEopvn0pKf5f9O3xoRBJ0CWWRA8fChYHJX+/AiFmXcevFwQShwyk9bFiQeIDqdW7va4TEz/iMdaNNKaxIHycW8dWrU9q/o1WUHGWAT/ocTw/NzC0pZAfRq90Ui3nopuwLpOp5+2b3zBgi8PX+u9dfuaGqvU8MAXOG1AzKmxh6KpzqERfJ6+IA4LARfcSRsPfvxeFQ6f9r9EaKX/nhJEXyymicnD49bGX+tCdJWj4dvhDdjXHu2ciIEElN8t3rm9vqnJlh8YoKC0Q0hfH0hVy6ZJVUHiFb00tL8ZYDlAZ9s3QjIEX1cPZ779/UyBHgncV1cLgWmywR782bl5Qn8Tocnh5xuQXWIoiibbQJFaOE4E3PPaJWNknsGw0H0QIh2AujA8x/+uixAXovtS/mc7KRsc3swmBJeY6kGpodFrXnZHtrV8myHHwXqbBvH8xJZ2+f3JyekKGBbp2njQ4LKunXthOsExrywtk5TtL0eG/OUJusagYdZmkLYWXcJ23rsSuksCEfT182lCVaNiAhyVRaHjx6ItBBpq9ekdnnM7qfXTg/JXfvPpapqfEQwXxE0ppOInDzthQJJQjPrOfkIFeUxe28BkNneoty//M/k/c/+rEUUt1ycJiDiCVrBzg6CeHTuYKNLyBfGbSADpEvSUK16lImDaFOtZ3rXcBxeD1YPM6eVO8N61wiPXZ/Rvcq9r1w9/hGs0IdHDd09WCu2qaBzc892hsqfL5WTeH5lUR60yLnhxEJS0qqTkdbJqL2tdjcUQ+WTQtV4UabMBEa54PGuLAXA4IxZ0JjROingnYEBgSjz4Rjo1hb3dJutMC0DBwT6HXk3XhO8t590nVjCtMddyIxzug1DAbNRVuZDyITRL9u3rzQ1Li1us5J/15RmY0dWV5mDhQU3je+Vv0cOOcTFaPvQVQfJT1Xe884e0RREJbbcXCAxREXw6lmQ6J7MXwRd8yYg+SeMweHGrXwHRU0FV5EXttkqC5Nd6fOZeY55+HAHRxklIvhBFYiaNaPpj1SST0Xo+g59CMOY6AZtLi4qkhhHJn/k36/XK9dBMccHDgkj1XHAwfguOvmJJ5PbVywntDsouLGlYLXgjJjbBHvzB1UFdmbXdJ3yrsNpw0ZH/gRzCVSTBwbByV5vlmS1b2ijHQbHaCPBoARDkcXmZ+kI7DBj9ZL0jU0Jj+63CMDPWysjZ0VNnnmN847yA1o4qs8dM3vg+TN6NixUXoK7mXcF+8XmwTiTWFLJMoDqaNUWn7/D/5X2d/fl7/61/6a/B///J/LT37yE/nwww9lfX1TRkaGZWVlTaVQ4OP09PQqP3Vjc1MGB+1nK9sZSaa75GB3U4qFvIydnhRcmE9+9v/Jj3/jL8nyyrL86Z/+P/KT/+w/l+TAGVk7TGtWBUQHZ5jX6oK7jJs5GEVJlIqK5FzCUQ5QCRzitbVNmZ2jGSy0hZGgE/rJjyrpRKp+e3o6lUsGkttMCiPxJ1RRFS3vFoaXHA1RHk3AknY+Dg/rLRl4BMv/mveIaJobD2/hYP2skurYAIWlEkU51ZtQYnF3SjTaJN1CpEK0ikOCcUaFmElIRMtkAZaq3UjU+dnZU+iUDYfzSEVco6wbQ06lVi6vkBpOjPca8dQVOVhye+jbdHVa5PSqIdRG00LFox7PaTTAi21nU629NuPFJs2Yed6+9pywoQNqxrHCiL7KSMzvkfdPdE51FOODTgfEReZSq9JF5sWX5LEvT7YlpU5JKcgiOg1x3oWmRtGXeb6o0dcEgnzqvBi8/WzmhSI5vBMWNNG7a2yE3w1rlHQFkSKfBZlgsXu1ipZ+0s8niLLZHBGG41xgbXg6bEJ0Sa6HajCe9x48V27C0OCrF3I8joPjhQqkVNloX4XWSvjd8f5xYkhLsfk7yZafI55GsMa4h/lW2Fk2L+wVz4MDjAaV2yvGB44haJ8T/6nn2MyU5N5yQbYPsroxXR3v0M2rFVHd7xcbQbuO5Z283F0sSKmQk7HcsnR3pDRg5A+22RojW3Nk7DjcNyPBnqlru09++2t+RcqhGVd6eEHOjlIldZx79CyEKh8/X9S9iUCBd9qQ9xc4OL/7e/9EZmZmpKenR37rr/xE3n3vXfn441/K8sqK/NZf+S35V//qj+X8+fPy9OlTGRkZ+f/Zew/oSMsrW/tUKeecpQ5qdc40YMAYAwaMwTCAScYkY8AY5/E/g7HHd/Dca89/xzOeZDPONhiaYJyJJpscO2e1pJZarZyzKt31nPd7pZJaoapU1cHmW6tXd0sVvvCGffbZZx8pLi6R559/Tj74wTOlublZsnMprc6Xd955Rzo62mXRokVy8snvk433/1Iuu/Rj8uprr8qLL74gZ539ITnpzI/IQFyujHj8TjW0S/tEksl0u5zWLI50JV4CksveXWCMAe2hDs9Dw1rCbfaHw3VBc7mX9r2Me9ZINGGsZTxDgtnpAhZTRaVHQAc9UGccmBhbQ6hxe5jmmRN/7lz72GuCO85qz1xSRgE+VyTe5ZN4/6gszk/UG+XxjGremGiUgwWIiJLUEosuC/9Ug8F2oAUYaXleVppGOrbckfeFsukYI7MW3Rh4KKG8JxoPKtzPMNFQp27mCMuiBcKYdOhITBNCTKDGfYbsv2FEECBSvkrkw+JJxHA0o2Aj6PMojc8mER/v1sqCcGzCmSQIaNETsCmEC9igZtHxrFy+MKxxYz10qEQDVAZHINxzfDWooEGDQfrJzoOpxoz1UDH5etOU0wQd433A7XOyYJA5AzhjIYL1gUli4TWgcHyuE32zIaxetWjMeC7ccRvN148DnETJzwtP3G6b0aK7ICVJNdrROlhzFNy0UUpcMrbhcY6AVcYzjF12FmLcOKerNuker/qgtLd3qWaE9AdrgTGaNAB5x84adawFINtxMDTql+p2nzT1M7d9sqwwQVviJIQBcigzr+v0Sm2X6W1VlDCo4JrgFCDMd7N2w/IxB9FKsJZiLGf8pkJjjWL5TABdVNFyv2LRXmW6cyf4p/qnuuagCl10/aT7NqlihxCw/yaoT0pJlv/7L9+R119/XbKzs+Xv/u7vpKSkRJ588ilpbmmWiy++WB751a8UtHR3d8vOnTtl8eIlMjAwoM+hr69PPvaxyzUdWFO7X6r3VUtHR4dcdtnH5Gc/+6nceP0N0t7RIY/8+hH5h//1TRlwZ2nfMo9WN5v9GjkyhES8C+uXccGx6nji/Qpw0pMAQePrBWsR8wuvmvkVpr1RrPYIvc7+IU01woxN55+kDA5MExdCXxl6VABExppmWgESQMfpT8XfExpsjrVqcG6Os7ga5selaSkM/eICfnF7hyR5sF0yklwqdmOSwAbA1IQKLsYj4Cbp6OiTysoS1eaE+v4JUbATNRP5LF5UftS9PqaaJFwvII4U2sKFJVH18gAodHT0aiqQyFb9KUY8GoEBpqxPBcwcFRBEmtGqCohkMbOgi3EDMGU/Zvzk5mXNSJdP9V1sKDAkxoI8/GahnAMpgRUrFoYM+Dh/0lAIXpmY1pBtLIBAozZqKuTYxBBHx/J+K/vV2K79xCabttEfic0JwWqsFqpwxsBYFVVyorKY4WyajHPSLGxwaKaOVkUY50E1EppAwC00u0lLGfM+gj3mIU0NjU4KsGp6/vB7qpxgbZivFBowNjD2g+GDldq6ff9Y9Q73FjBFBVVty6CMphbIkBdxqFfWliaG1fcPt/ltTV4Z8LhkZVGc5KU6VVhOQGSYdwN2YOAJwLiGuTpphzM+ZnstAcm27TWyfv1iSVSX4iOnBdIUj2PQSKbBSCnwnEGwi37UsCcA2qLiArnvvl9Ic3OTLF++XPr6+uWyyy6Tt956Sw4cOCAX/83F8sDGjbJ69RrJz8+X++67T0pKiuUDZ5whjz36qH7GHXfcKb///e+krR1vnkxpbW2Vyy+/XO655x655eZbpKOzUx5++GH5X//729Ixmiyt/V4da2N7u6akuKMuSYw3bZcAai6/XxLi/GrMOy83QfKDmnRqk16vV12TYakAkrFcu7Q6sqldx9p0vRBdz+zsDJSku6Uowy21HR5p7vebhoOzjZYZfm9jR6VUAYUBkeR4Iyqel+2SzHhcgkeUKrQ9jEItzWOQoLch8k5KTpAqp4rIpNciO2sr3IPOhxaO9HPmcMumfCuImAGDCJXNnFRItHtg8R1E8Xv21Wv6jjQeZmgsTES5/M2CxWYHy0E1z1wbx0V6nzhXNmQiX/L6pBVxG7W0eLify1iiISvXFwnAsewfGxTgIJSKMk2J7m2QQs1VZ08pbuS8ADhswtN1lg73Wqd7PfcUjQViVlxOg1mc3Xvr9ftDaU4brfOZ6XPGGJykyAAOjBkpXlJyRwPgwDiStmE+o9tCR2A3AMYSYJlnr5VRLpdTYuxSHQdzDvYUZobNkkpQgBDaDhyuYYTQYbF5soYxFqm+AhBlZGWINzlbuv3J4nfF6XdIwCdrShKkODM0cTyi1dfrvWr+trbELXSQt4EmQZF1fufcYSfQtHE+kQSdsRpLsAsI5k86cXlMN97pzl8zGT5TDGNqliYe9icud7z84Ic/VBB03XXXyXe/+2+ydt06KS0tlQcfeEAyMjJlZHREzvjAGXLSSSfJj3/8I01lwdrcd98vJTc3T2644QZ54IGNUlNTK0lJtO5IlCuuuFI2brxfrrv2OukfGJAf/ehHsmbdOjn5jPPEl16mQuKxvduRniA61upOKqcUbYuKszHkLUqPk3VlE6toeQ1j8UBDi/okhbqvR/LMzXf1KtC3Yz44swFodD27oyNQnOGS/mGftA34RXA3nCOdqKXMfqO3IY+XkShq9ZyT4pK0hIBWTNlIPNSyMl5PpA31Sd8pxMA2QogGICFCYlOh/DKa7pOhPDhbJsrfpE28Hp8ObgYSKJ9KFq41Fmp/7iuVZWz0oGD6jFh1ui0/5byIOElZkJoitUFFRbgpnVDuhX2NXv/IqPT3D6ucX3u8IHrtHdBJA2tDlBBsThnO5/Na25hS03Pzig7TZdioa3jYo99p7439HiYQY3KsSaBjJz7deagGoLlD7yVpEmNxfjgot52hSdNyneEwFeHeA16vjQYbjL8Mz9aW/rKJIlYF5ERjjkVybsHvOR4BjmVgSMEDzGH9tOlhUuKE58ozoJoRVke1iMOj2giW+Q+IIdDQtIbbpYCGMUKhAT9jrvD5aBEBcQRszBfmB3q0uPh46R51S203rXFcglySMb+0IE41OaEcAJwXaryS6BuSeakj6ofCvCS9qdWojskrY0c1j4GAghwL4mcbPxpo9fbreXPOs70+lHPmNZyblr8Pj2rVJICLYMQapXKuVOlyHwGFbJC2upF5Rz8q/p6Ll1So58rrYEmGR7yye0+1pt1Xr14lu3fvFp/XKwsrK2XLli36cfSGy8jIUDBzqPGQjI6OSEZGtnR3d6px4rx586SpqVn27KuW3LwC8bsTpLCoWA7U1UrlosXa/7F23y6thCqat0T6JF1/NvmwfnUJboAO6SpaO/glJV4kP1VkviM2Di6MMw7LTbpfEcjFUu/Gvs36a4kStTXISNMqQKr3XI9tbgsMsZEGRFIS4zVtRD7QtIgy4uPgwabAxPlZ8NJsWjUYKot0FGVnKQkByUsRKc2Mk8yxUvDDb+JsA0AjhVGPlr1CMyPKi7YjKToTujCzqbNwxLqKygI82yOLRQsKle8l8rH5bKtJYoGLxUbHecCItbZ0mZYU0/SCsQCT86R5GxEo5bqhAtTZnjG/19wvpf5OdQlaBCvI06hTSEdlq3h8rh2MLcDBDRTgQfO6sZJXs3brueClA7BLS0lWxiiY4bDny8bFRKNPFIJeTcxO8ovSyr6hYRVD09nXpiamuy/aqXjUAK9o6a2m+y7ud1/fkPYXwhfINpNl4WCDOlaqjo4HgGPntfnb3HFADSlmDjQzkztV27m1afNeFckjPA/48EExG56dE4wDGEs2DypKARChAAEbcAJwWvr9Wi3DJlWV55aFObNrYziPIU9Anq/xSlpgSCpSh8UdoPmiX8EI58G8UDYK+YLPL729RhvJ+AlOJwbfF1vooWL5oWHZtm2/SgRYW7QFQGSEvGMX4jdsw8ioVn0SwPE9pPLwQ6OCEsae9QXQA7PKczJgzaW/Y81hnvIeRPYq2HeqMo0ZQ3QP7ifFNRTMlDvaOxtsTvlNmlMyv+HasEHQ9GYhlZNGOxsQt/SNBKSu268l4NxzqqH4twZt8aLi4mGvGWeT93YdO76AePwuSYgLaLoKpsfv9UtSHBVVcVKWHX+YFmd4ZERLuqsYp+mxc0Dnue3YVasaQqpNDx4iJZeuQJ8Mj+uVPZ2B9n6PLsyAm7EKKMcASKurglo18BAsWrfVVVaPw+3xB2jt5dJ0FBdfnO5Sfc9UPaZCHR7aYqH2kEYqtimkLZsM9TNmex0DAsQHi4NDZyTUqp28oTAbtsmcLW0n/ZOekepEz+NTx1SgjVemzXYd4f6ec2aQUHqHDwvof7pF01KsUN+4qBKJ5uZEzy+IBQb6nnuijfwQ4KoYNDb3g2dAdQOlozBS/QODEh8Xrws2kx+2EBYFQEJqAy0KWh/AlWV3iACNjqVNCgpyNPVBdG59NXgd+gT8bHB/JULndbONEUAnaSM2EJoszsXMMZQxwbzesq1aUyC032D8w+DAHOKBEspGGsr3zOU1bD6keAD9kWhwYp2iUqAy6tGNUs3y+odVb8VYIiBjs5/KC4V1jflHp2Siz/gEnGbNvFffIjxH3EavyPWziWnLhDC8l9gLBzwB2dHql0GPKQdekO2Shblxh3mQTX5GGu13+GR3m08qslyyrCBOkhwvnenWJ+vXhVge4E/gZNNvBBQE0YlJCQqMuH76neXnZ8rAwIimiy3IDne8WIsQvM4IOjgPdG6I0mHDSMfD0DPHgx2dzfcYM1iTVhEFAqT8mLsqxKcy19FMcS22UW+45zjd66me0/YcC0vUhy3cgLb2QJNeM/3CghknQMr+Dr8c6jNARYGOBLTPlPVEgqmZaW8HFLOvJyfYtg5+ZZXm5cTJ4oKEsZJxe208Y3ocsh7GkoXWXnn7D6oGF+E4B0UzWG1Qfe3afqAzUNflc3KSFpeOuxkHuxgHuxlrPm6CfzFiYhOFgworsuOkNMMtSfGHN88Md0CwieDgSHNEIvhYCZegMYli+R4ipenMn0zk7le/FSYnGgY2JGhiFiUmFH+g5oIHqY34iVYocePhQK1RJcOiPRcdUbj31L7esmMHG9slPw/aEwOl6WMTC3JMVVW3AjJllxLi1FOCRYNKAJs6cgrunOXD5HCD3a6VKVS/CKp5QN2JkpWRphPDdG6fPcKM9NpJByI6JRXAuKJ6j4gZwGdtCWzfHsAv4ItFko2FBc7MAeNHwziguSVzgt9xT0qKc3XDQzjK80U0rE1R42dPC9iKJ0R03APYtVg2iuRa2Iwt4GYh1xL1eUVjcyGWzyKUZ3isMjh2XsO6sYbwrAHBMDX670QaAZu1YCqgyCYKmKTLN+M/2Ftm7PWaDhpWcfpSdd8OX+wPUNnThhQB47+AZCUFZGVRvBaXzMRGdA/55d2DozLki9PGi4vykDHMzl8wD9i0YS1JAXH9zGnWCYJi7X4Nm+Dx6nwn8m5t69RGkuF0FVetos8ngwNDqjsixU+AlJaePNYk2bazUGbDWp9MQREZoa0DdxzDWD6PZwRTy+dyvvwBZLJ+z/WwazDBNYEWaR1rZxLOZ7MPoZtLTUnSz+GhWpLn0GCc9LozReISFKjgPUd1lALUse6ShnmevLfze1Y6wwCZNBUHP81ICMjqkoQJJeP8jvWT9RL2jPsUK7G5kU/QMLrZVPjmGJDD82b8ubbVtgfqewJm0NGZxKFVjdup2YwsMxHcc0ontbNZ8XM6kELupMQHpDDNLZV5bklwbmA4D2mq17KBUOXEIm8dOuf6mVO9X11w+4y3CY6nsAc2h25oYiMOYxOk5wsDnpQZA8qCAgSZpHGY0KTSLHCxDx0gBBsFgIK1YREMF6lHeu3jz3F8IHMtAK1DhzpUTGp638y+eFnmh8oO7N37+/FU8eqA4XrMwg6T4VbKmgUVIMOAtBuC0u9OczfYv6pKaPeUI2Yopz3Oqg8qwAwuE7fnF6zvUXdX7X48qotdUnKSdkBm00cEynUSRVhgUt/Qqgvs0OCwYx5ZEHaqyaQuRoXPYrLisA04iiWbgqaIMk9KydFEsLiRNkGHY3xDeL7jADbSsRjJ+7i3bAJE9+H2QBtnFKIvMua8SMns3UfrD1K3RlwbCiDkvCggYG4sWFA649wjqNixo0bed/LKiFLDLF8dgwHZ1+6TIa9xiodhX0IEHj91L0DeU93ukX0dpCfc6mRbMkPfwMnPlTGs/mSBgIK+sXYpypb4xOf1ayoFJ3F0EzBU6MBma59iU4EWILEOsR6jI2RsIOCOJvPN98EAEgAQ9CjbGx9nHMYdRGTXDfPsQ2fdrSEgjLHdMyKZ49xPQDaBidVIWglBIC5JWl3ZIgnoFt1KRigQYI9Wycl4P0n2vDHJSdDPYf3oH8lradfA+wI+r5xQniAZSUhbxp++DYTZtwGsk6tFI5n/072Hc7Wu8gucfmLcP9Z31zv72wONfa4xyjGcL9aLwP2QblbORTP4yeuSr5t9mwzt27SB2a5aFYdRxRPLgwnDIgIa5I8BPUMqbjX9WYjcRZs2sqGRQmDSmn5ZDTrBcCVFP9LW0aNIXFF+ICDdPQMKkHjgAAmbg47l9djPJncMm4DANTmZSql4vZamljZpaWmVwoJCycvJUtOuUCeXJfFw3tyxc4++b9mSKvU2Agzwh/upjd2c6FVzypZ6d2h4bX5Za/qZkB6JFdqffJ9t5QoaExaqUA7L2kz1Wq7fMp7ca2uqR5onnF40kz+bzyIlCHBkDoSTmgjlmqbalAwgN6wOvjwIWHmWjKPiohzV5cRapzb5vLTE2klRHUsAB9aGXnmkH4MbSc527xlLzEfSm4z7mdLDfBZaMCpUaBQc6hydfA6s1zRgrO70S/+wXxspFqeLLC1KlPSkyT2qRC3/tzV7pXXApb5lKwvdkpUc3soePGcm6Dk5OWcRYdPUbvEH2/SekKaaicVhLDImSe3B8JNyIgC25d+R6ndmemb2OpTtHBzWwMMwuoalg/kFzCGjCDWFatmbHbvqlOkIpV1OKOd42NwJiLQPiqYoNYDVCmdIChpsAm5mG63mURGIjnhNagsGZ3iUtKXI4vyEKTEEEgBjJlox+xfM4RXcRyprSU3iTD/G4Dy1pTXgczkR2SxfYNgc8yIQoPrliF8rpVDVUxNfkuGS5PhxGmsO5zz2VsvgkHue6wCY7XzUdrqzR/N45MIRLjHRiCisIA3PEIBLcCRrbzDvpdyWxZiNm0EPa8OEhIJNTSW6M3TtkTwoPXz08SfkmWeelRUrVsrVV12uEcizz70or732qpYOVi6cb6zL6YOE9krY0BwvDkrutBTfnHWwuSMA595f3q8g5uNXXakDXwVrSgfbqwwGvIeLcGEOiMAoazVdfXH7pOtx7A4ADkLavNwsXRwj3TSmOkNDwQPujIt3KKzYdFfKWEIUCfOHMZydvAAfFlaqbELrcxPevTTpQ5NKGDPW7OnXyrbKhSVzAm3hnYl5tbpu17eoAeIEoz+HZjdjzY6tiWMsVgwOz5lNDQBqe5KFMo4s89B4qE3n4WQPoqnuD8wyTCEBUijfMdVnWMFx26BIXZdfBkZMiqgsCyYnUZKD3GmZ4yO+gOxooSu1aYo8P9tsiLE4DGNp2jvAiLlJeTtpag0UtR9WkoLuUbWL6NbAxLpAx1qMH3zN9vmxees6PzyiTvgut2iwZpo1zy6u5f3GSd6wQXMJhGZ6Jjx3mm9ua0FgbEx3ASuQEzxn41o88ROMlMAKU6wixfja2QppLcX2+2RVcbwUZRw+MEhRAv7Xrq2KOfvM/gGxgIaWQFo7NPzh3daAOqBaV0XnGo1w2NBRusnZKhftPW5cj5PiRP94+7ulOCtBivMzDHUVAhoMZ4KMMTgINGcpxQ3nc6dcAJxJxuThOtXPIQlQYmzIZ1pYADO4ixKxQyK9eZUAACAASURBVMmZvK+hYrkpmOWFQlvP9Romv58HPTzqlf/4z/+SpqZDMjw8LHfddZdkZaTLk396Rv785xfl5ptvleLiIjnY0CADg6RgkiU/L0+NpDo6OtX+OzkpSebPZ+Jmyq5duyU5JUVfW1JULLv37pHk5BQ5+aQTpb29Qw4ePKi9VPLycmX+vAojFp5seT3pRG16xFK1RLSxBII8FzYYxhegCrBwrB6kqnbuqjMNF9UfyWiBGF8spIw3gE4sQSGLOgsWc8MaTh7J+8V1U+pLqoBNzYwNA2RUV6HaCip5DN2uc9UBP1ZjBH2PCDNaPjjqbdNohM/TmY0F3yMDFL3KBnMf/X6fjj3G+mwHPY04SGNECnCcPUv1FI19AWno8mlDRnoMLSmIV+3kWGseqqe8BuDQfboyRyTLSDt0Kmcku8Nq+TDb9RkQawA14x1hL9oa7VrtNWNPy+IdKw3YZvSSrM8IltW/LdqbTwgnbdNlCq9dLk05Unq+YIEJRqY7J+YTqRXSrqQ2Exx34xC+MqKXkF6iszyO1jhTm/My2lnd0x1JihW4U1nNOOH6mE944WjXeuH9huCg87jP65OyTJcsL8KdeeKpmU7yzSrsZn6YSrQoAwTnK2FCqd6iYa3dZ12PbWkfq9sOzhuOetBNmOSc6RzqkgSXX5XXUJnZKVRKuSQtUaS/q1taWjtkWYRNB2d7WmxAlIJpBUqMAc5s5zLT71VY1d2voroli8uPmJZktnOmf011bb26WK5ff4I89dST8ulPf1qWLV0mTz9jAM41n7hW3nzjDWlsPKgpt+rqajWOKigskCefeEJSklPUJvzUU0+VCy/8qHzta3caQXVurlx6ySWyceNGtRW/886vyeuvvSZvvf22mjlWV++Tv/3bv5W1q1eozmC2g42bhpkI1CoXlsW0ekjLo/sHtScUkyKShpuzXU+0fm9LuZmjADHbRwdQjb0/GoQVy+Yryxir42gDHK4LYIDujfthNQ92g7H/t+yhGW9OcIZJpFY4Dcma1VVRAzht7V2aJqG8fiYGwYrpEbRTXQJAoPwYcXuooBRWGb0XTsbR2CSopmLDa+z1aelvSpxfVpcmSFYyDLWJ7PuG/bK9xa8VWJ7REY300WL4xSWrS5OlLMt0lo71QcCtPYhGPQoGYUy05UjfoAJGiiPmYfUwA6CI9Tnazyd9BWhB0zhTSwiuARdx9EIExaGOg0ivAyCD1x0l44OjpkiI+6VeN17Td8o2vubnw16ROJUkB2Q04Ba8cAA5HKZ03JldeB4liqwuidNGrpO1ODBuNHQmbWfaisSGAuSec++rFpWPBcaux7e0Byx9zsDlsrlgcnMpCW7JTAxIWpJbCtLdpgut+uBQXW9U2MRQoDSa8i2cX+JEVtG9AAtwKsoK9CYdq4dSuiOjsndfvW7ORBhHg7GZcH/opj7ikScef1JefuUV7WPy9J/+JDl5uXL1VVdrvxMADlbgTzzxhCxcuFDy8vPliccfl8997vPy5FNPKtihk217W5v2nrnxxhvl29/+lqxbv15uuP56ycrKlq9+9Q7tavv1r39dGhoaZO/evXKw8aD8+pFH5Kt33CFnnfmBkACOLfPcsbNWtQaxBB0qpvP7Vd9FeS59c47Vw4rdgxkLztU6ewPSliJwTYpdj6VjAeAY8GI8YiYfunpNY7PF+wBHpPkAI3NlcCyYglUryM9Svd5MoANwBTNJKgvGhtJ7UrrhVMvwfqwDNpywbE4pT3vfrInbvg6/tPX7ZGjEqwUUK4oTpTQzXtiHajq8sr/TRPAGKhoBKsxKXopLKvMTpTBj9lLzaMwrC2Rt2tyCXM6FJo+svVWLyo64Uevka+O82tp7tLyc80GSMFWKmrJuNmRa4BwJ9smIhwG1PmnsDYhHTR/Nns/vvH7TlkELapz/jzXcDFBpR2m5KbQx48EtIz6kDIjFvZIaH5AN85K1oorr1baVoAUyCMOj2icNj6NoVJ5NNZ6QgrBvkCpmPVew++S2zoBljAywMT0ouFDEZFW5cVr2DXMzXhk4vorYSg8iSHLRXEA084hWhLV9Z61Ss8cyg2M3HMSlMAO4IlMldXQPl/QPjcg3v/lN6entleysbOnt7VGal54kpJIAOJ+49lrZtWuXbHr3XcnLy5OioiK55ppPyH/8x79LTU2NrD/hBF2MsQs/4YQN8o//+L/koo9eJBdffJGkJCfL//f3fy8JCYnyhS98Ub7znX+RzMwMddO899575c4775Rzzv7gjACH58wkoBwbkSGLBD475NxjefC9lOjS24fFSLsi06j1KNHds12rNX1jUad8FYDDuTNvK8oKY5pmOxYAzmz3Z7rfWw0OhQBsKKGkhGb6Lu4F9x3RL/Mc08upD1OZitEctvKIiWEb0NLYFEEwYz8TSAKgbdm6X07csDRqmiui+pY+v9SSqvLicEybxYAUZcDQu/XnfqG026V/VJ/qGBC6A+gvA1qFVZiOPUSkT2du71PLDvrKHWrX+QCTc7TXXQLBuvpmFT2TSiaFSfBh3ddhXrfvqJXFi8u1WOVIHmhx9nX4pHuYJz2+l48VDKG/dJlxa8YjxUSAFpOS4udWqKxpLG3HZNYjDH0BvMbxGEdtkbKseElLdEljY6tqUhFhR0svZQINrD1GlfXHhBYtE0UQWkH21PbOsStUFKfN3UQyE/1SlhknpZlTlw/yQKy+hNI5AA6UXHFJnpb8RetgIWERoU8LEWosy8Sjcc62PG7bjho1iMPULUYpx5BOF4KxsalFvvKVr8ill14my1csl7a2Nu1pcsopp0pubq68/PJLct1118tbb78lu3ftkpWrVklVVZWcfNLJ8vTTT8uzzz4r5553ruTnF0haWqpUlFfIHXf8vaaqLrzgfC0H/9rXvi6Ijfmcb3zjH+S0006T8opy+elPfqLdcM884/3TAhwtwfZ41JOGQUlEzCYQy3ytHb/Q2zTgI6Ln34AsxjERuRXuqr7jCNDwMz1QC2zQfDCR2SxZRNWfgnz//GKdG7GssPpLADj4hJAOmCtw5l6g56FwwDSgnT5Ng2EcOgSeD/YQCFFtCbPbccY1bVEoXDBC/gnVRromGwEupmZoO6jejAY7DMBp7fPJ/k6/eMX44Yx6TXUV50E7Edr3EKerd4oxKzZMPqkNj1etQU6Zn6Rmb0drrTPrrk927T6ggm02uKN52MCcjte4E1MkYHvewew3NXfq+kbAHk1CIJRrHvEGZGeLV3pGJ+qDFLgCXlTDZj7JCo3R7/Azm6Ky38PvIUR4H+NDW1/4zNgAPKHroTHrsqJEcflGpampTfJzM9SvZq4pObvXwmwCJvGG4rkDGC2AUoBjyt9cisRgcaiCWlUUpwwOLsRTHfbD6w40KaVFiZvtlRKN/LD9ThDf2+/s0WjppBOXqZvssX5wOzGs4sZXLaoIitaO/JmjeN+8ZZu8+uqrmp4qKymSgMstP/nJTyU9PV0WLqyUnTt3yIknnSQvv/SS1NXV6eKKEHn9uvVy0UUXyeYtW+Ttd97WRe20096vOpyf/eynctKJJ8lJJ54g8QkJ8ot77lXtzuWXX6F6nIaGeikrL1fq8vTTT5flS6umBDh24SZ1QLUaOiubR4/mOJrqzoP8GVdNhzp008C/hAna1tqluhb+z4ZEmizWgueZwY1f+geGVbsBmKGaJC8HU8ZU3fjwq8HHCPv+WJbY/yUAHLR8RNFzdoZ2nF/HdIvT4Rsna4YQk4MxPaYR0lSbKebQdEtQ9SG0vgVBWprrNOAEcMybXxySoDmU1YaovbXfATikIbRqkuoak1oA0fAaUhXIFtQKzPFNgdkHDDEmlzoC5VAMAEM5r0hew7pbV3dI2ZxYlyWHcn7j2jDzfHv7BtQSAJkFYCc9LVk35FgGJVOdJ6CWNFWLGj46FVUOsaGQRtNPplLa6GzMQUFRMIC1uIHfecn8+MELhv2xr1PvHIxQfT5JjgtIpgxJ0miPVFWWSFpqZEUklrUhcIDVpIWTaR1EFZvRC9u9w/Xkto6A1d74Am6tgqIh5upik5qabt4yqKlooF9OeXmh05co+mIzk7urla7uflm9cqFG1sfDgT0/+XZygWobfZT4W5Ny9Mvw0LDmpg0r4Zbe3l5dyJKSkuVQc7vU1FTLww8/JOeff762K3j9jddlwfwFcuUVl2uFQl9fny54pJ5gbPr7+7VqyvSgidPfmwZ/qdLX168CY6yyiUpTU1PMJJ5COEFkg1cCUQ3gFSo31sDGjh/obCJrvo90GGmp8SoOjzIkpMuInLlXxg6cnjRHptrKMqR0QabiBp+i7GzSG6aiz7IGXId2ly7Ji2nfqL8EgLNnX72KEOcsxg6O+2Za9ibEh+Y/Nioej4InaofM753XqteY6dAME0AQyfPGLiAac4WvoVJqb7tfekaMykYjcaezNBugKTIx8gXd1Fwu3RjhdaipYX1JdPlkbVmi5KaGpr+0Y9sARGOjoMZsFLXMQYRKVRJl2itWLFBjwSO1lsy2J3G9XB+bMcGTFgm4RRYtLDvirVBs+X//qMioP046B33SMehXIMu4syABcGMKgAP6rHHtsC7bOhZUZGMABUCB92tFVgDjYGQtJp+pIAcg7PVKnN8rmTIg6YFBKS3OmcC2TL6H3DNkLwjJtZrOyzliFgu7aEAMryH4ZO+Yaty4Ht/aoWMWionBTWUUJV8VmaYsbKqDN2ivnP2N48gpRtyk6TXRqAZQq1dXauRytNMFsw1mfs8AYFFqa+vSnP9cmseF8n2RvoYNfeeuA5KY5Jbf/f430tjYqAOosnKRXHrpJVJWbJi5WB0wNwxaHCijlZcN9VxZcLZu2689r1D3T7UYspnA6vT1DkhDY6ssXzo/bP2GjeSsi7MVCuvi7hgfTj5n66PEGGpp7VbfmekadPK5pIkRsto+UqEt7CoBNBF5CDftLwHgkOJZsnjenEXGIdyuqL2EOYqmj2eMHcC+fQ3aHJYSaXyrwnHNne6kmgcQFPuE9AUlxOxNXhWWBvUrwvPE2VTY2DRt4RSbjI76ZElBnFTmxZuNbYpD9xk8lRzdRHtbtwZFXBOfy1hnE7SeQKGN4YlfZANLfMtgR47kmsKcHZ/jkF825Wg2YoKl2tpDGqQDDkjLUxW3pKrisAasURs8M3wQM59GnHtafdLvAbxqblTP1Vqc8IwVsLBW8axNDflYU1Jea8efeb5UXwOAcTvGGsVJVzmNlAEqafE+KY7rk462Tlm0oEQZaRXbu3n9uJCLz9q+o0YDz9R0gnNjBYCbu1v1YE7rD6dN0FTjRQEOCGyY7qIuOoQGZElenBSkofCf+u6oLqazR2v4iSRiGdEy4AE3W7ZWKwVP47bpBX1HYliE/h0o5DE5WrCg2GnSdpRUeDOcMpOSFCDmhOmZ6VqJwKIJINMsql9HeOgXHeYrMblissMCHmmWC4Dz5tu7FLTMlLM3wXRAnyV6i1Bdj+2tYFHv7R1UI0MAO+xLUmK8NldlIZ7KsZUAAjpbRZPzilT8PN2Cb9N8tXWHdKEkXWz7eLlUP2H6fVF9pBuUuAXrgKSkJI2MuA8a7aq94/THewAnzMEdxZczhvBXwb0XYMPaqwZ9pQValTLXuUPk3djrlwPdTiTvcqvXiTH7NAg4bqwlAQGx6datTE4cHcR9Wma+rixR0ultNQXGYa1paekSGEmCBlqk2Oo2xhYsLq+BKUW7GMk18XmGxTmk94Ymp3NhhEJ9hIA2ekFhGUDaRLWEBZRFU/7t1o0fyQLpZIwaYd8ISJjjzF8YZGV1Qv3CKL6ubQAGD+BpUqj0LLNkOxpOMjuIi3U/cH5hWzlxGobZMydkPZRgc0xbB3Q4MDpm7+O5D/b0SKp/QIoy4sUzNCCpacmq2yXTgSRA1yttUuyRrduq1biP9W/qY2bdl1ZRWcSV4PZLZpJLVheZmvfpSBl0MSymdDnOyqJ3UXQ2br2oYWz+ESqZjrP0/GBSMBC4AarTKC8c62IdCcqP4tiY9qMY0Ax4eh2VFuep+DoYnR6Jc5jtOyxN/M67e9QbhIFmc/9j/ddiCG44P6JS/CyoJojWOJrtuu3v2SA2bd6npnWhVOc1NLTK0MiIRlyhHqS5KBll0cUtWc35KJtUI7NhdQVmUUf0ykIM3T864lEdAd2VGfNUYsy22LPIDA4Ma7UOc4g0DMzY1m3bxR0fJ2tXrdLeWQCedzdtUf+jSy+9VH1hnn76T3Leeedpmw2+a2pAS6850zyxra1H75lWqkxVrz3FzbELY/CvxlM10wPowz8+qIJTV8Kpn8Tk72PjAzSybi1bMvcy8VCff7Rex/WwOTCOsKRnXLA+AhYWL66YczqG+4zXzZ42PG+MLmPUR3rKuHFbXYa9Hnt/idSpsKGayufzSmmGyPKipCmt/1kTX39jh45LPNNI9+oGqeZ+fh3/XF9La6dW2rDhR8LAqHVC/5AjyC5W1+tYHVrBM4x4tkOBTVFRjmpLOAd6EnKQPsESoL6+WVv+kErGKoCDvdQ4Nw9qDy7Et2hJjuRaSOuF/Z1UVaGjMVqrYE6XsUC6CpBjU1QTtDhB83DM6d7JsprxYRggqrD9Ab+MoMnBzyhBpDBNpCBVxOcZlbbWTr1ua6rL+si6zH2JhERRwAbA4eRVIe0OSGmGS6ryZgYspF0ws1u9atFh9Kil6RiwPGT9Q84MqjORnh1m0Fra3jYD4/Xk2zDrQfNgURwXi+aD8uH584t0MtChlE7NdGc2gyH0xmaxGuj2c8ecSgeHFM3j4EsKBEbkWEutca7k9ffsa1AWI5YC1enuO1ENPV1WrzL9Q47kYXtRQZED1md7PgCVhoMtsn7t4hlz+yrS9PkVwLDIEX2XlhSMue9a/x07NxQEtXXr4k5jS4AD0axx0D5cRxCc8rKuxnwH7BBzqLm1S1avrJTB4WH56c9+JnHx8XLbrbdol3ZXXJxs2rJNnn32Obn0kkvlwIED8tDDD+m/ly9bohoryv6hz6GA0VhR/o+uio1JAi5pa+uQNKfbe3paql5rcHd1O3eNVNEcrAuHgRsnUjOFqM4xJkdxfuJUY6ijxpguJWhFDQI4pkHguJ4luDzUGsUhKl+1ovK4SlEF3zft0N3TrwEfrWsIEDCTo0Jrrk7cpKdgcOg7xZ6A+Rt2ITMVEFovHeQMNM4VP80XEyWTApVJbzS9zYa1DQ5zff78kgmd07lO1n4tXIHRSUtWQa6peDOjhM+Ybb23JfwNDS0qoZiz3mqaRcmu9bDQnBOpp5Rk03jZVoZSuo6GhPUfawAYCjWCXVKh7K1NRVNtRZsB/s/nwG5FsqlHsn7y2LqHjVs1uhz+ts04zVwG4Jj7z3MOh2ViDipA0gzReAsnT9CakZ/mksJUkSSXT+IDHmUDcYJmHWRtDgfkGtPCgAx7/MpEuR7f1hlgYCMoTk8IyJL8eLXjnu7gwVGyDVUPFT754GEiomKhJZK0eTUWTBY8mtGByDgASvQBgmLlPQxsPpOfAWwYqAAim4uDqs/JzlCaFmEq54I5G4NmtkEfyYMP9z0aZWlvkVa99uLiXC05PpZZJhZLJhYaj6PhHYG2YMfOOjnxhKVH3IWUzQKbfdI1oaRaGdsYu204Ycm0bTssuGE8s7ih7YGqnk3HRMSJ4BlHZdsJeWzPn6RKteCJvl1UZgDUSHvxHcwbQOOSJfOkf2BA7v6fH2iA8Nnbb1ORMgBn6/Zd8tprr8u555wjB+oPyC9/+UtZvHixDA0OSVl5mXz4vA9L/cEGqdm/X72OcnOy5YEHH9T5dtHFF8vvf/c7qa9v0AVvzZo1snLFal2Q1DnYCeF0EbT/Nv8Zm06TgeTk+TGROR7vLWU+0oFNzsdN/J7g343/W9UDgYBG2jgPH88Ax95E1j8AMZV0gB2eN67Ic1lrrPh0U5NxusUILlmbKppDgbV6pIw/S1MmbHoaKYvj9Um8y6SqclKNhmfyQXsU9ChVlbC2h7/C9l5TXZnHo4wpY4+Dtd+6A093rbAie6sbZH5Fke43sWBDrGiY9YM1H0ZmqgDRvo45y9ykWIYgnvUGtib44DWksHi25U56bfwaj0wJ/sCoSG2XXzqHx8lZXdMc89/gnlUEDYbcCxoPTkAyNk+dC4TFMSDJYYIcEAhTPeLxK7ADFK8vT5LMpOnlMdPtyRraIJgf9cveNo90Dfr0365Ht3QEQFekpxbkxGsztenExUSJLNzt7b2OFmaiiR0niQ8BVDAPHBQKNWdmB66rXqXrbeUKiJZ+I1p9k5KkaNv0mKFfhb0Uo66nkgoDJ7QSNrWCKI3eT+Q5YUkmbwzhApRIX28jciYf58PALSnJVwR+pFmJcK6B+4p/EROU8uzZNuFwPjvU15KH3rOnQXJy0vU5zjUKDfV7eZ1NW+zZU69pT1jBmQ7Ta6xRXzuVD4kxnBpR0MS4RjMGwxiKfTzPAl8VhHRFhRPt+9FFEdn29A5qiojUJ5+rOevsDE09WeEyoA1RPhqG4dEhtQMYBzjZ2sDwT888J7/61a/k1ls/LT09PfKLe34hZaWlsmbNWvVEWrpsmfoY3X///XLWWWfJunXr5Lvf/a5ULVqkRo6PPfaYJCYlSs3+Gn39Z277jJy4YV1ITtUhPZ8Je14wDxTSuye+yPks0oKASLQZdp2J4NOOmbcQQFE5Nzo6qtWK3KWqKmNUOZcNHRzx7kGPdAzRjiFOkmBwHBACq2IBztjPnCoZ3UNUVCra9y4/JSArixMlFff7SQcMDoEVYu/pWFPmEtdIEQDrEv82YMEjCxeW6viGHbeiZ35nvKJM5Q1AdlGlcRGOdv2LMlGDwxrAsH4tXWKKSKa7FrtfEXgA7iory6ZcP+w1DAwOSXV1o7KiMLnseTAZsEOxPizbgi7nYB+dw6nCdYTCiHod6Yo9V85H17cgIMPveC5WbK7iY9UAmqAHMGy8dtB4GmZXAYrfrxkkhOrJCRNbPswEbHgew56AMjb72jzSNiCSm+qWhXnx4vr95o4AuTHMmpYXxklO8tRI0Qw4j9TUNurmDWsyefPmwlhA0FSsWb3oMGopuATXqq9ZuLl40C8gh5LByQNSWzU4Tsb0b7EHm4JS8s2deoOIlGF4jMAyHCIt8mED6oadAmxxLsZoyAjbjtQ5RHL2TB5yxkQTUKII+44GGOP+EVmTn2YS5+VmHjGgZRceGCRYRXLjMx2MN3LtsJLBZYk2SoNRQXyPCJ7PswtwKM+H+YV5HymUhQuMcN8upGgSVAicmKggHsodUbApF6fEdmLlgWVRPX6P3H/fL/V9n7v9M8qMuuLi5fEnnpIHH3xIbr/9di3vf+DBB+SjF14o69evV+Czr7pavvGNb8jPf/5z6ejokHPPOVceffSPcvXHr5H169bJK6+8LK0tLdLR1SXPP/ecfOlLX5Jzzj7TEaSHcrVH/jXWyTgWVVQ2erSpQ22sO9boM0rXyucFMXk2pY/dP6J30px4qzDuCCwjFdayCT2/f0j8kqCScwTpRmBqtiFTS2P+thsTf2t2yulKjc4C/yuady7IPbwBIy0MCAIAIKz7050raxQsFXo1jD9hh5gH/EwrflOT9Sxs+bpW8PhY14ZVmG/t+qP0BHSfwhaFOco5ADjYc6YqEgj+TgJI9gfYG9YNWLeZng9jFeBEsMTex3exl7BGWydk5nysKnNtVXVdd0BdrmnHwKGeODq2jWkOTJ4dGeNp5vExokFXUPrZPivmBykwvgfsgRDZDKaAMna5yS4pyKDowTxb/vBdhRnxWuWtFV1OWTqNYg/1+uRQj1fXS0CVGggG/ApytIoqWUvD3VKSTmnX1MOBh4TTbFJygqrTp4r2GWCI+BhgaCrmEklMHCBeLRfDEp2oNfgwaSGYiE6pr2+R4qI8KSszbedjuWFb1oacMt4GiYlxUlZWqCXEwRRutCbXXD/HLL5mSeLfUMT0L4KJKC0tOGL53qmuwzaSrG9o1ucbbpVSJPfGRgyAq717G1Q0axX8032emnX1DqqQFxEk0SGVSYx78uqwK1RIILwPN3/OZ7S2dktvH01GjZU5izlsDKwm7BaVF6EeUL8HDjbJz3/+M4lzx8lnPnOb5OXmSEJ8gjzx1J/k4YcfHgM4aHAu+ZtLFOA8+OADsmfPHvnP//wv+fVvfi0PP/SQMjppaWnyyRs/KTt37ZR777lH3nfKKZKXmyv33XefumSf+yEAzuzNVEM9/2i/LpYAB2F4R2e3dHXTHTygz64gP19djifGWcFBV7A6enIwNul3LpfxEHETNI175DA+NBXa1K5+KmzupDfoTB1pKwrWiDcO+rTRImfB35i3qaGxk2rUboTOWmL9SHheaHbUvdaNTb+pqtpQniSpiRPd8Nm4YY6x1YeNUXfnMGgWW5UIC8Qp0VqFtZ4/pOtY+6m8CeczZxpvFrjCIpF9YK4yz5mXoQBJNKNo9xCDA4bCLTZhf+vq6pX6gy1aBMD5EEizTobCDkc6l1r7/LKH6ioXLTdFECNjHMsQxAos3lbVObo3fH1MxyqTzjRZRccrB7Az5qVk050ux4qAzzRrh2oJ1e/G9LHCcNIAHJHyrAQpzoyXogy3jskRX0C2N41KS19AkhLdUpweJ8Menwx5AvqH37verukOVGSZruAgs+l4DyYSG/m6tYundOZlAYG50fyiYyUerQHGA54O4BjgZ/pRwDARoTEASVmhf7Ei5kgf8lTvs5E/wtC29m6NmlB7k447FsEN94MIj0WHRRF6lUmHlwZR/bGgX2JjAKSSd2eMxfrgnkAF4wDMgsumEIrIWvP7+xo0zcHiRjqW6qrEpHhNy1pzsXDHPlEhcwf2hioMnhfiRTwfSImRugvvM13S2Nwq3//+96W5uVlOOfVUycrKksrKSmmob5A//OEPYwAHV2p6jK1euUpeeuVlWb16tdz+mc9I9f798u1vf1taWlrki1/6kpx26qnyDgXxXwAAIABJREFU5FNPyW9/8xs5++yzlf15/vnn5ctf/vJfNcDp7umV+x98WJ3AMbrMyMiQc887T845+yyN8i1lP3FMG3relvFPHu/6HoctGfH45KGHHlIH8SWLF0nA53MajpqUDIarzGk2XcYQLDb6v/DGixNEi0hTn6jYmMgdwaZGxfQWclga/g2IYbMI3i+CBcekBLGYYG8hVYAnij0s40lQwME6hDVFqAfgaowt0+10XJBF12pYjqn0oaF+/uTXwSRpo9TGNtU5wXiH47ZOoQHBD35okQTdNh1EsQ4gi72ONSczM9UxR42s3yHZEq2Oc7xvCNaCqyJH/G5ttEq5d+egX/2RqK62wuFgPQ4pJZpxA4AGRjF/DAbpU995i39s00+eorYCUcBk3JD5v7KD6htkihmKM/kulzT1+lXXw5qrrCHCZX9AEp3siYLvzu7eAN43tk36dIMA8IK4+MQNy6ZMTRk31QMaOTC4wo1gZxp8swEc+15bskfFFRs4dD7aEsSzoSDtUCYACBMqmKiJGwiwSUtLjhldGMo5Tfca3cQHhrQMMdh0CkBDiWaq42w8l++I5ntr60zbD7yOYnWwWED/AqQYJyyGPMPZaGN7PiwwAJzy8gIZGhyR3r5BvZek1/ByiGRT4bP37G1QZ1NEyYwvaGlMrWAFESeGzYa6XNLTNyDPPPOcNlTlvJKTk1VMnJWVKe+++66cc845quF4+eVXJD0tXbvAZ2dnyQc/+EFZsKBCurp6tApr27btctdd/yjzK8rlUHOLPPb44+L1eJTZaaivlw984AOyfEmVbrrH6hFLBqezq1vuuW+jvPXmW3L99ddro9qysjK9Fe+++460NDfL8MiI+g7Nnz9f26GsXLFCNpywXhoaD8mmTZtk1cpVsmfPbklLz5DmpkPS3dOj97WwoFDeeOtN2Xj//SroPunkk+XcD51l0oFOVRlpftYjUjiIavFb4m/SJzom3W4DsiYJQqd7VuguarsCauVvUwlsNgAcIme7dU2uqNGNDzdbUlXarDEgLr9XTp5ntDjBbBaBFno2GFsbZEVj7KABZb4A9mzroLl8rkmhj2hwT9UajHe4exvPBvkCAIcgOFLxhGXhGctkVABcls1BewXDG/I64fhhvfra6xr05uXlyrKlSxTM2iB9cNQnm7Zul9yCEumUXAXjSoI4KSaTXkKX5ZJUt1c6D+yQJSvWSMtQnHgdzQ3jB7BjW3xM9SwUsAaVlTtSHQU6Cnqchp8qcfEbZ34O9jH8dUhZGcd+kzy1lgb6OcP93bNDLRGNELZu3y/r1lQpYAheyAE37R3dOghWrarU8rdoHgCcbdv3a0PBySmqqb6H8yHSxpiNf1dVlZsu0XPQxVj9EBscExNalQF/LJZ/c08Y+INDIwpKocqLizDOcjQbDtMU6WYczWdrP4vzRWdFdIRvRRiMdVinw3Okek/ZkoU0LTR6hVDvBeAIJ1l0V7S0oIqPsRVuZGYEkVQP6NTW8c3ixGaVnJIoxYW5KiCeix2/tUjvHxxSTQgtNSg9ZxlgcYAdYqHUUnMW8qFhjaT5OzcvW5qbmuT7d98tJSUlctMnb1RmAPH00MiolpKz0AP4oc2xZucZHqtHrAHOvfc9IO9uelcuueQSvV/Lli6X119/TTZuvF/O/tCH5LXXXtP2JQi7v/e9/9Y+b7fccosyadu2bpVP3nST9ndraWlVcNTUdEgyMjLl+huulxdffFH+/OKLsmz5cjn1lFPkY5ddqt2bg6NtnsvevfWSl5+p6zMCWITo8yqKdGyiYzEGk7N7y/AY2wfpOA2L41K7fvNkYXOMsgKwY3sT2QonxhSvQ3Bso3DYp/IstywrjJck0JFzsKkCRpAdAMZCnX+zjS/0Z1TjwpyRSYg0sLVZAao8SR1zD7mX4YIbzpdzogfaimULotbTThmN0VF1Qm5sbFeGFxYavV0oa6cFKZ/7/BckPz9fiw1uvfVWDYD6+wfGpAx//OOjsqhqsZTNr5S0jCx9rn4/HnVuSUpOlr6+Hk17E/A0NdTJ4qXLteKK9XGUMZeaKQ09pDqNMST6xQmsn5rVjFfmWXaIMeT8Sh8515QYN24oiEcTrwVkA7oYs1wTrCPAy7YWCRngUMlBjw86PeM/Yxd0BgL0OpUo5BhZBMNd7GcbtCzCqOmh70MBOHaDB32Dnkl9QPsDkGYThE13LgAbaEE0N+Q+1WjrCAmZZ7s/U6NiY2ymIuLCHH0uRHKRRg+RnEM472EDgsVgAaFkPeRIJJwvcfxYMDaEtQGchLuwGgOvDs2j49ERDjgKBnNEhR3tOJuaMu/UlES1S8ih+V486aiJ5ZdhXubYy5mfLNLo0xivzF02FATQLAqUpXZ19kl3b7+KPolQ0Xts37lX7rn3HklLTZWbbvqUzK8o1fdD1cPmsjFRSWWo5GN1VI3ftVgDnHt+uVH+/OcXNdWXm5srV139cXnrzTflySefkP/zv78lv/ntb+TQoUb5+j/8gzz26GOya9dO+fjHr1Gwc+KJJ2lblH/5l3+RwsIiufbaa2Xbtm2qh7ryyqtU//STn/xYbrvtNvnA6e/HcOYwtoznzBoFaFCR6ohH1ypE+8wlyviJcmF1YDdmG7ekJQ50+aWpP6A6HG20qR40JnXGM0evaRuE2ojapjvQaxiJstkQVxXFS3n2eA8305fpkKSmmQ7Qc+3ubp8059jd0+dYX5RFXJVpJRewJMxLNekMIxAKnq/qAN7Tr70JqxaVRayPmrwGWB2U7TKPgBkmOZS1k+dEyunWT98mCxculK6ubvnUpz6lPQrffvttqd63T2799K3y7LPPSntHh3R1dcmHzv6QFh3U1tbJ+9//fikvL5fnn39OGclzzz1X3nrrTfmbSy6RF194UQFTe0e7XH7VtZI+b7V0Dow3m7X7ZnAlFiyNBcg8Q5uCpEJQe1z5XJLgNp8B8PGLYQRV2O5ymGNllmB1zIu4vpABDgs7QIFSS9u3hw7HSvV396mwsqK8SCPAaK53Vu8CuKIMMhTH2eCBwERiM+E8Qbv0PGIQTGWgdvgAMlE2wlL0EAx0vp+oOtLIINKNKpL3kbNFvU+KCudQQ9keWTO9cM4bcTr3mciT1GIk0dJs38fkoZSf6IcNPVyGxI5H7mMk2iUYD1ONeEiBhla8YGaZQJnpeO+a2a4jnN+zwBKgICxn/lJmbulu7jXngWCSlCXnQKppcNijCxtAzu93qyCUcyRsiot3qzgUNuB4OWINcGBwNm/eJJ//whekrBSPk1zZuWu3/OAHP1D6H/bmzDPPkgs+cr7UNxyU//7v/5Lyigp55eWX5TbK7E88Uf7pn/5JKirK5YorrpS9e/fKPff8Qi677GOSnZ0tP/7xj+X22z8jp592igKGqRyk7TUyvlmDqeYzrr6DqlPBiRrm2VRNzrwRsnEMeUS2NPtkYBQdBhuMEYyaChrzz2AgPl7IYOqtCNqJrtH+Jbl9UpEdL5X5CSal4PdrVRGiYP5NAFZSmj89iKC8GKZRu7JTKeM29v+T0qLML5y2WfNnW0MA8rQDwDoBRkIrc3BU1jQSmsAu/X9xUa4kJCYad323WzUe4aRj0YXg3tve3ilZWRmSlZ7q3De3DI961E08I4N+TOGZ6Nm5R4bjQH2TMr6hVsMagCPyuc9/XtatWy8tLc06BluaW6S+oUFqa2vli1/8orzzzjuyYMEC2b17t6avjeN0gpx++umyafO7sn9fteyr3ifvf//pUltbowDnlVdekdWrVsnWLdtl6cpVUrzsZGkfMJqa4LYOqrFxKrFUs+VcEOdmwQtjSjst+APKAGqq1Gd0OTZax4nA6wBwKrJUJ+SYE4YMcNgYxtM+Xo0QADZQgVbBPhtoCA/42KjQqKi56GVL5+uGEO6hFLzXq7lpTO2IkvNzTduH6VToPEjAEeIwBjqLAtGQ6ZB97Ees9h6RUqG0mWuBwYoFaAj3eUz3eht5UjmEmM/oYowD6FT2AZF8r60gI3qEhbO9YiL5rFDeoxPUGUuMQ4AG4koW9ILC7Dlb7IdyDsHRLfNAF/ahUZ1TKalJyhhNBuwqQNTyX0pjPXreMDeI6nkusF/vARxzZ7u6e+SXGx+UTe++K9dc8wkpLi6S4uJiqampke9973ty6mmnyfx582XevApZXLVYvD6v/PK+++TZZ56RwsJCrUIrKiySf7zrHxUIXXLJZbJ9+zbZtXuX3Pypm/U7/uM//l0++tGPyqmnnCqVC+eL30/J0uEpQbtOU7WDrMC4wWaqoBk2G4CTkpqsnk9aTjvDQaqhoScg9d1+GfaZ1IL6oJgEhlMgM24rYsW/ZuMxugi1/ff7FOSQYjhjUbIKjm30DjsP84RQGi1OPqaYAOkJh0u9ddh40YNx/6oqq2TV6hWSyNow9lpTbYbPDhWOsFWaTQjSIQf/G+D3yG9+K01NTZo6JKV4sOGgXHzRxbpeEtjyGQTv9QebZfPmd/V5nXrK+8z3BjHiY48iuC7aOS9abDz34p/l1VdfleuuvU6qKuePAZz6g4dUQI6B5uJFC7VC6fATnnmWc64w9WhBWdNCEWwz9wEOf3/HnbJ06VLp7OyUlatWarp0wYKFsnnzZrnhxhtk29ZtsnjJEtm9a5dq+AB52Tm5qgd7cOP9UlCQL9u3b5eTTjpZ6upq5SMXXKgM0IYTTpCtW7ZJ6bz5krNwnaY87WFT2ZP7WdlnYxhC82rGkDI4mE6a9vXK2lAlBQjSqm/6Z1Htp1VcBijZcqmQAU7wyYGiibRpgHnmGetDtj0Ph8qe/FqjqGajmxu4ICUAVUgkS+sHrX6a9LlK6/cZ1obfEQmwqM/1u8PZjKL5WibAlm3VsnL5wpAqhaL53eF+lvV+4d6z+CFa1/4u6FyiyD5R2YCWau3qRZKaijna3MZV8HUGa1GYK4ACRO822iXKosrlWGbTpnpuhhHsld7efpk37z2AY+8Rpf1/ePQJNT0cHBqS5KQkueDCC3WTvecXv1AgwZjIy8uXG2+4UVavXiEvvfyqfP/735MLLrhQPn71lYgT5K677pKR0VFlE3p7e+Sii/9Gzjv3XAWY//pv39FqtmXLlsnffeUr8DEzap74PiJ7q5NiAwTEAibSUpN1/M0GcNi0SU9VdwbU+I+0ExtKqFOFjQjCBZ0E54NT/toSukFP1GEEp9dIBWH1EbzMI27duWev3H33/6jRX0F+geTm5siVV14pxUVFOneHh4dVf6J+Uu3dkpWd5fhQGZYJBoD7Ggj4xOWKk+HRUenp7pF77r1X2tpa5Qtf+IL09uJv0y0F+cXS54AbKnHpP3f/xgflpZde0g0dQFpRRrCYNMY6EDiwP/DMjTea0TwBNmBoHn/iSXnqqSflC1/8oiyuouebCSpa2zpUZL527VrJz8+TOJdb38s9UZNCBZIzi/cBdWiuSKFph3nN0cx8aCrRFSd/fullXWdhCQEtMIdUXaZnpCvw6erulaSUNOnp7jbeXAERd1yipGZmS197oxysr5O83DzJyc2V/v5+KSuvkJa2Dq3Y7O3plqTUTOkIZCiDw8HYCa6+mu08DcgxjTthZtgC1LHYiwbMVPhxME5hclQDpsyhGathAxw+DCZn+84aXexOP22NIsfoHxM3nDnimrHTIyKl2gBdAv4npJ0Qj8HmMFGgODs6EW61qXMy9L3tzBz9azwynwjA2by1WvtNkYo4lg/jTwPrQQ8zrAf6VD9CZR6i7mgdRFUAXViJ5cvC78OlzpxOaYBlAe2m0traqTl3FjiqJ6iyIn1rGE7HLCvKqdxo3ZeZPuc9gDP13dHUCb2bRke1j45GlKMe+dGPfyTpaWmaZiJC3rhxo3oNnXHGGbpZPvTQg/LP3/7/ZdGiBSrsvuub39S01VVXXqm6G1JMKph0u2XQKQ9m00tFP6WeQzOLui1LQjC3Z+8BNWi1jW1DrfhjiDf3B6Smyy8jXsO8xMeF5i5tXXHZaLQX2KhXitMCsjAvQbJTJkoZlFkdGFJvLtjB4KCDFNLTz76g7UJoL8L9y85C/+aWhoNNcu+990h9/QFNNd30yZtUKEsD2S2bt8iXvvxlyc7KlM/cfrtccsmlcv75H5YnnnhCHn/iCX1W3E+Yic997vPy7LPPSH19vVx5xcclMSFJ9TLxCQnS2NSi4BOrBRgOQOlZZ54h+2trNQW5YcMG2bxps5xyyqly8sknyY9//BNpbDyoVXOfuPZaWb5sudop/Pa3v5GCggLVuSxatEi++c1/0hTQ3Xd/X6697jpZsXyFPPrYo/LaK68oUF69arUK0dPTkmZkZawukHsIOAyVpVdvm5ERXcc09ZaYqACStRcxMEUUgx6R6g6f9Az7lUVR1iTerQ1Wc1MCsjjbq/cdwMTz3nzIK4Net7JDABDA6Yg/Tp8/AMVWj1smMJR1i/NEW0OVlAaiTusIa1egDT0BXk6FX4KLUnGXZKe4IwM4dLDdsqVa0zX0EIpVM7NQLj6S14xP/EHVp3g8PsEhGT1Cd1efVhwg2EpPNymSaIGrSM41Gu9hwJKXZ+ATuR0Jy+9onLfVu/CMfF6/VkVE61nAFDGZd+46oMJ5mlyGEvnYNBPpWVIAvIeGkxYcUzbOeavRWkC0IgoBJfqn45UBtM/SAhxK2PH8Ccd4MBrjYS6fEUsNjmmTMdHnZdjjld/89ndK369atUpFmiPDI3LmWWfJC88/L62trVK1uEqu+8Q1muqj4vFf/+3fZN78+XLVFVcYEOP4gXDdNmXIvw1DGFrFGkw09gusbT3d/VK5qFR1GuGMRZgbKqpaB4wnChoaSALNxmiPInM+Vsdiz1FLhP30szIpLY/XdJIuznBpG4eUhImu9bZdCYEBuhc7H7n2Aw2HVPTOfcMP6JRTTpGK8jI1WHz99delf6Bf9UykkD71qZuVLcEK4Y47vqoaqKuvvlquuvpqTfPhvF1VWSkLKysVaKanp6sOCuBD89mbbrpJykow/kzTjXrT5i3yrW99S7761TvVxRv/Jz53165d8p//9Z+SlZmp7AcalrLycnn2mWdlZGRY3nzzLQVPt9xyq2zdukUr6j70oQ9JSmqqPPrHP8p3v/vv0tzSLHd///vyqZtvlrVr1sqWLVukublJDjY0ypatm1X4e+rJJyrYne5QlritS+8tbuzRbLlDKqiu0ydN/U7DTcf0kWefneiTdaWJqh2yfcxerRvVyjuADQbCDFMYFX5PawYdG1r9ZH6Hfw0jKThdpfuz4wM1LkiGxTHVUvyM77Tu2coqOYaCKQlY3rgkN9Ul87JckQEc3IoPNZmOsGtWV0VNAT+XBSzS9xJpaZfohhYVsEFJVswrUnrzeEshTHcPDLPg0YUOBocqiuPlAFAAqKneweF3Yp+yuV0FVLJtion3TihpSMYIdD9/Y7Sl3Z27+7XCBP8NIk/0Q2wof2kHAKezo1fZqfcAzsxP1x0XL+2d3epBRCd2GJmiokIpKi6WLZs3S1JiksybP0/SUhJ1cce9ddfuvUrtl5YUmQ0gCgep2Ib6Fu3MjcaFQC7UCN9+PRtI/2hA3m306Wbl9SO0NWkAXFAsk6niUNu3CgsE7SLtkqQEKxpFbEv9rzEAXF5sWPPgK0Ujyd7CfCQzYNdgoveGxiZtGfLCCy9oSgfdDGDjxRdf0EoeNE95eXnKxlDR9s47AJw7xgHOVVfJaae9Xz772du1FUll5SLBxRs7hJtvvnkM4HzhC5+XhfPKFUj2DQzLL++7X1544Xm59LLLVHz75htvyA9/+ENpaDgod999twKuKy7/mGRmZkhdfYM88/TTej6kegiQb77lVjlQVyd//OMfFBjxjL/2tTvl8suvUFPIn/70JwpwVq5cqZ+9Y8cO/ezOzg5lnS748DmSnj699lR7RLb3aMCFwW00AQ4gomc4ILtavDLsd8moHxZPBCCRn+yXFUUUrpiftQ/45J2GUQm4jSkp5n88W0TWPHYLhGAAFd+ou76TutL2C2YksC5bKZPKR8ackcdBvdVWebRayrDi9NPMTHJJTopbSjKMeXHYKSoW8q3bqnWSQH3ScyoUB9gozNWYfIRlc7Rsse6QVlpRjk7pIp4hfykH11lX16RGU2xOx8vBeSOU5txJFxLZRQt42nYbaHH6+4Zk9erKWctnEdtSzs4YmchcjisZI6muOh6eh03fYhtPN+T3GJyZnxppTNIgrJlQ/mjIoPPxDDGVQOP96gxb6dWxHQ2toT0zUqTbttcoWMAPDDYxkvnDBrWnzSddw6aKhWjaaiJs0cXEChkTlcPiGINAv1N5RUUMMgGPvG9ekmQmx+nGZw/WYRziCSJo96P9ptxx0ts/oMFESkqq/Pa3v5WXXvqzXHvtdbLxgY1asUbX++dfeE4OHTokn/nM7aqHev2NN+TLX/qyJKcky2dvv12uvvrjcsYHzpBP33arfPXOO7XS52c//7m0t7VpKsgyOAbgVGiqcX/NAfn2P/+z9Pf3qV8MWp+2tjZlibJzcjQ9dv7558v5552jQvz/+cEPNQV1wQUXyKZ3N8mevXvkpk99Supq6+R3v/utApzMzEy5886vyic/eZMkJSfJT378Y7n55luU5fv1rx+RSy/9mKQkp8ivHnlIzj//I3Lh+efOAnD8GgCiLyWVH815aQ342gdEDvX5pLlfJE78sigvTiqy3BMac/OsXz3g1S70qoNB6uu4XTs2k7atpvG4UT2OAbjBY8eyOdZTyfH1G2MOQVP29T4xvanA1ZxXSYZo03DbFDQsgGMFoDi5kuo4eLBNB+HxDHDGohQ1TvKou21re5eal0H3kab6S9mwKE0G+R5PAIfnYxtR0lhww/qlUfdZokkmhojk3NHLzLQBWCdjXnu8pWbnCqKIrFhIOzp7FeBFcyGd67nN9v7Ypqhm+/aj93vKpffsrhePzycZ6Smqb4kkRc0mQyVMTRe+OETNRNz0nRrvM6XxtS0nwibf2c7wI9G0hNMkEcaH88lLEVlemKC9qoLXYUDOu5v3OgUAyQIb9ueXXpW33nlbdSK4Z6Oduf6GG5RJATAuX75CnaDj4uLlc5/7nP77wQcflMpFixRI4kl01VVXy0c+8hH5+te/pmkpDBXpu0Z7jU9/+jYFOGhwPvfZ22VeeakCq9/94Y/y6KOPykUXXSSLF1cpG/fII7/Wsu6TTn6f/OH3v5PzzvuwvP+0U7Vp8AMPbJS6A3Wqu6E6q6+vV1NeeMf86lcPa7qSkvN33n5H/vt7/y0H6g7ID37wP3LjjZ+U7u4urahas2atVopxnfjLfPjcs9WParrD+uwADKmUjQV7zPNv7PXL3g7jJrym2C3FGRN91dDBbGnySd+oYXpcaicwXv5tgbDVrNneZuP9Lw1DowJoxxV7VMGxAUqcg443TYkZ3RujLDmBsRWQ3BTRnpopTjm5flaoTsa8GIoaCpHyOWh4ynmPJ4BjXWNnMlwFGUL1IUCF9lu2bL6WVtrOzUdvqZr7Nx+vAIcrZ9yhxVm1sjLqAIe+T4xlSiypqptJiwPA2VfdoB46f40AR9ugdPTIwgVocI4fhvOvFeCYPkp9snNXrW4cpaV5yr7NZvQ3ebUxGguRXW1+6R0xlS38n81ptmyaFRvD1Chb4+h2ACbryxKkIH286oeNi1Ylu3bXacNMNWZ1x0l1TZ386U9/kgP1ByQ/L1/OP/8CWbKkSnbu2iVPPfmkbognnXiSdHS0KyjAqwU2pLauTlavWqNVaaSA1q9fpyaKTz31lKSkpMiiykp17j3n3HNk06bNqvE5/8PnSUFejrJtv//Do9La3i6XXXKJup7D0rz2xlty8GCDzJ+/UPbt2ytr1q6VlOQMBZB9/b3y2GOPqcB4w4YTZf/+ajn77LOkvb1dNTs8g/37a2TliuXy8WuukerqannyySflzDPPlIzMTL0W0lknbDhRfD6vgrC1q1bMONeMV9uANDZ1SOWCkpgRDu0DftnR6pNBj0vWlZAGmuipxnPuGgrI7vaADHmNGBiFjWPWLglxpis4wMSCGphBHLFBw8H7srFbcmlqSx2MHYdsZWo0NWoqq1ISYGxgRY1jNqnT4JRnWAAHZE37A7QH2P/jmnm8ABwmDkK+kWFTgjfTwa+h49UG+1C7ilApXywsyJk7yjiKn3A8Axwoa8TgOOhG2ykbUTltRtDgBIsbp3pUf/UAp7tP2tu6tc3FewDnKE7mML4akNPahh6oVYNUjFqJ9GcrE5/qK/Z3+qWxD+2EscVnM1EDwCn6XNl11niumNSWbmaOQHrE45f1pXFSmD6+UbJZU+F64ECLLFlcMc5GaGNIyrytDw/KVdus1GxpfN+Y1ltfOP65xsofZOU3tcZj26BpaYrYlbJ6vNIw8svLxQw2wXynfrj5Pu1z5DY7MlVfAH7VNcWbRsuwTRN3F+fe8C3mJMbPlW1az9H4vpj7Fbw9m8SO9h2b4eCeYZJKJ3mY5VhlVBAcb2/1S1u/YXBgS4KLPgAyfcMB2dnqkz6Pc9/EgBkLctGWpSe5JTPFbXpUkcqKcwl9r4ZHUXSZaihSlzTUHPK5pXfIq+zN4KjfacZpeqRRpZWSYATFpeki6UlxuC+N3SkdD+EwOMEtE5KSE7V30JpVx4cGh0EAIIOdCUWEZfUZgDpKihm8dL3F8M92jA5jjTkmXno8A5zGQ21qT0BqJJKFeaYHgGnlgfpmHRdluKkeZjQ2/u73AE6faiRop/EewDkmpvWsJ2GrETs6exQ4sGuS6g2lanDyh/eNBGRnW0Bdjk1UzSZsTNfwJLFCUTX5Q3vklLmznqrQlHSDajOMO+3aYvcEgENgCWjAgoSqyfE06KTW5QZ1jAGGCecZ9LsJvnuT3jPxd+Z8aW+DIWJBXpbqMDHzcxDJ+FeQQvEHdM3g3tp+Xw7Km/V5BO3Ah7dkn/xue84zAhzadIzI3n0HZcni8pgxy4CM7lG3vNO+R84iAAAgAElEQVTgkdIMkSX5MCbjgIzfN3SNqm+SV+LHDHFh7QAzNGGlcq4y1y2vPPOorN/wPsnJyZI3Xn1JFq06UVyJGabSyh0ngeEe2frGn+UjH71YOrv7JOByS6cnWX+P9ssrcVo5lZXok87GGtm1Y4tccvFHJT3VWNawz6ujdygAx/p79PYNSF1ds/qGMEC376g5bkTGTJwdO+skNTVJ/SBCPXh85DhtXyfYnIKCnLEqq3DKLUP9zli9DoCDDTkmbcfbQWkyYuCFC0olPSPFaQkSnUoTQCy+RzxjAJTxRJq6pYVqcKobpOqvNEWFLxEA5z0G5/iaQWqONjSsDDztW95/2hrt0xTu+gULU9/tkwM9picVYlJoFSpjOGxEP8ZGEEU7lVVE3finkKrgPbwG47/8VPzH/PqHFBBAjJJzfK/Crfia61PhnAA46PJgkFgbYMA4DyP+tngnoFWppK0IeqNpFBruNdhCjO3ba2TpknmqG42WncbkcwGkbmr0aoZjbWmCpCWZdRKGZmDUL6/WDknAnaAmgppKUsNrw15xj9ITAzI/S+S73/qGXHf9J6WkuEh+8qMfyIUf/RsZ9XrE7YqTxOQkSUtLlb27dsgJ60+QPz39J3X6Xrlug7S3tkhvT5+UVpRLUkK81NfVSktzk1Tv3ye33PRJyc3J0vNBcgDrPyPAsc28eMjQXww88rc0GRwd8RxnAMcv1fsP6qRmkwz3gAECFdbUNYln1KtiPez2gwd9uJ95pF+vACeerrjHH8Bh8QPksKjAsjAGp2uzEe59NSZjLP4NCm4YH0SO46nMcetwFuDde+u1p1k0uyCHe85H4/UqZuymkaEBOLEQM8bquv5aNTjB91P9sPYfkrr6Ztmwfolk52RE5A5O2fDmJp/xIdGWDCYNMe6JY7xKtM+QVrw4JcEKiDCAM54oGHmuKY6TrATTM4/9BRaFuVdWWjChTDxW42Kqz2Wd2bWrTvWXNNvkvrndceoATR82W7pMLy1c1vPzcMOPTrAV6XUyNyEcsAGhiCRaa+Pk86Hku6HLIw2tA7K6IlWy0/BrEm2VsL/Do609XO54HRdWVBPQcWD0Mvwpz/DL/73rTrnhxpuktKRYfnj3/8iatWvk+eeflQ+c/gF566235OwPnSMvvPCcXHfd9fL73/9eG4LS6uSFF15U12VSigjOW5qbtUFtT2+P3HbLzWMAh+fnmypFpb0fcONEh0JX2uFR2bOvQRmLqkXlChDUWXNw5LgDOHjd0BMFgWi4A1LL5ZyeVtCngAUiDHq6QNWHGwlFOpDn8r7jGeDYcv7+gUFpaDBsC3oZDBkjiUQn30cWCHLqdK1fvtz0PCN1xcRksWDR1a7MKrTvVrAb7ZLMuTzbI/FeU63RJy0tXepJ9B7AORJ3PXrfwRwiqqUKjvUdJj6SZ4jxH9VUVFVZjxPjQzLO4Eze7m2mxfqhEN17fH6J8w1JykCL5GfSH2t8Lhu/q/HAInp3YfZPolwf/yCc7hcvrtDCA6wqhgaHTYm7wzZRek+Qe6yYwRJ8EQCyTtm+g9Hel1gPeeZ799brGpibky4H2wbElV0knvhUGfEZLRK6GqqfeN5gHdoowColx7ukIkvk/3ztK3LNNR/X0vtfPUx12Wp59dVX5M4775R//c53ZMOGk+TNt15XA0ZE2CeccIIKxV966WUpLimWiooKNdGkbQeu0ICiWz41zuDs2VOv5pKuQ/X1gcQkel6IdlYllwdDwUKunbiHRiQz07SLp7zQAgMi3uMpRUUERyUOJmWLKsvVlC3SQ5tw9vRrE0t1By7KVYFqrFBzpOc5+X3HM8DhWphcdPFFEzU0OKLVPByIv1ls5nL/DYD1K1OJcR+fh+iQ3kCMe4zSiOBgePw+OpI3ytKl8/Rnfy3HewDn+H7SABwYCet8u2TJPK0QDfeAuaE31f5Os4GpgFRLdmfvM0SaitfjU2IqVockYbhXTl+RLylJ8VEvIAj32ng9AT4BVHV1o6Z8WAusJtM2GWW9UF+joLRVJN8VzffAfrF/07gU7RCAMVLfo9nOCw88U/jhlYxs+k1lSvuwaUBKM1XGgukebj7JmvwhMi7PipM/P/FrGRzo1bL+ouISrYx77dVX5PbPflbL5tesXitbtm6Ra6+9Vl54/jltg7Js+QrZvGmT5OTkKJvT3dMjO7Zvl6KiIhkYHJArL79M0lNNKyKsbNQw8M3X3wkMD40ocIHyychM1UUbAEMDLyK1wsKcwwbe8QhwYF7a26HXTQpiLujWljOSr21p6ZRFi0rVKTTYvGu2QXKkf3+8A5zg+8X9ZwA3NXdqc73ikly1oLcmabbnU7jPmAmL1wvjmy7CgCaADvR5T++goqz8/CztME8FITn4v5ZD04S9/XrPF73H4Bx3j50gr6GhVVnszs4eWblioWkpEubBngXIqesWaen3j1no09aADS3JaQauVSyTqqtsNZWaBDosDiaAa0viJT0Jh1tjw380D9YAKs4IXtHXHGkd0FyunXvO80VTCOOEUJs2D+FmLEI5BxtwBsQtjT1+2drsk5REQJ/xp5mgA9L+UQFJiHOr71FBkleGe9uVEcstLBXv6KiMDA9IYXGptOIAnRAveDgBXvp6uqS/r1cKistkoKdDRgb71bGazAmmipwHzyg3m07qhjtEawaj5erv7ggY+t8/Vp3Cv7du36+Lt0nnTCwH4wOON4DD4tzc0qHeNqTaEBuHu/lNfuh2k0V8jYI9NztDmS7YnGPx+EsCONxfG1VBlQI08YJg0BNxoY/hD31+wjl4pjYdFtwHxf6cyAX6GoCTn5cpy5bOj2r7iHDO9Ui/9j2Ac6TveHS/D2aCFAZMNul1dC6Rbt7Wl4RGjM19lPeaCiptyKilvuM2/MqsOsXhbGiYBAJuTD+igLo9F6fTDsIr83IS1RcHQ7ejdbAxUoFDOT3Gn9Gu2oz1dY0Hf+x33co00+E+FiDHXgv+NzVdIl2DVBwb+maszYJTqMOY0T5myt5RsY8UJiD5GYmSIsMKigZdqdI1MKr6LD4HRigFH5yASGpSgmQEuhUg5edmK+Ou67JW8Znxp00//QHZvGWvKem3VVTGQ8Cl9CWMBIv4kiUVkpE+9WZ9vAAcLpbydiY1uWeuE6+AUPoOhTIQdTD5/dq2gu8gpQfjlZdrer7MFUSFcg6hvuYvDeDY62bjJaXq9Xi1USqVTjwPAA69xSJdxKcCtIwn5ohW1TW0qts1BoHR9uYJ9Zkeyddxn3t7+51eQWUR6TeO5PkGf9d7ImNRHUlNTaOm1t938kqnWjByIMEm1TsckOpOvwx4YHWMoJgGm7aNgy1UCfZ3YaMjVSXandoE12x2bGop8SJ5aW4pz07QnkI2Ij+S48ZYQRxUW5DMDJzsjzKlFOHFs+8RiLEnockJxR4lwq9SRg9t1qbdjZKVnSm9kqr/Nxkq4+8DsIGdS4qH6TNsnwR8Upg4LC8+/bgCkwsvv0a6+obFFfCp/487PkHcfo9aCwBqnvzDr1Uyc+op75OM9DSJ12cz7jykDJbHqxrZmuAycWtuhxnenj0HZHFVhWRkpEyLXgE4O3bWyOpj1AfHslJer1/qG5pVFE2TyUNNbVJeXqhGhdFGtCB/PBwoUcOQrrAwV+IT4iZ02Y10AEXjfUQliYlxUlFeFI2PO2Y/w5iFAUBanIlN17Xonq7PMU+jqgixZiwXj+ieeeSfBpAnRUXquqqy/D2AE/mtPKLvVFDu85lKwf2NgiThlJOXq5HdXMuJKRvvGCJd5ZcRr7HPh6FB4mgdjjXGdixrxgI+gBB/nDYOaqfiMs040dgVpLllRXGiZCbT7yjKk3eau2/3QNuOZXFVmabwjleAYzf7nbvq1P4iKwK9VTgDlfVh69b9kpaZIX2JeTLoc4wZqagT0ZYKSwoSFPwaNyTR1NS+PbvlmWeelsbGRvm7O+6UhvoDUldbo2TEGWecIQ8//JAGrzfecKP86pFfSWtbq2RkZKpIubiwQL2VOAjAPF4kBj3S3m7IDGVw9MH6fdLW2q3MDVUpNGabid4fGATg1MrqlcdmLypQHCJUWBUqYuiyygPYv79Rqcfc3KyoAxx7k6nGIQLASGvevCL9/mNhkhiAE6/VP3/pB4Ma99bm5g6NDKJ/mFx3f9+gbNiwTJnOaAPm6J/z3D6R+aOW8Ifa3gM4c7uVR/TdVANikTEw7JUhV4r4hwfkhJXl2lpgrusSrE33kF/aBkR6RkSGfcaKHxYnzh1w+ghND1BMz6GAlo8n4oisPYcCMjTildT4gCzKj5d5OQkm7RHjg8CICkH2jZ6ePlm7drGkpXKPjsCXx+jaTBPpJq32KijIjtG3mI/lOQIuDhxsk6TsfEnLznaMEgPalyo3xSVpmEM7txOwOzTikYcffkS6u7tlaHhI1q1bJx0dHbK/er98/OprlH1/++23ZfOWTXLCCRu09QXfU1ExT02gL7rwgjFzP3SSSEUwnIRRJ+h09XS2BdiQods5EFWxIduy2OnuyLEKcIz4d0RpdMr9iovyVJMB2ODGoK6m1QQK87lO7qnujRVeEQW0tQOwOvWekrYCMB7NlNVfE8Dh2ZBKQncwS2eOiCc9UTHpXCLjCbbyEX/isf1GAE5f74A0NLbJ4kXvMTjH9tMyZ6c9pEZGpaa2SXoHRqQ/JV+yE0Xcg52yfEnFnG39cTKu6fBIXadf3HGklOLU2M8EzaSsDJtju0pPt2aqCaDjp6Pmqn7Szn7VWRRnuGRxQaJa98fy4Dt37TqglihslsuWLTDVmcdpiop7BaNRX9+iARh7UCwPLSH3euVQc4fuvytWLpLkpETn/hm368njYHDYI9/69rfVy4bO6n19fZKTnaNVUzfffLNs3LhRRkdHpKOjUyorK6W2tkb3cUrFkxIT5bJLL9XqO47Orl7B7JDiDzot6FjcvX1XoLm1SzUj6AkQaYZi4a0pql01snrlsdGqgYvW8r7+IW3KCFNRWpKv12P1EYAf0kfU6GNYGAuAEzyAbHfy+oYWRdB0YE9JST5q3cn/2gBOLCezjVhGPR559909UllZpszg0QSwsb9ew+A0HGyTxVXvAZxY3+9ofL6WhLf3SF1Dm3jdCZKQUyR+cUvaYLMUF2Rp8DWXY9QbkOp2j9T3BHSdpUpGu0E7AIc0lAg/D2jKyhr/mc3O6cvkRP+UnKsI1XHwYE0f8fh0k15XmiilWfGq44jFYbR1Xtm+o1bKywpUapCUnKB7yPGcfub5s/8A1IoK5/asQ73vVD/V1jUrOLV+WdOti929A7LxgQfkggsu0Cruxx57XMEL+auLL/qoPPPss7Jp0yYpLCxU1qa5uUlaWlpkcHBQrrziCpk/v0LHHAc9zNTNeSn2B5jwusT15mtvB+ilQX4unMUZkSUanDWrquYcBYR646Z7HZMGMAFqxMOkrCzfKdk+fDZA1xHREHHHGuCYCMp0J69vaFUnXgTO2dkZR6Xy5j2AM9eRdvj7obXxzsF/oqqqwmkhYV4Xznya65lN5bo818+c/H7btRj/CzR6kZjE/T/23gM6suwq998llXLOoRVbanXunuTJD5wwGNxmDH5jxhkbsA3rD7z1jCMwNsFjwAEw4PTHaewZY4L9wGCPsZ/tyTM90zmp1a2cc5Yqv/Xb5x6pWq1QVaoqqWf62rO6W7p1695zT/jO3t/37XjfU6TXe7GSjJmnL1zslZS8Ehnzpav8tirPJTI1IoUFprjsZg4ATse43wE4qUvpHACD7ZMAKpXyppp6T/YI33jyc1XWEPFxG5WVbloV5PilKFMU5KCgiffY4j5J46GypcAyawP3hlkcayM1qa7VYwngZGdqBCcZcxJvGINgfPJwnAcw0p6mPxj5uLkPU7iUsalpQFVAoZyi1ldQU018hkg5fjmKepTLhRjKrwaLoZBRYnFAR7nU3ie33LR7SeDjunD2QghORqQqEAUTPr9yDy60dsmNN7QkrLhXJJ3KEkq7ugZ1wqUMASZ+it5WYdCBZjHpO7CvMSkAh2fgHuloU9PIyXuksrJkyYQpkmeM1znXAU68WtJcB6My3uvAwKi+V/yjiorytbowBltp6WkaDU10iBtyHQCLscmgTxTw0LE2My9dPUPSch3gxLczJehqRLPbOofFm1OmO+SAK1Wy0l2SuzAipcV5mwY4pKi6JoIKcMKZbsy9rFlKJA3ggWKcbU1BTqdGUVjuWOdrLd6JaSAqLCMT5nwFOR6vNBaK7MgzaY70tLSwQpyxNZ4VokxOzUl396Bu8uFqktrgd339o7ouAgIjyWrEdheJ/RQ8wc7OfikqzFf/rmQddq5gXkTUU1RSJFOTU8qxysvLk4y0VG3n8MOrDtKjkpuXKwV5OeqJFH4s9S8H4PB7+o36MgWCAgag39XXV6iwR6nMPR2doY3IR1ZqDe8G8yD+hGMCAYiIxFaE8GhAY8A2rZER/AowetvIwI9Oi2cKtViSEcGxL2jJM2d6Tr+fF0HIEDM5Bk8ykPV1gBO/4U3fY3c8MjKhCr2iolwFMguLXmMw5XLpe2VsADhIlWZmAHiMW+tmXJd5CrvRgG9G/6c4IDLg3JxMJdDDo2N8RrpxiaRl7KTV2T2ku1y4CtfK8WKN4FDjqW9wXOa8xqk+pbhaN4DV7lmRYEAjFJsh0SIPpjbV6aGAqT/kHOpJ4vzdmvu5UxyA4/ycDQJH+LmmFIDh46C2saZ/bKpDCzNS6Z6VlFBQfcwAHpkUxo1RCsYYArCfPtOuYhAc0W3ZF9vXAYjUdsLB/Fo8IBkT1agoQ1iT3EgUbYhoiaBCUBblRz/6kdTs2CEve9nLVQIOJPb5fJKfXyDzc3OSX5Avly61KwAqLy+TxcUF9cbJycmRsfExnTsLC4uks7NTRkZG5Jabb9Zoz+jIqBQUFioXcm5uVjeX1dWVyv9xjQ0NhNZys7SGZ5akhkQUshI7VEwAyeslEyTYiV1Z936/IjaQGxGobAqhRWCBiS8AioI7btuf9Hu3A4SUFRWZe/tHVMbMwEqGAzLlBdLS3VL3ApeJJ2oismZ/6qA8MCb9g6PKrWKHEl7GBPBDRIX3jFx9dnZeNwTM+OSGi4rydLeokUYXzp+Rkyc1lI9ZmrqVDqtxJeOwqqpUJ3q+DwCdm5OlkzZRJWvUuVkQbaOlpORadtXoM18rx4sV4PB+jEHjvDx6rFPSyjF9S5emrBkJ+X1S5xRm3Mx7BJAc6/PLQsCkHVYetpSD+qCs0tVXm7YBTlwXgjLDgygOgKyxICRFmSEZGR7X6Cnzp5n3TWTIBoXWiuCH3xt9gtQU8yJ9ualpxxW3Trudv9Cp3LqyssQSdDfT/ut9FoBDFIXIVCxlOTZ7X8aLZ1wuXGxVNdRtt90mhw8fli996UviD/hlempKysrKZWFhQfbt2ycZGRmSm5sr83ML8tTTT8qBA/ulrq5eWltbpbe3V+686y559pmntUzDffe9UUs3zM3Nid/nk927d8vxEydkx44d8jM/c7fU7agW1/T4aAjUutrBy1fZV/eQghrSP3bnqSHIKCbmzTaU/TyLx+gY8t9xDbmhhtLCbE6Ic6PvYUcDYr/77kNXhcg2+my8fm+jOZCiLrR2q1yTnRSVYBMJGK8DnM29QSZUSLYdXQO668RbAsC/MhpjgJBTQTksDA/gIeII239+blGBbU0NVZMjs8sH3PD99H/yzWwyMCMzXh0OYTPMqh0wrxYJ1WXatzYbZleQMLcgHR0DJoJzDe1qX8wAZ3HRJxfaeuXibJYUlRRIc2maTPZ2SU1ViXIkYgyALA0mwEjraFDG5kNXRHEs58Ia+4FDDCvSmOIs88YsMHFs4ZxcBH46+AGSrrKu5bja3lKbruZvAG0WcIBIZUWR+vpA+udnpIqJZq43n8LjIPJJlIYIK8T5lQd8M1TGOJZfiweBAJRhOldtgcO+clAXFuXJp4/K4088Lgf2H5C7775b/uEf/kFuueUWJQ1XV+9Qafjo6KiCk4L8At0gUiH8da+7R9ra2pRofOrUKTly5IhMTIxLVla2tOxukS9/6cvS0FAvU1PTsnfvXjl9+pRUVlbJkSOvkaqKUnHNT4+HVusE7DjxuyAdVV5aqLtO1ZVvdjTE0Eus9JpUACEvJiscanPzsiU9bXVwttbXYFJ25lyH3HXHwbiUa4jhccwQd0oCsGCwWKH+Mg7IBXGpjr3afV0HOLG9LSZQwAnvaXp2XoqL8rTCMEVqV+aR1/sG+q26LvsDmsrCQoBNhDGeNKnKlYda4nt92j8olAjIMVWMcyUvz3xmZeTSGnwRsgVMzc4sSFZ2hlOUFKBjlC7RHtcBTrQttvXn0xcmpublmdO9EiiskoKcdCnP9Mtge7sc3Negqf3NbqoIrlBZ/NJYSLxO0U3STyF+4djnU4xTzfyUKBoyG1LbB9UNXm1txeVaLgsE4dQb4GfLZR0k4Jdb69Il0y0S8Pu1XhGEVsQlSIOJYiL35mDTuBaoJ7LA2OBzRDYQfqzGXSOFhacZ0R1sPmgrNhM2QhTLOEpmrwDsoQxjQ8K8sRXHoscjzxw9Lo8++qgcOnxIbrzhRvnqV78qd955p/T39yuowbxveBhn+GrJz8tX0ZA/4JOXvvRn5Tvf+T/i8XgU6Lz2ta+VickJ6e7qkpe97GXyX//1PSkuLtYCnFVVVXo9QM69994rB/btXi7VEP7gDApTRHJCmpt3aLh7s4Mg1oa18m+4BnQ0gNaO6lLlF0R7T8jIWy92q6Lp1lv2apogkrRWrPce6efgToyNTqm9tKkRU6r5xkjCrJF+B+ddBzjRtJZDDg8ElXfWerFHZaPYC8TL1I8+jXKDSMseqhbnZkuaA3KMgiTglE6ZUIt9+sPBg81qHx9J+QmbYmYH2ts7otEjQvpw7uj30XK/lgBOe79Qifp6BCe6/pTos+2mCf8Y+o+SeVH59Y3LhQGPVFSWim9+RiQtXQr802qHv7ulVqMXm1mo2YBSqqF1JCCzPuNSC8iAP8E9UU/IHwDrGP9aQAg/xzdHa1RpLURTKohP23ndKLEAOSIkGYj+LHp9SjTeXZGhlv8cbBq0crSD2am/NDfvUTf5lePERs/hzuHXQtQGM7+11gEyBnhdMUZx9gfkkOaHEsE8sNmoaCL7hOXpIZ3et69hy1LKRJH6Bobl5MmT2hcOHzosly5dltqaWplfmJPcvDz1v5mdhQKTJ1kZmRII8U59srOxQdo7uuTs2bOyo7pa6urrJTMrU37y4x/LHXfcqWoqUl8U5ayoKJdz585LTk623H7bbVKYn3s1wNHdnz8gzx49J02NO9S7ZTOdf7Mv0O6cJ6dnpXZHuQKccJQf6fXZUaD8IqwJJwJ9PuHZ7dJBmYgok9HR0a+7eu7PVLO+elcf6TOvPO86wIm85RgHNmqCJ0ZdXblGQOJZX8waYxGVJLJIoVbSSQAZ+j2TKlEj0kvUu+rqGpAD+5v039EcdgFRBVT3gHi8fiktLtDvY9ca6fhmwSHiCNjafR3gRPMKEn6u5WYBZvuHJqRvZFYrO+dkuGVy1isltXWSJ/MyNDjqRCJEo/NEOSx/azM3SfxlZDYol8cDMu+DN7MciaGKdCAI6BFJp4SDWvUbGTgHwMQShTUVFU4+drnEgz8OdvwhY/6XkRKUvRVpUpl/dfSezSKKKMAV/KKV9Auip2QmGNuWFrBR/wc8zc0vyMKCV0sGsGCPjU2rRw5jaLseauswM6+VxSkwjQBny46UVH3pKljyeZ22JJ3IfwHxAVL9Qefdh8Sd6tayQhnpqEIzJT0jXf+uQNTxWQIs824mpuaUp2XXS+0+IQC2U6phZfQGxvpTT5+Rw4ealUSZ7MPK95iQUT3pBF9cIJlZxp0wloOXjVszAwBUDu+FaEkkO+FYvi+Wz1jS2/j4tEbQSFnxX7zInNcBzsZvRT0xIMYNTejODeVBeVnhEol9o8lw42+48gz1efAHjPy6e1BJwaS+4IrBrSHawg4TLwhKo+zb0xBTLt1yGOAokOodHpmQOdKiZUXKZcvM3Lja8HWAE+3bTc75WkSzY0DGJ+ckmJomiynZ4s7MVEBRnhUQXzBVKoqzZLCrR6qrijUlQ2oHAA2wAKzGo1+ThppeNHWpiLrw/aihdL3RulPm74CccEIwYZzwhOkSbc0pQQ7AQVFFBIgLsD7VFLhkd3makZ2HNbMhwjOWhqSynNSFWb+Mq3lQJiZnlMcGuIlUmGIjY5Zbx3VGRiccknNVcl5yDN9iTB4ndbwjxFmLaxvDpWP4iH1LV/ITbdqeiF8QkIOAwufXTT7iJtZqs2ZTcNOlwgxVpKoyNU0DAPCkwAV79tTpPKaHBcm2mnj4HfOljz1+SvbtbUh4/YqVLaUFs3x+9aoZHByVivISXWSsfC+Gll2S1BKq40VDeqLBSDdshcR9vWewBd+IGvDikEOyw2Lh26y0+DrAWbvlracNaSOADZNgTU2FFBXmJIV7RvoUBdTFiz0KZkglwfVh58IiBCcO4yxqxFEoNgYKzdLDqwrLZ3ahAGnGAN5MkDL5u5L2V6HoXAc4scw+if2MpofmF+R064D4M/NkNpgm+RkpUuz2yPBiquRnp0l5tktmJyd1lwspHRWV9nek16GQ+uNspj+FPyGAxhNIkenFoMrHJxZDCnYMj5LfXSn/3qh1lIOmPBxTjdp45QQl3RWQQ1VpWoxzpdaFvk0NukWPV61D8B+D1E9KjN817dyh6dVY6QmMHwwB2YiisCKlZmsfbZeMAO3KGscawrOykdlO97b+GmiUojb1COihuDG8RcjHgB+ezf4JkOM4cGCnBmTCwboW21z5ZXT6J58+o2kSVErJOvheiJG8FCb8+vrKuBQ7owEI9YPscVUkbEcOFh4Bg327HoSb+/phl0/KzsYqTamttfhE8gzXAc7qrWRJuUQLATcQDsnfR5O+iaT9NzqHRcfr8dK3C7UAACAASURBVDpeOVeCDAbzhYtdWlsNgnO8FIxcV/kIA2NK/KzdUSalcHRSriYiW4BDwdo9u69zcDZ6n8n4PX0XJdDZ9hHx5lWIN5gipa4ZWRwbFJ+4JSs9VTLTUnSRQ0mTzIg1YKZnMiSDc6SoTPTG6zcgxdansm1kFVUrI0lKVlZvHMi9IY3kkPJKhT9UmipluRhpXtnSmpqZnlM6AteDa0kpIq4Fh8ZwjmJ/O9wrGw7UV1Rmt5uj7eZ6zD1Smqi6ukQ3RbECuthbKrGftHQaLSja0a8u3fjyhWd51gQ4zz/fqnVKQPzJOLT69+iUdPUMqrESHdISbTf7/fAZzl3okr276zX8TzrgcnuvHNi3PSuh2+c1DshmsOIaTSqBQcTCGy3BmmsCcBjgqHauH4bcaDxC5gwB2526tLuLloAbr/a00tqVEzDjgxQW9wVPJ14LlW0Doka0Q2fngLZDQ0O1RnTCOUcW4Fy61Ct799RfJxnH66XHcB3D3woICpWzF3pkNpQpkl8hjUUumR0ZkMrSfMnLzzGqH8caP9l9GooNIOfccEgW/CFj4BcIqVsxAB3isCEZm+KaHKpQcjo/wMHydJS4HHKpegpn5GAwIOU5Ivsr06+qTxVOtjaKrRRNZV1ZJiCGRg/7iOU8MUdz3Y7OfhXj4DezXQ7WPdLaB/bvTPpmLVltYN81fLL2dhRZpRq1s+vjmgDn5OnLUliQo2mcRB2W/EjKCHBDzs1W/47XBE5HpDIsxnq2xgjI9sTJNjl4IHrCZqLaYq3r2hc4PT2v6QT+DS/HOtVGkzs3vhE+BZDxAo/Jbo94fZ9KtRc8Mjo2pelQ2pNwMznc7bjT0SjkyIRMTc5KY2PVcq45Xg3i8BQguhPRIV2Wk52hIV/8M8x4dGl692Jbr+y9HsGJY8tHfylC9J1dQ9LZOyozfrfkV1RJVYFbZHFWstNTnMLJW2PrEf40RG1mPSLDc0jJgzLvDUoglKJpq0w3sMVEdjjM362aymxAVIml1cVNuQdAEfLztJSQ7CxOlao8wEv07RfvTxApgQRbW1sR70vHfD1bfPLWl+yNq1gl5htK4AfZqPb2DSvHCp6i3ZitCXDOX+hS3gvs60QcdueIoqmja1B9PeABwAGI1Xp7tftk58uDk4oqLy/WxQvi0vPHL8i+vY26sF0rB/lHiIGkUmDwIyePxgFZTeo6B3TBslJ7tUnfTLz2Wmk85z5tv8MDA1k+BG5TbNbsdrfrYRURRE8wHYtWSRXNc9lIDT49kK2Li/O0jRibbA6wa7hWIzi4uqo0OEJzxWjaLZnnsjs/evySnOsal5yCAtm/s0yCi7NSVV6kHmGJqkcW6zMCaCYWRbonA7IYSFGeTqoLyTiycGCMrVFlUlLGE8dEc5SHQwQoJJLhEJSz00R2l6RIfqapebXVB3MJawubx+1ysNgT1bjxhl3bem6LV3uBJcAtRLgJAmjEci0ODiF7do2JcnBU+ffIhCKu+tpKyUcSvUref7MPj5FT/8CIph6sUSEA58TJixrRgW9xrRx2cabt2DHwAhsaqtQXJZJDS1z4fCobhIdELRfkx8kOXUdyr4k4B5RP1KanZ0j5WLW1lVJakq8T03YGNzrdY9/gC8rzxy5IS0utpnATeSyVhPD5tZYMhErI/uTy2TDs39d4zaWoSMHhYg44REHDSsocxyIKAZU0CX83z258ZBgbmiaBCyKhpZ0w0lYWZlsmgAUZew27WAcDAZMasbJWIhD8zPku6/9Cn9RSGiku4TMs7iomSElRVQnA1ogLTPFA7pd/q9x5eEY6RhakPCsoWRluqaqglpIxo+N66x5hDtubIqRE2AmVZCwi874UmXDlSSgdg0GHOBwBQAEgAYbcjmoqJy0ou0pSJTdjewAcUrs8Hzyn7XKgoIJTiFhou89v8WgzpRtMzcrFS72yf69Rm64JcJBUMyEc2N8Ytx2+WWD9mmphwmQnpTeRgAiCpr9CIUE5BYM83K8AgHPq9CUlUSe7AFk8XqRZ8ETm5xfk2PGLypWyaatI25L2AWDavGVpSaEuWJF+Pl7Pkejr2JIJRK/gsEDc3r+/UcscXIvP+szRc1pLLNn+G/QXwwXrFmrSEf0EHFNA9FpoxxdaqYaphaC0jfqkKCtV6opSJW21Ik8iCuh7e4dVoBAepQQgtV3qEa/Hp8o8iLeJVtmAE1FXnR8JyIwPkz+qhhvJ+FqHTV9BTgYroqTy+gNSnZ8ie0pThaBrBPgoYdOM3XS2tfVKXn62ili2y8E6i8IOP7sXA8DhXWAhcPz4RRVBELxYE+BQ6wmtPwSleDSOkXoFFdh0dg0ouCgsypM0tzshGwgmNLwesKlmtwkBzB4AHCS3FCMknHstHizcRGOw78fzAa8W2pS0oimuuP6w187g9Wutse7eYamqLFUOCjb+kXz+WmgzG4UgrQKQm1/06A4L+fW1GrUyAKdcrQOSfbA5UY+RrkE16tq5s0o5OqRJN2thkOhneaEBnK5xn3SM+aSlPF0q8txr8lAAOMy3th5ZuEswYJ/Cw0Sz4Fom2gjOApxzQ36ZDxIZcy154qi5H5UdrvK1CUnIhTQ8RdJSQ1qs0+MPSl5aUGXi2WkmtbVVB/Mobcz8gup3K+o9rfXsqJHp91ijxGMN36o2jvR7TQX4BS2QCr+W0hRrABzROh00EOGteIAQQkc4thLaRfIcibFYpA+22nks3t09g8qxIMIRvjvhd+fOd6jRH9Gda/VgF0b6gJA7xnCTU3MKcowCbWNDRBvdAChRvgKJfkXFcj2sa7Vd7H0z8WAPgHMpES4m+WRLv+PdhkefO++U89ianaIVBlD2oad3yCl0WKzgmCjAdj1eaACnc9yni31NIRG0tVsd5+nLl/udkgxXRtvs4kwUmBQ+82S87AdWuyMLcM4CcPwpEpQUBTgcRo1ENGe5iDNkYutq7A8ZriDnkwoMBQOyp9wt1fnuq1RUyeyDbNyhQRDdrK4q2VZjAOm0euA4Xj3JbJet+C4sLxDSkGaurzecwTUBzvT0rJwivVNepJMXQMHUf7p6NNlJj05q/sP3wDgTAiZm5+ZlYnJWOR8Ud7NFyxLZCPBU2tp6pLm59qqimraEPHKyrS5FsZk2wDIcYzicSJH5Tk7MaEQH3wfAW1aEcnLeFzU9cLwkb+v3BfTzubmmGu9G0aDNPEO8P0tf1LaYnFWATjFWoh04V78QlGNHn78gVRXFWyr1t2aUhIOJAgAikWnimYWVQTLGd7T95oUGcDx+E81wr5Gasu0D14558IbDu65SB6pdRkef5OVScb500/4wG70TrSoeoChnUPpnjNsxnBqWFBYlrZ3l+N7oKuP83H4OkJOeYiuOh6QgIyQ3VKetmZ7b6H7i8XvjajypxnP0/3ipfzd7b9wXkTtcq6msnkjgutl7jdfn6c+nzlyWA2RscrNNVHl8ePAqoz++kN08zHDCPFglFxXkKTixRF3LcdE/ATI+UwKBFw2A4O/8Sfia0CcLZnaWAUmJPni5k1MzSrBCBbbSrdh6inAv5EzjWe8p0c9mr2/N6fA5uPGGFscplBCdsfznmfBkwAE50nSM1gnxetXhFrUW4A+wxIIVSUQoWc++1vcQ0cJqgDTowNCYlJUW6a4UoHctgbT12hGSLP2ZKGik7zWR74U+Q5sT0RkYHFVjTtqcsW4Ir9tDpfdCAziRvlMsMojO3nh411UfYX5nbm/euUNS3alxVa+ud3+DM0G5NB6UBT+RG5E0t0tSnTCUjSrbaI6NTmHuZ3k4aSkU6wxqsdA7G9IlfQOQF2lbxXIexHHmSvx9iH6zodrqw3JRlHtVUiD5+dcm3zDadsTyA7pG084qQ2CH/vLoj59y+O3Ll1PEjEogNUXZyExUeIVMTEwrcLHSYmvKpJWJ09wKZDiXl4yhXnoatu/Jl94ip0YODbGOKM3Ke2AhhIDl8/qVh5MM0BXty9rofAVxk7MyNGxY8uEHnBPSMsPDk+piSWomGo4EA4QIGBWosTsnjWfCnNtjsVrZNmZSNDupvr5RvU/UZeTDUea9kA7DYRvU94qj8XYB54bT5VNHZDynqBnD2GIHuR2igC9WgEPJAsoKrJwjGBNsAHHjpeZgMjcA896QdEwEZXSBSuEmcgPZeL1D1yTckEMu5eK4QiHJcofkxmq3uiJv1cE8DLifnJxZMmHdqnsJ3/ySnocSwtytXJStJColo0FceHR5pau7R06cOC7z8/NSXl4urtHBAY3gGDmjcye6YCCJNMDFlL03qSfjtBp+LJO8LPChLU2Dbg0BbHiEhW5YDh1sXnVRBnVzDnlTfAu2m2dEJP0BEIOUn2KMK3lEmiIMULvDo6ZsGFCRY4cjESngtNdgd97RaSzPGxoq1U9oO0VzSIUymAG0vE+eE+IrC+wL0eMHcM6uvKNjQNMOllQeSZ9J9DmaHvQH9D8mfTgAKBlqasokz4aMt2iifbECHDh6Vim18v3DsyR9detL9iV1AYSLs+gPyemhkFYep0gnQRj+W6978DnSWsrbCYUk2x2QG3ekbWkER1VUwaBSBdhQkRHYajDBPRHJHx2bVL80U5piC5nYiZ54uL4rRZ5+9nn54he/KKWlcGvLpaOjXVwLMxOKWF4IDbAk2bvUoxPrWnW0bFVZdjCoatQT4xo5rPqJzkuNqr17GtesEstzwo0A7C0iB23aoQtNNAfXYGfOrhzCIuFOTBktSXyr+g2TCqQydk6EJiHCJzMNGk0bxvtcwC35daKsO3dWb7v+G+7XRPiedDdEeAwDMdgjwpvsfvNiBThsgqjNg8Jn5dHfP6pWIEhqk/0+4BA93uUXN54+QZcW1MSdWKuDh6WrgiFTCoGoLHtrb1DE7TLFGPENuqUmXQqztt7NGBENm6zGxmrt61sZOWZzyrxI1oVSS8yNL+RDFcXBkHzlq1+Tn/z4J/KR+z8iRUUFcuHCxdVJxtdqY9DpKTyHvwsvNjtrdeBCB7ByV1RHiXSFjWdb2h0yRGIs9XdUlaq3xUaTE1EYCOP1tRWaaorlsLsCbPwnpmZVrYUL9FakHwBdPNOl9j7dnbJrgtxqCpG+wHcqjukfoPPkqUuaY2dS3a7PTTQHgNM/OKqTbklxgY5NA3KwJEjO+3qxApwLF7qUR7eab5LWpstIU4uIZKefieA8etkrqe4UPIvFF8QTB2fjZRVVeMbAGigS7aFsAxosfyAo5dki+6vSJRO5eCwTW4yfMTWyrOsylh3UUpxUA9Wmndh1bJ0/FH2ddD00A+T/23VuiLHpr/oYxHTW8899/gsyOjYmH/uzP9OsRW/f4AsL4DCZEhYnVFhWVrRmOkblkYte1ctDQr4WyjUYXoxHZeHIJxuQ2mcY19KNDtQuF853KrihHEash/WVIZLT0d6v6TGul6yUFUidInt4NEGkhsxqC08me4KOtQ3j9TlA3vnWTklNSVUVXbKAQrT3b0mjTLrUseruHhYUmtXVZWpnwOYiGRPwixXgnDp9WTcAqxmaEsGGgExtM0AQRVaTdRDBearLK94geSkDckg9rSQZW/xr1VVatkH9c1wUpZK5RY80l6TJrrLkqakYe5QFYF7l76w7RHCYF4ncMC+hPF4pbklW29LXKefDmkGJlRf6wbo0NDYpX/vqV6W3t0c+9clPKnDv6u6NDeBYfo1BsHS5cPLpajyd6JrYdmYlUOr1VxV6XXFRS3KkFsXOnTuWyhcYHwWXdjx4RBxaiTfgl1OnLisRErLmdj5MbaB5IaQMX4iCpBCjI+XTMABRTDAI7WRnJP8bg6OV7WJBBjsVgEZ9XUVSUiS8R1Iy/f0jGnol/Vikhn2rWxds5/cZj3ujTxDBycvLcoqnbv/o1dJiMI1gYUZTjGxG7GKQSKD8YgQ4tPfpM5c1jYlz98qDqAMpKoAOisnCAkwbo58TYunPcGnODgVkyoM03IAW6kzZ8uI6ayMddy5ufADNOkDRTf6NqzGeOG4JqidOZT5KsMjvRrliY1PaBmz+KHmjfTQQ0IugHiXKaIPC9CHSw8x7rB9paY5KUFySkZmm6VcUxdhTQK4H6EQj7oj8ztc/k/ts7xxQJSMcnBfyYVWcXT3DcvS5p+V73/svectb3iJVVdVKNl7VB2fdBnGlaPQDDgSEU+qDaAmGgPFS4Wfp7tSlzriEKJYuenX9WPMr0zPp1HMLHunq7pY9u3dL0O916rGkhrlcgvot7nE6fSCoXAwWccJyqLhSUlKlr39I8Iupr62WEJpE53MMlpMn21RptZ3stcPb3hLY5ucWTRGxHWUqRSSnHs2uVzlHE9OqipqcNuDAFk+MZUKjxRlEhL8ZxIl2gwbcaImP/lH9b+/eeq2JFMu9v1AGO30DoNd+GQfVCuWcbcVkGmt7Am4IKxNxRWKL7J0oQqKctF9sAIf+QRtTnJVob7iTe/g7YzFnkR8fm9ZUZ7IEFyii+qdD0j0dEk+AtJNI+gZlG+x9W0DkTjHVyA3ICcidjRka2YkU5CBOoPgq9icqOKmvVGUqApSA3y97djdohJHoqAXn+AaxWVb1rW6uTJo1fD6enV1QjhzRbVzTY9lIxjqu+JzOza3dOi/HSknYzPcn87OAVHh+bJgys9zy1a99Vfr7+zQmksI6uVqxzbVuUMk8/oD89d9+Rnp6e+VNb3yj3Hj4gCLgr37tQWUt33ffffIzd9/pKFgIPRLRCSq4MGgY9I0nt0Hn/H0pIqQs+hQ5d/6C/PM//7O88zfeKTnZOXLq9Gk5eOCA7kLUEArzOZRd/A/QEsKHJ6jSb+N7Qk0lw6yGeMQ13/A/X69hK0CPdoJQUM6evaQ/o1bHdjxUgjhGKYUh3aWvJnmP9L5pZ5ua6+4e0npCVIQGKMR6kCYCeCSq4jz3ZSNzSKPpZ/v21GvEKNmTRqxtlMjPMZFR7ZvJlLpuRLS2i2x8o+c2BaMNWXRwaEI9dJiUAPGkU9g9x/N4sQEcNp3UIWJDwGYGR9u1DuaZC61dCpIx/EvGAcDBD6djMiQLfrMWAFiY31du8uzG1/7cGP+JBDWt5Wyw/QEpzQrJnop0yUmPLIzDRr21tVsjXCgTp6fmtA1ysjNUYg0A2runQTfLw8PjMjo6pRtiNojrpcSZs9hsU9SYUkeJjEyu9q7o66Qmee/Xaq3FSPsg76j1Yre+k5LSYl3z2zvaVSZeXFwcLcDBbCkoH/2TP5X29nb52Z99qbz5zW+Uzs4u+ft/+AcZHBiQ97znPfKKl79cjh0/Lm1tbZpCuPGGG6S2rla6u3uku7tbXv7yl0tPT4+cO3dO7rrrTv35wMCAFBYWyujoqIaXnnzqSXndPa+Tc+fPydcffFBuvuUWeflLXyY1tTXy3HPP6ed5gJtvvlmKi4rk9JmzGkHq6+vVP2+//XbZtWuX/Mu//IsiuVf93CtloH9QTp46KVNTU9LU1CQ1O+r1XIyuttNhTfwYZJCma2vKlp0ZN0mipfMDSk6caFOeEuRDQJ4FntEAB7x2qP2BCiMRhyUTQ4bEiIyaKhgXRnOPibiv7XRNfKmIznV0DahKDhJvNNG9rX4Wmy72ekydKxYSFmfcp1HrxYvH8GIDOLaEAMRuItQbldGgGjafwWYhGQcAZwCAMxGSRTJC2JLgXKzOxgagELnVqu7Cz8NTRSHxY4URSpEMRyDE+0V4ABenttCtpOONDsjvRHB2t9Rqyp/5xlZqb7vUq9cD8GC5wX1VVJREbFYLwCH1Bz8u2QCH5zh2vFW/G9XrC/lgfbzQ2imHD+1aksOTsWEN1T4TXQTHAJw//bM/l9nZWb3A+9//ATl16qT89Kc/lRMnTsjv/M7vyCtf+Qr5xkMPK+ABsGRmZsrv//7/kscee0yefPIJ+fM//5g8+eST8vDDD8n7P/AB/fv//dGPpK6+XirKK2T37t3y4IMPynvf+175wQ9+ID/5yY9l7759cuQ1R2RX8y75xkPfEI8H+XOf7Nu3T97whl/Tnx0/dkzq6xukv69Pqqqr5P6PfEQe+NjHFGT99m//thw/cUIef/xx8Xg80tXZKe95z+9IUUGJ7GpOzqDeqKNZlRTmehi6QSquQw2WHX+jJvLIAAdC0viU+P1mcBPWjDTVkUiAQ+gRUmpX15A2G0RIwM21tHhv9L7j8XtbdJUdOBwA1G3Xahupp5FTLgQDOvoi5V2MaahRXcWK7190ACcQUGsHiLCRlBC4fLlP3GmpGilOxmFSVACcoCwEXAKpAYk4Ybxwmbi5FxPxhx1k0uPmHBRV9H8lJ4vIoscvKa6AVOW5pSo/RctA5GYAgpbBjm4e/QHxeX0aESadhFWINXvl9wAfotN4abGBIPqFmCFSzyklvQ6PK1+HTVkyAY5dQ54/1iqHDjYlhR+ZjP6y2nfwrPRxCNUH9jeuatgbE8B54IGP68CZmpqUd77zN+Toc0clLy9fvvnwQxrB+YVf+AU5fvyEdHR0SGvrBTl69Kj89d/8jTz99NPy05/8RD71qU/Lo48+Kl//+oPyR3/8x/qzJ554Qt7xjnfKTTfdKCdPnpK//du/USDUdqlNHn7oIfnABz6gwAd5LNfr7e2V48ePyfT0jNz/kfsVEAFa/vqv/1a+8IXPy5kzp+WBBx6QT3ziE5Kenq5gaXh4RM5fOK/A6J/+6Z/k93/vf0nTzhbZ01K7Ve9o6Xs1FePwTOARgbyZmNYLLW/mpvk+QBThPbxy7O6FOh6oo2yqY73F0gCcedmzu34zt3LVZ5VfMjmrjr1El4hMxGsnH9cb3QYXs1yLYycuyq6mGn131/qhisEFj3LGxsYmNXrJwmv4EOuDHONDerUoQYn6s/NaPbulpW5NTkrUbRdGhI36swn8gLq1949KWrpbjUA34qvB8dMadlWxqyyjeRwiMH2TAWmfCIknlKr8G/ANtAMjwTb1qYz/DUU3Tbpaf+5wXvj3oh+DQMc/R0Q34Asev3j9Acl0IyHPkKaSNOVeAnNoF+YtwA1UBki4zLH2e5iDu7oG9buUy5kevWeT8gUHRpWPSkpro7aPpt02OldTkxRYbe+T3bvr9BlfqIctNs3GqKGuMn4A52MPfFwyMjL0Pzgto2Ojcs8992i05K1vfZs0Ne2UT3360/LKV75SZawPPfQN+bu/+3t56qkn5Uc/+pF8+tN/LT/80Q8VuPzJn/6pPPrTn8qxY8fkgx/8oFRVlMvR54/J3/yNATiXLrXJQw89JO973/ulrq5WHnvscfn2t/9NfvmeezQFdv7cOfnoR/9EHnr4IZmemtK//+M//qM8//xz8qd/9mfyqU99SktGvOtd75Y/+qM/lD179sgtL3mJ/NVf/qX81m+9R5oad8nePchsk6MeWNnZTP0nn4yMTUhf35gqSlA0QCQGZCRS/guoYTCyu2XqICQLcbiwKE9THbZ2GDs77mflYQAORmFXlorYzICi0wJuAF4Y98EJYHd1rUYlNtMWkXyWHebAwKhMTM3Inpb6pJFEI7m3zZyjBWADAfH7/FrME++nktICqd1RJllZtgjsld9A3yH6GYCgscK8lHTH3OyCdHT2y65dtbr4GF3DlamMDRMbYSEkziV1irx6u5V7MfX2htQCA4+ojcYPnA3GW6IFA/aNEcHpmw5I16RoBIeMElPwSglK+Bu2sDXMcF8CIUNQptSDvhoHDPG+Ia+7Qn6pL0yV2iK3EpAXFxbkzLkOTd9AvA6fY5kHIatS2oLIi03dR9uPaXs2Z2pX4vhzRXuNWM9nzLBxZQ5lU8AzvBAPACjRN1LzgFTc61cDklFGcCAZB+WvPvEJKSwqkubmXZpmOnDggLzpzW+W9/3BH8iv/dp9UlRcJJ/77GflVa/6eZmYmJBnnnlaPvnJT8qpU6flaw9+Te699w1y6uRJaW1tlfvvv1+eeOJxTW+RriorLpTnj5+Uv//7v5f77/+IDA0Nype+9GW59dZblW9z9uxZTVm95sgROX3qtIyNjcqHPvRh+da3/knTZh/84Ifka1/7mhw79rz88R/fL5/5zGd08nnTm94sH/7wh+SGG26Uuro6Pf+d7/hNqa6uk5ZdNY4kcMPpLe59BRIxrH0GJ5wYql5v1YIePjgIrzIpEl4lRYDsERll+IQAwEF9ABEvHgdAj6rzhByZGMrLCjfkDsTje6/la0zPzMn5811KMsb08VohGUfa5iw6ABdsCTBSozgkxHiUL6RuARd28SaaSCQCAcHKArFKsF/waCSQlDWg3dFt6q0QOYDqyji01WgM/jE2E1cdzkpMOgOSKuNjOx0sspfb+6W83NTj2+g4c7ZDysoKpKK8eKNT4/J7QMnQrCEZz/uM8im8WlCkX7Jcowon5CtLA6n60h9UwJufKdJSlia5qQFpuwR/M1/TnzZ9xHU4Dzdik5Iq3RAUrnWPbBzh4PBf887qJTl5pM+0mfNs9Mj68Ww34B3rs9nUG89HxgH6xuzsnM53jQ0YK66+CY4O4NAJAiH57n99T1NSBw4clH/7t3+VAwf2K6n3i1/8/5U0XFdXL9/4xtdlYYHBv1NBzr333qvppO9+9z9keGhY6hvqZWFhQV73utfJ+fPnpaurS1772tdKXk6WtHd2yX//4L/l9a9/vc4tP/rR/9XU0kt/9qVSWVkp//7v/0eys3OkpqZGr/Ga1/ySPPvMs7KwuKCRJNJfnZ2d8qu/+nr5/ve/J+7UNHnFK18pjzzyPY36VFVVaRT74KEbJMWVJo0NlYrmtyKKg2cCfJiWXbURheBj7SDRfC6cCwQnYsIph4DkkF2BrZhrAM68qrE2c6gcPhDUwn9UwK2rq1Rw80IZnJtpm40+SzFF+hAV5ZOZ69/ovhLxe8ieSOMHBsY0NQpBnt2bBd3sWiGNNjfXGMVkWLRF0xzBkANwAEXLd7gyrXVluT0TN7iqBJ+TCDt/vlPlwERet9PBQoDTN2nuSMAXqTvGW7I4OKScpj0huTAaQJG2AAAAIABJREFUkllPSBVRlGAwPJzlA5Cigtjwd2nVt87PjWzcwFDSVcb12ByGcxOUBW9AagtTZHdpqszNzKhiCsUeHMQlO455j5q/QrQGFG4mem7LqdCmRIOStWllAwBhnEictY7YTv0y0nuxvkeY2lrRDe7MELdZK4iOEZlEWb0ejSMqgKM350pRi2y+FB8AGMt0Pl4gjQtypHPNzM0rWYuBpoxml0sRsjstjUuoGy9TB2ElSxoL+Pzi9XolA5m3OlWKeD38m5C0+Te7OXZf/JsdP14PkMQgILLbY4eGMooG4v68Pp/655Bi4XyGgcnlmsKAly/1aN65aJWq45G+jM2cxz1AlBoYGlM1F5Vft8MuPLyDGRdajxrLUeCRSA5HvAAOfaS3b1hGx6bV5pwd+ovNmTjWPkS0i8gGJLvt0G9ifY5IPmerxjPBYUPPbpuFpLKqRMpLC/XvRC0OHti5amjecaeIame+GrAJg0Zy9hwO4VcXvI3keRJ5DmMKsMfiGomSBpBMm5K6ScZBBGdyISCtoyGZD7jEHwgJXGAAjgUWVkXF/dgaVZZkzByu6irHmJD3tODnGiElF1ugZFNV8DQAyK5QQG6rEhkbnZCamnJdHE1B4QEFzWnpabqA7t5Vu6kq3JbMDHmbtZGIEGBqo1ThZtueMdB6sUuam2uVYpDo79vs/a71eSMy8ajrOYV7Z2fmJT8/V6NucMXs+rDROhE9wFGQ4+DjVaK3mgdf9DiuuxmSlZXuQGnzh/GwCZ8iTGjYom0NFSu5DOdhs3tSR8vw3LfLpWCGfClHQ32l5sLNRcIiymv93fn6RacKNRMAO7Ct2gFbqe/I6JROluQTCaPHqhiJd6djkmDyg5l/0w0tip45TLE+/HRiS1HZtAFAiZAjNYry8nKSahkf77ZK9vVYmEgTItV/oQOc8LZVCwGvV3fi45Mz4vPiLOtWThggfCNZdLze01lSO9sU4MBjw7wukgK7mKUh0T94oCleTbPudQA4w7N+uTgaFG8wRYIhl6SlGmk4laZwOeM/u7E12+Fl9o2xtQhfRwwXhx8BcpbXC7O+8HmPj3SnX3YXBWR+bESaiNznZcvU5IxyvIhecR5RUSThbOQ2AxCUBL3o1agD3LCaHQCq9LiMU65to5JaQke95kwatu1yr9x4eNc1JcywqWi8iZjPsIzAFZoxjToUBW1Wdoau0RpEiXBxjA3grOi6trH5MSgYF0UIa4msx0HHwQCvtJhQHIguepIwER1qsRBFwitiK1MivGBeLLWmCLsbV9foHIsTNTPpQPV45Zlnz8nhg81qKGcBDimDfXvXBzg6aTmhxqUidZruDCgRkj6DeotFKZmKg0S1VzKvi8kfYwEOzosJ4Ng2Vhd1n1/TqKRZaIu77zyUNLL1dgY48JGIiLJAbHQQwQA0olhMxgEYmVgIyvmRgHiCKRIIukzpBVNNR+eLdDcpJ2fzG1bYUs1eTUBfF3mnGo8CGUpApKVqXQc9OI/zbeTH6/eLnyzBdL/UlmSqezMpHeYeys6goiJNToqHjW+kC+l6baYgZ2RCxkYnpaGhSgHnag7Idh0Nr8dlN/nh19fnpmyEx6c0EDaHzM/QCaiHBSi8/db9W7qebdSHlsFZUEEtRZMBggND48qnIVLDRj8zy4CalQaQG13f/j4uAEeJP3OL6htg6nDkqVyV8GGiaLv9A2NalgGCcKwTO9EmFChz8x71D6Fht/LgpSNfxIMB9QP582TtRDd6bgjIR4+eV36MdTtFCgnvYT2AwwK0sOjRCBB9BKkuIWEmUzo2nRjHzWSEbzd6xmvt9/QXaoxxaBRzFaXbtfZMsdyv5dCgHgHk3HC4JWnqEQBOaVnhtuTgnD3XoZJ4UhUbHWysUKXAp4vHor7R9ympNxiSM0NBGV90iS/gRF9STI0pfufXQpxEZCInIANwWHOIBq12cF2PLyA7cvzinhuTxfkFpTA0NVZrZJq1jDUsngCHzevM7IK6C2dlpmvqy9S+ylGgY2gaQUO58Po1Gkl0ksg+96NzJUpXh6toKB2iERq4ZkjBEYIwhy4ueJXLyHvcqozERu+e3/OsrB2kn9jgcsAVQ0GcneOoJFdwryK57spzYgY4FoGhuceSmgUQpIpnBaRdFuZEDBT7km2V3M3U2qDTYL89ODQmu1vqkzYprveiiGrQjgA4FiyIlAyKrTwAgiwelzv6Zf/ehqWcPvfIzpmfcY79D94TktzZ+UXdVZD/5hkYiAxuBiYpRXdqiu4yFKHHEIHbyjbZDt9NX4Fzkp2dIVWVkG2jj2Juh+eI1z2QsgbgHDrYnLSxDIgocQwJ4/Ucm70OcySLIxEcUpeR1Jdi59/e3r9kqJmM8QjIuTAckIFZMVXFKVqZCl/TRmdMIU4k5Zj5RVJjSh2OKdy5xl4VMAzISRO/HCh3SUrQq83N82L+Nz4xrdEQiMam5M/mt+i0bVtbj2764RdC4UCKDn8U8GI9eAgQMB9SxHPp71AV1N3ZqXnlOD0bPyjKFhnnZ0vjwNV8eGRCdjXXbhuAY7lzgBp4Nay5UBsy0tNV+UlEC7zAM5usReyGnlcBnOmJ0StcsezrXM+DxfqncJNG0gtvJFclvpB5AR2JmmyZ1OmEw0OT0tS0I6LBu9aEwURAWghbbmqGRDIRbHbyieTzIHQGAXlhOi4Rk61M36g/zsVu3QmSm0aCa2oIjQtW8BhikTMdG5tWUje5U+4XZRpoHIM2lFd03utgJpIeENk57O6I4JDOZAwmasxFdjdbfxZgG1LnwYNNca9ltdbTnTvf4UiOk2OQF0krW1ND5g8W6ki8UOhL8HDYpJCuT9bu/9JYQHqnQuIN2XpUy8UyFYyggtK0U3gRTZOWsukn2yaGlGyqjRPBWQJKjnEgYMCxylFxTE2+S5pK3DI4OCKjIxMKckhLMZbYNMQrIkpEnsUdMQzXVO8zn189ngwJOqi8Qy1TocU7ieos/z2Sd27PQXAAeCIjkax3GH5/V3KDTGV2nzegUXw2yawTrCMYIJKl0M2uFo+O5ikjP9d15uTZq2w/mShNesTUKFr5AEiDIYbyMLW1FY7EOkF3uOJZQNdUyIWwRWfcjJSPS1vvDJQXiXINjvx1XHkmCJ/oEqE8Oiy5dPs64rGziPS+GIxDg2PS3TusnZNwqOZ9F9n9hCQ7K1PR9+zcou5SAGTx2v1Eeo8vtvOY4AGecHCIIJQUI2t9kUdwtgTgdEpxcZ5UVmwfgANIwV+LyEFtTUXEqXc8lTo6B2VPS11EoCgeY25wNiRtowHlznAYgYlZSwx5llSVIzRxyML8Djm4ysLDopYABQ7+YCygO7GZBn4errjB7RgTwEOVaTLe3yfZWemaKk/EYktxY26WNWuz69VGbQ6PBZ8YniVRAGctt3DuzeczYGZ+bkG9q6CR8F4yMwE1BVpdPRGlh9ZqF1dPZ+cVAEfldguLujsnzFVYYPKEHKAxJM2oZwA2/C6ZO3I6q4ZSOwZUxmfSYBu98vV/T9753IVOObh/+wEcS6AETEJ8y8nNltKSfM1VgnxtemdzLbDxp21aEPTd0TGgJGMthJiRrrskJiVC4uSu+R07oEQNro3v9sVxhlWgQdKurChypJPXAU57e58qgZJV2uPc+e0HcIhyE71hE4KKCtfmSBZWIzHuVsI60exkAGZKLbSOBGRswURcVJCwBkHY/txHhAYpuMsAIHtY/xtfICR+bEIcZ+Rwybg9nc/x+aaiFBnv7ZayEspUlEXUTtHMMCzuzItEvOHJJbJN+Y6BQYrVBjVAEc852ABFIjLGONFmcViPoanQd1BwsRlmXSLKjwAFLhObc5uBsOTqaNpwM+e65qbGVwAcIz8jnz06NinFRQVSUpKvP4MohcnWjh2lGrVJtuqIRZSIBgx7TJri8QJ5QRAFieCALLfboTVlBkY1xMn9eRZ9miNWh+F0t3YcoipMSIme1LkXOjnHylwpHRwlBjlVU7DTKMAAoMmMNm2395eo+2E8QtqGHMpYMMqMTaL9RN1skq5Liuo6wCHyEdQFh4WVscemA0Ir8/V6fYTxDX+DBauuNjk2/0RbxhZC0j4eFH8I+w+TltJojuMszd+tL5dGaDjPATDhdceWq5CLAHL4n/XEsakpIzd3jlBQCtJDUiwzMjc9re3EPMpY2uzaBgAgUIBoBBoEKRnmxUTOhaQZWZ9ZE4iWRJqyvkLRRNQsSAmfgCmVomAmoGRn/m5Jz/AqoSLYdUgJz0p6NnxRUmU8O9fGxJY0+lYca5KMiR7wYsgf5uZlSXZmpvQNjKr1NGzzeOUno3loSqNDIkS1Q0PGY0JnkTh95rLu+iDAbreDDgXPKSPdraUc6FB4ObA7Q5kEQCNlSESF3dpKz6BkPQ9hyUuX+nRQYYNuLPEN54aOH+lgS9b9XuvfoxuOmXkl+NfWVVyvtC6ihPfrAMf0bBt1ha9I1J3N0UaVrfkMi9ix4xc1isM4TsYBx2baKzK1KDIyF9R0lUObWfXrrXMxaiv8YFc7AEREcSAcIxtf7TyeN8MVkD2lIr6FeVV4klIB3LGpj/WwmQai3bm5mVrXjzUzkdEb7pWNL9kVlKlsNNf6vnCeDJ+z5Q8AtqyHrCvQI/CsS4f4nO7Weo540UBPgE9p/1zp0My1SY9Si2vv3gYdj6wFgJxEgru13tW6KiorXTt9pl0lhPv2NSoK3aiib6wdY73PWUks+BtJX7waC1b36dOXZf++RiXDbrdDZYs9pKeyND0FsLTeD7ajEhqkAi5+QBUVxZvefcTSBmowdalXQtQByshYkj0CSvfvN/3m+hG/FuDdEwLu7x+RnTt3aBoiXmMifneZ3CtdBzhXtjeLPAZwM9PzKh1GlGHLrKz1Zuw8S18yDvGJjwoaPxsiMwbkDMyEZMqDGiqsLtiK0hqGl2Mk5eEH92/vWaXoVoXlVCsPP1ctLLx+KcsW2VWaKtlu0U08RnK1NWUxPztrCilClKPMxwhv4rEZ32g0AUygM5Ceyqb00BrvjjTS1CRzx6jMzi9oI1M9gEwAayBABkC8mg/byqh8eP9QUOk3hUbz86FTFMrI6IRG9m++cXfSylWEt9OaAIeOYkiu44pqQfa47O6oJk8ZWa5/qez9JkPnXIeXRzQJ8pR10t3ohUfye0K5SD0ZzNTuSEZHjOS+7DmmMq3De6GcxCptzzk4QAJyUEDQPvFI30VznwAcFD3s+uAI0X8Y6LwzW7k3mutdP3f9FoBDMDE+rSU+Wpprt2Ty2G7vaEsAzoVO3TGzqGzXg1RBX9+wNDfVbJjGZpEikkF6C7EAwgair8kCOoCaeZ/IwGxIRmZD4vEHHbXUsnQYmTeGgERl3KnLdaf4OYu1lU7zPviRl1AOvjFhSixbBsKmWhqLU6W5JNWk6OYXpaGuMuo5lDnPVnFnHWGtjLUieSx9CY4kXE2UcysjKybt5F/yniHthGt8Xh4KVxNtD1dxbVQCYbX7s1Fl1HgqNMnK0FTppct9UliIr1tp1G0aSzusC3BsPg5AQ36fG8QNk5eOlv/mm/asWbnTXtiGOgElgBPrfBvrzVoeCr20qjK+EQrqZ/FcxSWmejVoezsdcG8ADjg7UotjLQCmXjUTM9LTOyQtu+oUhScTrJEyA4iZUhP5GsEBydtdzGZz2mu/kysLf5jzVhQDCdvVbad3u5l7YVwNDRkfIgDkVqSMN3P/ifgsbdHR3i8HDuzccCGP1/cjUADQ4z6+XQ82qH19o9LcvCOidrEVqVmoWOitU3yygA6gZGoxJBdGggIJ2ZbvseUZfGoSaqI3xrbfRHqYc8w5oaWUOOOEf3sDRjoOIFLg43AJNeoQCEpFjkv2lrk05QvAo2wM7zUaYGfXKT7f0FAdkcFiPPsMEV0ADtkIe9+mBEJQ7TtQc5E+ogYXalciNpEGKyK5T0tyRt1pCdVwkbivjs5+vS/Utck8rorgaMXeyTktfki4CpkhEmCiOSxYdHYITOsBAa1ke7lP0XB5WdGmq01zPdQKWGkTZYnnQbiuq2tAaz9B1twohBvP747kWgAcUj+o1vJykYmvHTJmIMPXgTtFBwNBRzNAI7mftc7R4oddg6ro4R3hxsl9m4hbgiq1q6Q01cSqYfkH/KbWGT+zPAQ/luYeBVrW9H0zz7ldPsvEbTYgHgU4yXrP2+X5V7sPE8ExxTYTTbi330/1aQiU2x3gkDKBVxNpuxDZgJbQ1zusAABOB/5myn1McNoK0LHoD0nfdFCmvC7x+EXrSJFu4r9gKEXBiqqowsg6Vi1lUnPLdQxJIHgC+OhQ5cr83JZ74O9ef1AyU/xSn+2Rob5B5Z0wnuhH0QAA+JCtrd263iVz7rV9EYk4liK7d5uCqQAO7qmra0gzIAQa4GHZqFK85wy+78zZDt2Mhxvwwus5qTSQhk3X94p2/rkC4BCtGR2b0kbCQZcF1Ya6+F17R5/mFCnFsJI0ysNh9IbyCgY20QMQLR4dNGqsB0xuSLTkC6mTEm8zPkXd/aMqcWtwHJhjvddEfA5giXQz0poyKM1GRiYUNZvyE+sTfM0OJqDKtHBFQrTPQoqMHQI1yADBABzumzbNzYGUHllaM/LvdUmK2y2PPvaE9Pb2yt69e2Xf3t3K7D95+qx4PIty4MBBOXb8mFxsbZX7fu0NUlSQt1Syb0lLsSQzXa5vc4VONfyG1i8tveatMzbYydDXAKHxOJjAaW+3O0UjdtcPUeUn0c5kApwLrV3qx7WdAQ4RBdpl9+76iA0Qrfssm0tqHlHVmXWBuRy3+kSnwK2DMeBm2hOS7smApq58gBuHXGwjN9r3TVWHpSNsWOvP4Oww+JmG1DM57GRjx+ETt2daDtVki2dhQZWrjY1V6jwcHn22GQ4uhuNueJQc0j98k90txsIk2Qd0AOY/6mtxn2x0mYNRcOGTBehambqK1z1ac1oCEZCLySDYgzWJCA7fDYUiUpAdj3tzLcxMhOzNwbdZquqce+WiBABovdgjO3dWS65TK8LegOHreOXEyUtSWVmiHBB2zJzPAkeOOtaDHerFtl4FXKbKdnxTSESsqOI9PIy9dc22MvujXcO9KSIpmkc7E/UBtDHgUNjwvlJTr65OzsILgCLSZhbe2AmFMPj5PkAVii6fPyBtbb0avSGKF/daUy6XpLrT5eN/8ZfyzDPPSEtLi/zBe/9AH+Hhhx+WmZlZeeMb3yj9/X1y6tRp+ZVfuUfycnP050xmTE6ArsKCAv33/MKC/pmTmyOZ6diGp8nU1LRej6bh3xB57S5xo/5sCeCAffowFurUPIsTvtH3NTY2KTU1FUkrkLjRM2/177cC4Jxv7VJH1u0McJi7L7b1qJIllnFoKQdsfpkr4CsiO0/GoURgX1DOdc/IsC9DUtIyJS0F+feVIGWje4HbY71xVlJCTfkGJNA+2V+RJrmpfhkdHtPoB9wqNvqkgFmgAXzUT0ICTnQ6fLGGA0O0ZNeumoiB5Eb3Hc3v2y716PoF98fadhCpglye6MLNKlEfHNONHN8fXteRn2EiSXQLBTQbgkQcgGI1h7S2AlCv5qfHQyA9kCcEURw5V7P2JsRF+OkQNugrHI4ZAAyi8+c7ZdeuWgU4LJyX2/u0BP1m1EkAD5jh1JeJfxSAitamijfpFEJokYKIRLyg8GsawprxpSBdeHB/dDJ2XjSeQQxGjPfgF7Gom8NEEXhnSBmzKEWftbnQMwCHGiM72fUoyViUnE5OmJQV6b+4vj8H4Hz0o38izzz7rGRmZclb3/IWueWWW+Rb3/qWgpNff/vbpaOzUy5dapN77nmdDA0NyX/8x3/IwsKCejvk5ubKG9/0Runr65Of/vSnMjkxIbtaWuTnf/7npbSkRL74xS9KcXGxjI2Py+6WFrn7zjsiqgtm+QDILkkNELkhn0+ImAK0mwGSS5uKYFAutHZLWWmB2gNcP0wEh9pcBw/uTNoCoxGcvByNXG7Xg7kYew0Wa8unieVemTV6eoY0OnxgX2NU6ZtYvo/PMD+PjE5K9+C0eLJLxZuaJb4gURxj1Helimc5LbVyLjWycVPuwSqvwk0C+b0vEFDZeHNpmpTlpMjC3LyKbDS643ZLXV2FboSJiJG+a2qq0bnVRoMMwBnUNRBrjGQf2J2QGkK9xPtmk0nkPxkKS/ABAQ3SY0oHWKUCwslTlxQbQIJOxDHrDcrYbEB5W6QdlaDe3d4RInxJUTZlzK9RmpzJ+viJNrnj9v2rEhpZMDo7BxX8EMWhAxAyY+BbU8BoSGqKqgMBXYALCjGPK0wIadaCs+ePt8rhQ81J25ms9YLJfVOjZHx8RvoGRtR0CkScRW2UCNVrFsLgOMl7gw/FQLS+FvMLixptQV3BwqvgwyHrxdrxIKHz/iHnsaOlg2tNnLkF6ejoVw4RNt1xy/uGAZzBoSFpqK+Xi21t8uY3v0WOHz+mAOctb3mLPPnkk/Lc88/Ju37rXfKDH/xA5ufn5Zd+6Zfkm9/8pjTubJRXvOIV8pWvfEXb/Mhrj8hXv/IV2b9/v7ztbW+T3/zN35S0tHS566675O7/cbfs2dW8RFJcrZ1M+BqDL6+Ccowx4Y3lO75RGs6OE3+BlOLxExd1rBH2vX4sp6ggGSdrgaFGGzt8xuh2PKwny8WLPUry3Kyqh8gAYgLDxUysKMNGmFkYG6itlJ0vreMumfcaPk46tZscFRXQxlTcNvwamzri+VVdxe/FJYFgimS6DfHYAhy78dK1wONTV/aq/BQ5WJVheD6BgAwOjmsdJdak5uYaJ0o+JvX1cCOzdV5jTmXN2wqAw3M/d+yCRpVUINQ96FifJMcAlPQlyjtwxFqCEjbrWJ7s29cQV9DF20Upd3HEK+1jgSui7K5jR0+ESP+YRWntKp4shjj+3n7bvlWRO0gbtAu6JXe5uOiTixe7ddeuxRbT0yUzw5R3pwGU8eHUGuFPpH2ET03RMcrHhzSshUmVLvBZifH5sLvtJ586rbnDrfJrMUDLq8/MQGEgAeowWWSyjhUY0NmZlFhwrcKAwU5bAzwBtYRZN6u4AkhRQgOAw4JuyXnKzRqf1pQZQApAFZc0YxjAmZmdVTDz6U9/WiMwgBXaD7Dz+OOPyTPPPC3/3+/+rjzyyCMyNDgkL3/5y+Wxxx5VIENq6/Of/7xGcw4fvkGefvopqayskne/+93yzne+Q+644w4FOgX5eeqKuho+0Xo5/oAS+Xh3gHtCxTbvHQ2wj3SRZHw8c/SsNNZXKci5flwHOKv1AagDCA/YwMTD/d1GvPGLwY+M+TwaIu56/VTTC6r6Cejmy7Po1egN6weiCUlNV8fjwdmgVh+HMEzKWLk4uqujPpVrSXXl/Ei/kuQ7Dsn+oEt5OHwWIGScjZ1rqGeOUR1RjLM6L1V2V6RLdppoeQJ4JEQgiITRDkSsSdvh7E+UhHm2f2BMWnZFTuaOx7hVEBcIyrPPnddUKRxMeDimlNIaZdXj8cXONfhuwAsZgfVqYGnGoLNfqSamIHd86Cbg195Jv5wf9klAUo2pI+sD+8n+7u4QofONFlAqhV9s65abbmhZNZ/HQ7Z3DmiHI5RHvzl7vkMbnAVUXXdn59UpkZDpkuY+1RC1eEkUbayrLVcARGdHtcUAQlNvOmHirP+ffPqMVsWurtqaxYKBfep0uz4vIIt3Eq+FUWWSXp/mj9VZOAGmcCZSM6Dvnh1t+KRnJ0XSoIRMISlu2iwyDOB4/X754Ac/KP/6r/8qj3z/+5KTg+KjQt72trcvAZz3vf/90tHeIZ/73GelurpaWlp2y8/93M/J1NSU/qyhoVEOHz6sQ7aiokJ27twp73jHr8uR17xGfus336kKrSvD3sYtFmNDQsEAOFQ8xUX5phoxPLU4RWtWm4voL48/eUoVG2WlRXGcrq7dS20FB2c7R3CMqnLEKGta6uLGwwA0MZaZjyEdG17P2pvjjXqUjab4faYsDZsE/kSoQKTo1pfsU04H8GXWE5KzI0GZ8xGNcbg47FKJ2jhlYcz1HMCjAMh45ehGBLJ/KEUyUGHpukNkR2VXS9fgo/5ASOYWvFKdnyKHqjMkM81EpDnsZpB1jJIEZECYVwsKcxVoNDs+NAZgLafNFEw5GgN+rmuu/t+ubcsbqI3W4/A2VZ7SokfOnLmszwMdoS4GH5+N3tNav6c/kIpn8wodYS0qgsrIB8YUFO7d0xBxEdiN7gt+1TPdHpn1upa+W/EF7312ciwUyY6aBZJObYqGVV1FxuXF8nvyb5qPdrk0goMjIhEYS7pc62bZcQ+PTMrAwKgqrwj7tV3uVUIb2nkQdZrbreUUEsHCxp4c+TsIdCsO2vXkqcsK8Arhamxiwljt/sPVO9EMnkjbgqgFAx0+yEqAY0l8LECEcNkBQTzeFPEtHOD4fPKhD31QlR6f+tSn5Nix5+XWW2+TX//1X3cAzjPyvve9X5599ln54Q//W+64404pLSmVhsYGKSsrk7/7u89If3+/vPbIL4vH69GfweV561vfIq8B4PzGO64COOwyiVqxwwT803/rayudGjCJdy7FMfSxJ05pWhVQdf0wERzmoAP7GxMyR6zWxqhUiDBstxQV8wkp0s7OARV6wBOK17hX0nEgKP19I8rHqawsXqo/F0s/NAZ0Myr2GBwc03kBTh+LIJLj8HkCjHF5PCh90yFZDLgUqDg4IaKvZi7yBEwhzvWEncrZCYbUPwaPnJtrr/ZvIdVPdAxeDhEJ3IEBPSiN2fgwJ5K2USWrZiWCWuKA90BNwUyH9wjplucEKLrT3OJOTVkqYr3ynaF4NSm4ZVWq8ZqZk/PnO3R9PLB/5+bm1ohacvkkADRAGhL7RnM65+Iddfhgs2KIzWYOuAsbwemaNhYC9tDYHCqqSDq+ccv1CLlcIgB0akAIyJrPM+GfO9cpO2rKltI8RGCY+CMhFYGuCQMiN4acSrQHeTiEVb6DF8qCYieTeEXOu29TAAAgAElEQVQ3bGOcPtuuxkeR3GuU7z+i0+n8KB2Q4NO219phAU5DQ5WmvlZ2XCuvJI9NCJU+A6FdB3UsyjgATmqa/Of3vq/g99U//yoF0c8fOy7PHj0qjQ2Nctddd0rbxTbp6OqUm2+6WX74wx/K5cuXpLamVoaGh2V+YV7+8EMflv6BfnnuuedlcZHUUrbceutLZNeuFvnSl/5RDh06JHfdcZuEgqbQKNEadpgsphp1zM5UW/LhoQktpwFwiyuZepWOYHljR587Lzfe0JIwVcK11gcNwOnXCT4Rm6DVAU6PqhRJ/2yXw6qe2HCweBIRjrfRJouHz4t8fF535MzRFeUs0thSRJd6QOSBvJiNLVEAxs/FSz2rCiv4XkwAzw4HZdbnMmZ/KyTi670HLd+gBT0NyFnPZN8Sj3PcIbmtzqTxw3WmgDv4QUSxACgctAVrF4DDpuNZV+C2IuFmUWetY21UMzyXS3mKzCmWQmCjO3jNMTfi1cbPaBcCDTZNRh+3ay8KJoQycGCSpehTIYw/IJcuoZbNVi7gRliC++fZ4WyS4tysosoC0c6JgPROiwTEAByrVl23FpU9EZDCDUEWBWgQiiM0R2SFl8RDAUwuXYLItnOpaKUBOEFNS0RzmFLsPs2F0qkYMKnuFFmYN+UAcGG0EYBorrveuYALXhih3K04WDxBwQF/0EyWTlg1PC23UefZivu238kA5d1gI5CTfTXAWULVTgkQBiT8KqT5pnhrtHbwLjX1Y/BzqEGj5tjNoNPrOX4X7DZPnjgl//btb8urXvUqaWxslKPPHZXvfve78pcf/7iUlpbopIP0M0Ml4m79PLtIdl5wb4iYMDgJxTIh79iB02nOkqGXTacmA+DQV1hYzpzrkBsP79qWRWK3oi9uFcBh17ydiN7KYZmalZ6+EdnTgjQ8ce6xzNWMCyKzcAiJuGdnZxjDzbAUTXh/oP+SVmFu50929cwHqFgZe9AYUMNZRc7KvrTgC8nZoYCMe3SES7ojGTdZAlE+ZzgQUTIx5GMHzQByPH5j/OdOMVyc8PnJyXjpukYaLDUUkL3lqVKck2I4P87JQ8Pjcv5Cl9x0Y4sR6KSk6BqCOz5/knGw85rlyShdwOdXhfHB/TuXvpfIj1buVs+sgHg9Pg0oQHgeHZlUgMS6xzWHR8Z1/iEVzs2QymP+YV7CA4pNV6IP3hv3S60p3h/2IIC3jQ7jOeQX1IfM+9bxeK3PqfTbQStLoMUFqIU/ZaJso3NBOdXvUY6WehNZLQdpwMXZyXWdx+jATOozM3PawBBf9cUHAopW1UMlGNKoDqRKULjdwdLoPBDS4WiP8JTKMgnMVFAG7aOUwEwoXos+oW2iEHSQrTjMQKfUwvCSIRO7IlA6tUIyMtzqxZLo6ECsz24ATp807azRAbZe6NHm3FmQyMmaBQLulXEQjeaw9j1XmnyZfPrSz1wuTSU99PBD0tPbK5mZmToZEZ2555d/WZUSpr9dKTMNjzpBHmTHym7YEuQ0NO7cbzIBDmOSKtEY/eErEcnEEk2bXqvnbgXAYWNEf99OAId5BOUkAMGUbIm3yeaVPUT74/i0btCYxxCK5KloheKLAf3PEIjNGKOkzPjYlI4jaAnMc3A7oQgwnqZn5lVtw+ZnNWNXTPvaxwPSOQnXxiUZbsNd4T44uIaNttiaU/zc8jI0+hQICVXM06k0nmIWRY3u2GuEc218AQn6fXJLXaaU5KSac0MhlUVzTaL+4fNyOO+G7+Xf1kSXLIRW6na51HJlGVjpmSv+vfRb5y9mRmPNvXy5T0tvMMvB/bM+bqzR0UbQYhnvBDyGhoxk3mxqI1+LrfAE52UDiFf/rFqNLAZVNUeF+RDAmMib2yWlOaTyRPqn/HJu0CMBcSuhOsNt3iXvXSNh6wEcOiRoFPISL5Fwkk0nWERK57Wdh4YNL9IFaOAmYwE4qzW6LRaGL8ye3cYOO14HCjAanPD2pkCELqy6d1li9jujbonhv5rbm4ZDfX4tUEnEgXCmmRxM5IABwjUBAqREEj1pRduuTErt7Qw6B+BEAFSswosBC7iks5OCjBbkRHKvXl9AZufmZXxiQk/PysqUgvx8yclicF19BU0DoeIYmdBoCZOxdfZmIK38DNJZwChh+k31nwgehgmSMg2oOCAZ02aMvQiaPIKrX7unbBXAYXLfDikqGz0A+JImJtW9GfJvpD2BBQuAQ4mfisoijT4wXzFHaRFHhCQqECHq6pL+fqKg82qhwLzHOZCJ+ZNnQEEFaZ81ZzWAw2eoOH5uJCA+VFG6ozeRGMaAJRibeXd5E6LAw5J8Hdl4KMTnEZCbc91qlwEYM9EBDl0H/QE5XJWu8nHSYlyL6A33h9fbesRa0vIoTOHKqaIYnk2aOyJPrbXWQTZspKQAZxUVRUu81Y04MJG+07XOAwDyPIBZ+hhRJIIb0cx5GsXy4pNHCjVbU2rh6xntTpSuZ8Iv3RNeBaL6epSX6lLwkp3G+xaZ94oEU8zG300/cLA8/UD7w3oAh1Aaxk4z0/MmXBgloCBsyWRM+Cr6FMRyE9udNCG4ru4hLWXPgIgnUmXXAyBjR2xzm1F3BpdLWEiHh0c02lJYmC8ZaWkSDAV10OKWm5+fJ9mZeNpcuaraXGJ7R6em5/bt3SeX29sV4DQ1NsriAoTWCUXKZUngeUT77Lwbwq4tLXXKZYoUpKiywefXCY1wMPnscBfMaO9j3fOdSVbP0bnOVB8OPywXDAIh0SV+jQyUtNt6gzhZAAdQaGsu2fFYXl6sPBAUeHaTEdd2u0Yupiqqzn4N/SeCgxOeZtB0iIjupOnvVbbY5hV8EKuSWdGA4dFF51cGnC7PCVeC1dWuc6Vlgb03qANwOtgIGbVk4l+e3ZGzm8dZG5JsuOIofC7gPlFberxepQOs3KiZVLFHqPEFyXituWRsPiTnR4Ky4Hep/NssbsvV5iyYwduUZNlSQU6VkhvQo6kqJRw7P3NegQKmFJOegqtjIzuFGSHZXeaWvAyTimKTAYn71pfsXeKiWtsRZ0nWNDfn4e5u0tebFyAYgOAXeKOIUrB4SXRpCL6TuYe+1ds7IiUl+VJSXLCqKXAkPY7rERXnvwMHmiQlFXBL6jAkC/6QtA77ZHoxJCF9palXVIg3HnmGmkBfU5fpVN7zcgzMKurWBDjcgKllYbgphNOiBTgs6jg7VpQbhBkTmdQxcOJeSN+wQw4v5BVJY0ZyjuWQwBfKXodDst61QJh9g8PywMc/Lvl5efL2t79ddjU1yvyiRx7+5j/JyRMn5NWvfrX87P+427Slzj6mFgAk1qnZBfnc5z8vs7Oz8ocf/kOVL8/OzMpH7v8j8Sya+iig/+0McKh3s5qT5XrtZgcsAMmW5IjkncX7HO4DwjLKiInxaV20GMSRAK5kABwG9tj4pIJ8JkuIjSZUbEqsQMivqjRqjEgBZrzbcCuvZwEOUdhEGP1ZO3r+VL5EAI+nKY3MEt3W6DWcQXaajjzZpGpNysRaY4T/23DsjKTVRr/tn/BY7OeV+2GlrxoJcfggDoKxVZuNaqoqqX5e0BWWNii15Wsakuomzu9XMQUCFapar5bK5nrPPndBN7LM96tFJahLdXEsKNMe0fQF/jZAltUAnXUvXon1NGqOB5vLkJWtlJxlEnVWdppLFnymUCdwdhEDwFyX7K1IE1cooBFrUoHwSPB2YdxRtwv+E8CNDQfrFuMSf7BojFo3GkeGx9JtjEQTVPog/B7o70RtMKDFCsSSwTe6z9V+bzyLRKZn5+XU+R4prK6RlFS3tvX4fEDm/aZ/k+qkzQCcBrCYzWggZLhblp9qf7/ad60KcPjw5cu9Mjw6qZMoBDB2RRCpjH/J6oZnK7+Ajjo1NadMc6TjzU01UYWy9GEcEhukJAZEIupR8T349LDAouzB8TeakJt9bgBOR3ev/N7v/Z6G0972trfKPa89Ip3dPSpfpijk61//ejnyml+CCSetra0yOTkpDQ0NUltbI3PzC/KFL3xB5mZn5f77PyJnTp8Wj8cjd911h3gWjDcEO1PCgrHcXyydMdLPAGZpP1ImsViDAy7Iu7PjIfee7AXamotRWT4vL8dUlk93Ow7PG2+D4eBYJUki3o2Ghmfm5Hxrt/pCAb7YvYSniuEzMAmxoWDcsquLdVMR6XvfTuclEuDQzqRR4f/RN9igsNmwYESzH46Ttc3/W+O6pZ87RnZ2l08a2ti1GKM2Zn3LVTHckaDhHQSXr22j2ZBRdWMUEsnOyVBbCa5B39PaWNXGfyweh0arLNHTXtAhfyptYGJG+x3jlsV8rbGrPMOpGQVDWI3AvVvtXL4LFRKScZRKLOJs6ljw7EERTuTiI/PcmxmftKCzZVwKhtFMvqAsycnD28MutIsBU74BVZVGKgK4H9O+ou2JWzJ/91F1PDUo+8pTJLjA5n1ATTZRjgFkJiZmtV/AxwIQsfkgjcwYVBJuHDcetDtAke+izRN12L7J3G4tYqwxbCxzNG1LpfjRuYC0j3pldGpRMrIMQZu2JpZGzXcATbrbpB+vrKIa9qRh0/JaM7RrZmJUfXBUAusLKOeGxZ4aQlQpBoXSkDgJ40ZsIgiFEU+cMKypkUEECNZ0tNwRJhVSR6SkmLTjLXe0zUWHIUI0O7OgUnfceKP9LkDN5c5u+d3f/V2pr2+Qpqad8q53/Zb8+Cc/lR888oiMjo7KL/7iL8qRI6+Ry5fb1VkXXwPM5o4cOSJ79uyVL3/pHwVn3g9/6EPymc98RqYmp+Qv/uKBJYDDogXRNRGLaKyDhEEA4ZxF/tABkx6IpfMTRaOvIXU0HgmJJUfahQZQRTFMUrGAW/patM9ApDLNkcrG+92wcJEyIx3CZIYZ5cqQtJXtwhsiTcFYZgFhzEHiAwwluj1j7T/x+hzkVSsTj3cEx0YZj5+8qBb4SqR3wgVW3qsbU7tqhklVVxq8ORvYK9Kj9nP241d8ZvnCSxlV+3vmbeZIOBnMy9wXET3GD3wP+GI2jK98mChKsphUQEBBBmvCyjSaclM8cANFiovzrqq8vfRerdFe0BCM+/qHZWdDtQNwnNBJ2DPajS3RHjiJcIqam3ZoZN1GaCAJU2G8Z9qsgMq9CdIqlovjgB4n7QE3Iy3MiVyBonU+xubEATkgGVJTRr1jUlmAH1vI0S1+qUidlcWpMaksL1qyhWDdBLjh1l9RUaKqXwAsNA/uH/O9ouL8uJl/WoADkN1MMeuNxh5zz8TktKaleAcEOaKd23WeDYlMzAdkZDYgQ7NBmfUagrh6T6fQxk5EknekJojmPYZL81d7v+bahrxueV6mKznvt7ujI0QDAURQSzFgGBwQ1NgJMCDIuxkZm1/6+kadBWh9pYxtOAYfVU7Jp65GGFuvgTVP1z+qgwJuTLwXjpXfDTFuYBCy8ZjuRkirRXNYgPOe97xH7n3DG6S7q0ve9KY3a62jnOxsLep41913qXmcRns6OmRwaFC+/73vq7vufffdJ1//+oMKcD74gQ/KAw98TCYmJuTzn/usLC7Mqwki0ZFwpVo095eIc3lHDG5ALGHnXc21Mb8nBi1kb0iKNoKSqEXZ7kzo23DFIBuTHosVWAFwiODAh4lnP+U+ST8xhgDcaxEvr9iZkl52vHrGxqZM6qqqZCmyFmkEdq3+whwR7iyeiH4VyzUV4HT0q8Iy3gDHLLoBOXaiTbkjbIC2y8FC2j84pmADwiscFqLu8DRQ/hGNoF9XVbFxMxYONjW23jOwoEAohUNSkJ+tYEkFFA7PiGtkAqSQSK/jmof5mo1qqWFsR6/WpcPwk9SEuFLFH/AbdVIQuQwScrO5wfIB+wnWItKyNqVFwGtkLiCtoyyGKcrVwGLDgkd7PypnDpoFFp6G5enYulWcz3fBtTF6GROtUqm4pkccorHDxQl5F6UwMCG7awqkIN8ASL1Pp5o232vTarZtmV+4HnyZzc5nNprG90Fyxlg1kQDHPhfPwvuKdtOv4yZoUk/Hexdl1iviRg3sZIK0ZIb6ERkgac5f5kVagMNPLK+Lc5beoxM55WeWWMzfDRgScT33zLEQL2l4GG19mfJb8LexSF9Zy468jwGD4296hlt2NZlw5EYHCBwjIFwOowE4vEgAB50D++fwzr3Rd8b6e+Vg+AJy4mSbhkVxpIzmUIDT0SXveve75SMf+ahGaPbs2SOPPPJ9ednLXibPP/+81ja6/Y475D+/+59aFLKwsEgmJydkZ1OTvO2tb5NvfOPrqwOceVJUI6r+QY4fz0U0mmdceS6pHSZT8s4svtHytMKvZ3bJPmm71KeTNex6FuZ4HxY0oN6CXI57NX15M0T4RAAcOwZQGzAhk/6LVCWhAzyEp0ZQQfv4+JQqFiiQCGE61tQV94RihrZaVm9tnMKL9ztc7XpI5yGwJhLgnD7TrhwXOAjb6SBFzDxLdMksQmaRNpM96U0KQQ5pJJ4+AG+DaPxau3Edi6RBLnZLSWmhlC9Vzb7yXVtJ9ppt4UqRY8dOyU8fe1SCwYBUVVbJwYM3KnEUrhQ7+NNnz8rF1lZ59at/QblNkEZzHXk7wIhNMrJys+kh7WZSeSyEp4eCurLxd5Q3LKaa5gsTD6CR4p/43ti7N7yn5QXVpArhd5iSE9Y6whCSlz10JBiQpiKXVOWnauFd237cN5szBBPcZzgQ4OdEiFcjVUfah2y0mfkRAEtKkLUA0BSvVORq92IrGLCpBkjFsu5QXuPpLo/WDwuSfkJd50Ke75TLWAFerBpuJahZAjth3ji8Hwt6DYg2T2Hfr+uJR58JqTx5flGRKwsKqanVJnvrd0C+EeIsuxh8cTBmwsOExc2apNnGAqSQdmhq2qE5yEgRLIOyu2dYJ+nq6rJ1B2OknWSj8wzA8cszR8/LgX2NWg8qmiMc4FD48amnnpJHH31Urf+PHHmtfPvb/ya333671NXXy1e+/GVpbt4lN998s9ZQqqnZobWT1gU4dOpsijhunxQVkT34UUgV41FdmPcOkGYRJexOajPakOha78ymYaemZ/X6AHlSUvTbWBd8+13xBjjWEIuUi+7+6iq0Vlu0qhjlFDgFV22qAYdUwuUor9jcIONlW66RmbC6PbqxCQUNqHIUClRWZnyoe291mY6RK8e0SwsWAlCZgHURcWYda/DGPVlZO3NKuNWENWXjnTOnRDpf8B4AOJBsE+VkTAQHYie8CzYZ2+lg3tL6TT6/AvbwRc9ygBhX9AG8WHi3RBypC4dSiXlbixw7jvIsbGxcWAdQNsam0lFkIP/5X4/IT37yE7n99tukpqZGCguLpa2tTaoqK5Q3k5rqlq7OTmlubpb//u9HpLi4RO6++26ZmZ5WWsTA4KA0NTWp03hnZ6cUFBTI/n17xeVKlSePPq9CjB11DVJWt1vTH0RsADOAHZO8cCkPR4MxSMHDJOW8Q6Med36p5nHO59TteFl+rmewHuWKNJa4lyIOBkQib5/VdBRAxm7mtSjn2KS0O8aFRBYx7bMmgKv1IbsOATBZP5ljbS1BrSiw4JGionzl30Q7RqLts0bO3accqFgKJcO56Z0KyNnhgKSkGFCISR8pKFODy9yRRqacm9PoovN3+3OrfLP3bwFs+M+X36Ot7yXimhwdDvEQKs+bN9U+ASMAl9XQmu5+Fzw6SODG1NVUCAoSbopBgAopnNXNC2HyJ0yKz0mkaJOOATDiWnAO4rXIrfeC1SF2Zl7OnuuQGw41a75xvSOcfGciXinS3dsv//u975W/+qtPaArqM5/5W/mVX/lVLeT44INfk1tvvVUOHDioCim4NwzggoJCqayqlDfed59885vflPn5efn93/t9rY49OTUpn/zEX4lnYUFRu6ZBkmTmFMlgABifOn1Zd47wPeJ1AKLh9FBXKJpFbuX3aypKyZomOkQalmjTzp07HCVAfPxj4glw7ARHaoBK7KRnSQNsdgzQv3GbBQjQl+ByqZIlNVU9f6ZnpiUjI1NysnNkZmZGnnn2Gbn1JS+RyvJSI7MNwgXySGtrtxQU5IjX45em5h1GHaLS2lRdTDp7euSJx5+QN9x7r5py8TkVC/jgKYzppExEls9ADMbRmusTRaM/kZJj7MG5W0lENemV1Qs7sks2tagSIxMH4BBNg6Ol97+NDttniDBBaOUeV+svttwIiyTjABIsPyNazQ6d+Q8QRFuyeNx80x6ds2OqGaROmKnynX//D3ns0Uc1cl1f16AL/Be/8HnJzy+QO++6S699sfWiRru///3vSW1trbziFT8nTz7xhJw6dVIOHjokt9xys3znO9+R2to6uXSpTbmMN95wo7qTw23EwPMP//yTMjjvlkVfSNJTjeSYjmWjM8pTc9RW65Vp0GiJGHUWLsnh2Tc23LmpAdlfkWoAjuOzwxgg0nT0+QtaHw5ZOO0/O7coFy50OiRtbET8UlCQLdWVpVesk6bgtFnoOQdqBh5c6RnpkpOdoeMB0ETKmXN4x4komryyS7N+A9AYp83NtcYxPoqDqNrJPq9MeFEWpirZe73yGFFcOqJTtRbVEioKmhLw7AT27W28SuNu+RZM5rxMCMjkSMmnotw4fbZDU1cMLntYrsPJU23KnI+U12LNowi91tZW6A4j0YFwywFh4KP4Wi+lpm3h8Sk/CVROuB6EipTwzLlz0lDfKPPzC9LbB9O9RnJzcmRkdFgKCwqkuLhYJiYndRezYwfErRyZm5uT6qoq6R8Y0Fw/5QTaOzrE7/PJ3j0tEvD5ZHBoTBE9O6rNRhwi6h0bnEQbEPomgsOiEk+LcA2p9wxqNBH1RCyLu530IUDDMSNSQMSGvhppqifSdoonwIF4jqJsaHhCDu5vNJGQOM0Kll8An47+lJaRKR0dl+UrX/myztaMs5tuulluuOGwfOtb/yz/89575dZbbtKxx2empqbF4w1Ifr4p10KbshsDnBQXF+pO9tHHH5fPffaz8rnPfU4KcrNlcdGzVCWaccIxO7uou2aiwCys3BdjibICjDstZDoyKW43qTAjTuAcom0sHuEeWHzn/2vu3GKjOo84PrvGxmt2jQ0B21HMNbYLJZVogCRIlZJQYiepEK2K+gZ54PKUvPCMqqQvVXlqpFip4KEmoUqhpBBVSUtBioILUYtJKkwM1ObiC3gB29i7Xnvv1W++8+0eg41314Z2JWQLnz179rvNzH/+8x/G50kgOKR5QDxAcf7fXjiROK6ME9H9VDphbkIzjj8tAVQ/Jzyu3y1QXqZ7jgBj+bKnJaC8nQII/y4H5/SpU6ocvnLls0oWbmlpkd279ygyc/bcWbnQdkG2bt0qJ06ckFdffUUa6hvk448PSyIRl7ffeUfbqhw//mddmzdv3pTVq1fLxo0b5dzX56Snp0cuX74iv3zvNzI8p1IoITdkY9uXyJg4QwYXTZXwS3FRVhPHPZeMH3uB6iocJS2iclBIryTFFxsRXzKshGJe2EGoHYwlaAeI6IplNSrm193dr3bB9GkSufTdDZMCoxXMeEz3m+UxaW+vcEToqo6dpFrWprrYZ0gSUFkGFYBgspAzMd81i03s67ur36kQDo621eiPy2CUIMj7UP8vO64Pfhc7B27E2q7bya/NCjq6fY8JZeLcYCQ0KpcvG4Pl7vZpjQURDIYMoR9gNgt/YkTw8hh8e4i5Pwho15YvPmqQtclmyCjHEsVjmAwUR2VOvtOT3/U4LF3XenUD2kolA906AlJsjlhcy/9IcXBw81yQbFc1LNXFyCGNSNXChRXKsscyEJFisE1JYYkSqoynHtf381LY3oGIiRJIHRjo3vQ04e+MMR48Y/y/dnB4HqJADnycURSMZ5PYiQMNgmEilYlVWVNtCjuOFqlAEI/xAgXEAFsofiZcm6lW1Gw5ODx7f3BI6HODvoYl+ue3kqe/mjFEMfve4LA0NzeL3z9PGhubxOfzqUM1ODgoBw8eVKM0MDAg1dXV0tTUJBUVFXL69Gnp6OjQecfgrPn+GkWBPvvsuAwN3dfIsvVMq3zQ3CzJeFIjUZwSuHTaTVmdpaSpnlDhMyPRpcROZ5O7nVO+jY1wQbSGh0OKoGiEHB5T9Jm1h4Gnn9jzP2woMKXy6HHj/gR/fC7pucd9Hk0/ixOvUHQ9EpWe3qDyQHJF/ZhHzj4Ixexpo+njVYQHRA0nhz2Y98vl4IDGvPnmT2TJklrp7euTPxw+LHv37pXq6ipp/cdZaTvfJtu2bZNP/viJrFu3Tp5b8wP59NNjEggEZPv27XKmtVX+dPSobH5ts5SXVyhhvq3tvMRipEJ9eo997/5ahr2V2mW8wueRWEJkLGGqbMi2ukv6QWdghIDCZJw3dX5Muknl/ulz5SAOlpRcUSqyYn5aEtGIpJw1TCpP+YfqmI8r+ZeWP4wZDg1IJG0o+Jz+/kFdQ/DpMpXL0ZjaDdARf6BM1y6/23OK65BbocqXM8EWQtgMgg1a9KdRMJU5xWjIzFxUECeMAJasTiFtPygJvxxMSP+oSNrjVQQnI8io6LpxMt0dECyHyvK7Mulx5RVmq6uy571Jb6lWlLMpbYuOh3RwWNDo1rDIyeXOLS1Rb17JpMEBPVAo8bPoBh8IykIVTRR0obZKJ8FdZss1tvEm5F3z4FbEymwbU+6Vkm++vap55NXfW6ablXtTCufWQMh7o+X4BsqFOzpuqCPC5mahwTHQQ7jIqxGscWziUlEZMHn4dFqF4dTpW1CuKrOMoY6dY5hZJETkjCmlnFOVak7mtbof3VS6mTYVT9LBMRvHMN0tIqdy3X33VJsFxI4Nnmv6MZfpwIkknw1aBTHSLFzjaPLZkPksb8ColBoDyWHAeBP9A4XbNIctkc3lswu5ZjYcHAwoyAUKpTh2IE0FRc45fgEg43+evyAtLYdky5YtsrCySpYvf0b7nkGWJ40KmlhfXy/t7e3S1PS6pluPHTsqAwOD0tvbo8jjzp27FHk81PJ72bDhBTBeGXoAAAcmSURBVOVJoPnU/EGz7qMFFX5NaRneTX5RiuXnsAJHhiOaQueeRL2GQxXQYIDAg/9n3ax/flVhBnmacWN+IKbDZUGE7nHOTY5T+NBlGAckPsajUe0Ll0tZOO8hsAR9YJ9EYwkp85UomgbK11C3RBEDg3pOnh6c/HkNB+er1rPy1y++0Pkn/bR27Vo5efKkvLVjhyxcuEC++fbfisC88cbr8vdTp+RSe7ts2vRjuRO8I+XzA/LCSz+SWHRMPv/8LxIMBrUh7osvviTBYL9cvHhRSkt9MhIKy1u735bBdEBC0ZTMkZTM9xXJKFXsXo/K/VviqSoYJ0yqBD4OjjYv0lfaXJOKLC0UNA6OCsw5xOXF8zzaeFM7mNPoMp6QSx3XpfaZKrWJw07jUGwgF0B3wBmGo4jDSaDr7hNm01LYFubKHXwZ8ACndVzXPfOBjbHKypC2WZP809Y+ymdLqLNKgI5WViGkYPdcYu87u3qdvmBzc7qfLQun5QJzcWMwKffGcBi9BhGzgIGpw8/oDxv7YhxSPSdMxOP0lnKcBMcGZdtyZJg7er2dS9A05RM+2KrBdAi9r7lsBhjeDGVvIyNhnZjn1qycEFFjUODK4BSR1uH9GDxq5oHmcCf5PxwcGoIhe4/DgKF3G0QmEqj0yy8v6ATydw4SJsw/D4g6v4Px0QdEllBmnSvGk0MSBwZvm8VC9Aw8bhcRi4UFVsZCjXtUstsrKUUJ6AsCZIlTxJjBHXAfgNyXckfbAO/Bg17JtfGEIx42eWdtDiE+hyoRUJ2ZvlyFBs6tsuV57nvz/XH+MCgYGpC6q1d7VEoABxDjPtu9wYz+Rb+S6VSZF1luR8fjytXujCqsUbTMRv6GC1ashOfpyldnOn7u98+Gg0P0x14C7VBifcnM5/hR39FTVCRfnTkrR44ckW3bfiHjkbRUVs5XZyQyHtY0QmNjoxLj9+3bJytWrFCNp5Mn/yadnZ1y+9ZtuXHzhmzfvkPa2y/KaCQie3bv0dTr++//Vg4cOCCV5X4tFJjpi3k+93W77k2cv8n6geHgIP3O2VNIOet0z6hp86GQGimDKj/e+Znueab6Owg41U9TNdu0CKg9+3CGOjv7dC8TUGC0cRTDoYgGE5yL7P2ap2lZkmfzTo9HU5qk5LkPrWpAXCAMB/x+NV6xRFL/xjnPT66trKjU9JRBpcbV0IPS0UsOhLG4mFTaPK1A9ZX5JTSelph3rvSHUzIWS0lkPK6SccVFXjNPjvG03x01XHVgvFbzhnJyj3LGsFo4Om4BQNvAsdSblDVVc8Rfappu8rxtF67omUMQPBaJ6e8EBozj0H1UjT1SV1cry5fWaIB6fygs9fW101accg/EA0GytdcSyr5OawJzFnrUadS/OT9RYkezhgAb53+m7Yw499lTo+GI2vfpqmTV+ULvKJKS/pGEBEeSOo7FJSZIVd6SY3iMw2kcHK1nsGlAR7Fbg2lXybhFaNwNVLOl4Sb4tuTjjIbOgw6OTTnhXEDIBDWA6AmsxkJhY7sNN94iXaT54sDGcHLYXJCiMPRMeud/epWRr2kYh7Gl1RNJNA9EI20gR03HFBfLsmXV6ixcv9mvf8eQ5tPf6FEHAwsSqI8UmIVwHUcxgwJgUCHakXvEoXM7Vzw/LHt6ZQyOpuTZRcWyoEwknXB6Y8wpcg7fiWrPtocQSA5KtNF4QhEvIGFSXfxdeUYejyyuWiCLnpqvXcTdHjjIBPAnB5dNdeVzCNrOvlY11UYPhoRn+jJZ2NM6dcwRqqK3b9013VpLSzTaYx1QLsv8oNGC0SlEBGqq5+dQw6FmbCwayP9BUIX/weeb5nzmDm5ggDG0kVC+iEE+4+m+FrQJoT/TbyZ/voLlf2kDzVVLde5n16l/+Juh89F1vVv2798v69dvkE2bG8Vf5tM0z717d1ST6ac/+7k01NXJe796V2pqauTll19Rvs7mza9JoDwgHx36SFMIRNKksnbu2iXXrnXJ7z78cNYdnH+1dSgPACM82bxyVnHOPD4HB87ZqAZBRin4yfR6yndNss85vwgoSS3Y1DHGLx4zlTmopodCYzIaHtOqN8QASTODMttmwVaJmZ/QBbp77yjhdcmSanV0cn1RUdfTe1ej66W1VWoTJlS/OOdPJoJPpTI2xp5HfBZUAMQuad6MajfnJeck51JSvNI9nJbhaFrKSzxCaTKdqBNpgwBk0yKmQiqWNJU8pEyso0elFXo4iuAokmCC6lLtOO6QY5MJqXvKK4v8qJw7CM53IDiLFcW3zShpKIoiOoE9KDIyKQSHFGTAWcWG8h4tmXYpNNsxJdhn/ljT2NFsmj5rVzJ7QHWJzLPi5JOiRHfO2pNc52my68xaCklX161MdZh1stznkymxT8tolD5SMa1m0yxNERCYo0ysZfXZT3kQsnBhMZmL3CG3+/rJrtV5dN5pr/0vyq8wDptAzms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4545156" y="4876006"/>
            <a:ext cx="46353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chemeClr val="tx1"/>
                </a:solidFill>
              </a:rPr>
              <a:t>Projeto “Grandma’s Stories in 2080”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742836"/>
              </p:ext>
            </p:extLst>
          </p:nvPr>
        </p:nvGraphicFramePr>
        <p:xfrm>
          <a:off x="307976" y="327618"/>
          <a:ext cx="8584503" cy="4332362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887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2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9978">
                <a:tc>
                  <a:txBody>
                    <a:bodyPr/>
                    <a:lstStyle/>
                    <a:p>
                      <a:pPr algn="ctr" fontAlgn="t"/>
                      <a:r>
                        <a:rPr lang="pt-PT" sz="1400" u="none" strike="noStrike" dirty="0" err="1">
                          <a:effectLst/>
                        </a:rPr>
                        <a:t>Kind</a:t>
                      </a:r>
                      <a:r>
                        <a:rPr lang="pt-PT" sz="1400" u="none" strike="noStrike" dirty="0">
                          <a:effectLst/>
                        </a:rPr>
                        <a:t> of </a:t>
                      </a:r>
                      <a:r>
                        <a:rPr lang="pt-PT" sz="1400" u="none" strike="noStrike" dirty="0" err="1">
                          <a:effectLst/>
                        </a:rPr>
                        <a:t>activity</a:t>
                      </a:r>
                      <a:endParaRPr lang="pt-PT" sz="140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9030" marR="19030" marT="19030" marB="1903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PT" sz="1400" u="none" strike="noStrike">
                          <a:effectLst/>
                        </a:rPr>
                        <a:t>Web Tool</a:t>
                      </a:r>
                      <a:endParaRPr lang="pt-PT" sz="140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9030" marR="19030" marT="19030" marB="1903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PT" sz="1400" u="none" strike="noStrike">
                          <a:effectLst/>
                        </a:rPr>
                        <a:t>Activity Description</a:t>
                      </a:r>
                      <a:endParaRPr lang="pt-PT" sz="140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9030" marR="19030" marT="19030" marB="1903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058">
                <a:tc rowSpan="4">
                  <a:txBody>
                    <a:bodyPr/>
                    <a:lstStyle/>
                    <a:p>
                      <a:pPr algn="ctr" fontAlgn="t"/>
                      <a:endParaRPr lang="pt-PT" sz="1400" u="none" strike="noStrike" dirty="0">
                        <a:effectLst/>
                      </a:endParaRPr>
                    </a:p>
                    <a:p>
                      <a:pPr algn="ctr" fontAlgn="t"/>
                      <a:endParaRPr lang="pt-PT" sz="1400" u="none" strike="noStrike" dirty="0">
                        <a:effectLst/>
                      </a:endParaRPr>
                    </a:p>
                    <a:p>
                      <a:pPr algn="ctr" fontAlgn="t"/>
                      <a:endParaRPr lang="pt-PT" sz="1400" u="none" strike="noStrike" dirty="0">
                        <a:effectLst/>
                      </a:endParaRPr>
                    </a:p>
                    <a:p>
                      <a:pPr algn="ctr" fontAlgn="t"/>
                      <a:r>
                        <a:rPr lang="pt-PT" sz="1400" b="1" u="none" strike="noStrike" dirty="0" err="1">
                          <a:effectLst/>
                        </a:rPr>
                        <a:t>Creativity</a:t>
                      </a:r>
                      <a:endParaRPr lang="pt-PT" sz="1400" b="1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9030" marR="19030" marT="19030" marB="1903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PT" sz="1400" u="none" strike="noStrike">
                          <a:effectLst/>
                        </a:rPr>
                        <a:t>Canva</a:t>
                      </a:r>
                      <a:endParaRPr lang="pt-PT" sz="140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9030" marR="19030" marT="19030" marB="1903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400" dirty="0">
                          <a:effectLst/>
                        </a:rPr>
                        <a:t> To create posters and the story covers: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9030" marR="19030" marT="19030" marB="1903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058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PT" sz="1400" u="none" strike="noStrike" dirty="0" err="1">
                          <a:effectLst/>
                        </a:rPr>
                        <a:t>Storyjumper</a:t>
                      </a:r>
                      <a:endParaRPr lang="pt-PT" sz="1400" u="none" strike="noStrike" dirty="0">
                        <a:effectLst/>
                      </a:endParaRPr>
                    </a:p>
                    <a:p>
                      <a:pPr algn="ctr" fontAlgn="t"/>
                      <a:r>
                        <a:rPr lang="pt-PT" sz="140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Sway</a:t>
                      </a:r>
                      <a:endParaRPr lang="pt-PT" sz="140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9030" marR="19030" marT="19030" marB="1903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400" dirty="0">
                          <a:effectLst/>
                        </a:rPr>
                        <a:t>To create the online version of the short stories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9030" marR="19030" marT="19030" marB="1903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058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PT" sz="1400" u="none" strike="noStrike" dirty="0">
                          <a:effectLst/>
                        </a:rPr>
                        <a:t>Genial.ly</a:t>
                      </a:r>
                      <a:endParaRPr lang="pt-PT" sz="140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9030" marR="19030" marT="19030" marB="1903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400" dirty="0">
                          <a:effectLst/>
                        </a:rPr>
                        <a:t>To create the </a:t>
                      </a:r>
                      <a:r>
                        <a:rPr lang="en-US" sz="1400" dirty="0" err="1">
                          <a:effectLst/>
                        </a:rPr>
                        <a:t>ebook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9030" marR="19030" marT="19030" marB="1903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6058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PT" sz="1400" u="none" strike="noStrike" dirty="0" err="1">
                          <a:effectLst/>
                        </a:rPr>
                        <a:t>Movie</a:t>
                      </a:r>
                      <a:r>
                        <a:rPr lang="pt-PT" sz="1400" u="none" strike="noStrike" dirty="0">
                          <a:effectLst/>
                        </a:rPr>
                        <a:t> </a:t>
                      </a:r>
                      <a:r>
                        <a:rPr lang="pt-PT" sz="1400" u="none" strike="noStrike" dirty="0" err="1">
                          <a:effectLst/>
                        </a:rPr>
                        <a:t>Maker</a:t>
                      </a:r>
                      <a:r>
                        <a:rPr lang="pt-PT" sz="1400" u="none" strike="noStrike" dirty="0">
                          <a:effectLst/>
                        </a:rPr>
                        <a:t>, </a:t>
                      </a:r>
                      <a:r>
                        <a:rPr lang="pt-PT" sz="1400" u="none" strike="noStrike" dirty="0" err="1">
                          <a:effectLst/>
                        </a:rPr>
                        <a:t>Biteable</a:t>
                      </a:r>
                      <a:r>
                        <a:rPr lang="pt-PT" sz="1400" u="none" strike="noStrike" dirty="0">
                          <a:effectLst/>
                        </a:rPr>
                        <a:t>, </a:t>
                      </a:r>
                      <a:r>
                        <a:rPr lang="pt-PT" sz="1400" u="none" strike="noStrike" dirty="0" err="1">
                          <a:effectLst/>
                        </a:rPr>
                        <a:t>Powtoon</a:t>
                      </a:r>
                      <a:r>
                        <a:rPr lang="pt-PT" sz="1400" u="none" strike="noStrike" dirty="0">
                          <a:effectLst/>
                        </a:rPr>
                        <a:t>, </a:t>
                      </a:r>
                      <a:r>
                        <a:rPr lang="pt-PT" sz="1400" u="none" strike="noStrike" dirty="0" err="1">
                          <a:effectLst/>
                        </a:rPr>
                        <a:t>Kizoa</a:t>
                      </a:r>
                      <a:r>
                        <a:rPr lang="pt-PT" sz="1400" u="none" strike="noStrike" dirty="0">
                          <a:effectLst/>
                        </a:rPr>
                        <a:t>, Adobe </a:t>
                      </a:r>
                      <a:r>
                        <a:rPr lang="pt-PT" sz="1400" u="none" strike="noStrike" dirty="0" err="1">
                          <a:effectLst/>
                        </a:rPr>
                        <a:t>Spark</a:t>
                      </a:r>
                      <a:r>
                        <a:rPr lang="pt-PT" sz="1400" u="none" strike="noStrike" dirty="0">
                          <a:effectLst/>
                        </a:rPr>
                        <a:t>, </a:t>
                      </a:r>
                      <a:r>
                        <a:rPr lang="pt-PT" sz="1400" u="none" strike="noStrike" dirty="0" err="1">
                          <a:effectLst/>
                        </a:rPr>
                        <a:t>Wevideo</a:t>
                      </a:r>
                      <a:endParaRPr lang="pt-PT" sz="140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9030" marR="19030" marT="19030" marB="1903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pt-PT" sz="1400" u="none" strike="noStrike" dirty="0">
                          <a:effectLst/>
                        </a:rPr>
                        <a:t>To </a:t>
                      </a:r>
                      <a:r>
                        <a:rPr lang="pt-PT" sz="1400" u="none" strike="noStrike" dirty="0" err="1">
                          <a:effectLst/>
                        </a:rPr>
                        <a:t>make</a:t>
                      </a:r>
                      <a:r>
                        <a:rPr lang="pt-PT" sz="1400" u="none" strike="noStrike" dirty="0">
                          <a:effectLst/>
                        </a:rPr>
                        <a:t> </a:t>
                      </a:r>
                      <a:r>
                        <a:rPr lang="pt-PT" sz="1400" u="none" strike="noStrike" dirty="0" err="1">
                          <a:effectLst/>
                        </a:rPr>
                        <a:t>videos</a:t>
                      </a:r>
                      <a:endParaRPr lang="pt-PT" sz="140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9030" marR="19030" marT="19030" marB="1903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978">
                <a:tc rowSpan="4">
                  <a:txBody>
                    <a:bodyPr/>
                    <a:lstStyle/>
                    <a:p>
                      <a:pPr algn="ctr" fontAlgn="t"/>
                      <a:endParaRPr lang="pt-PT" sz="1400" u="none" strike="noStrike" dirty="0">
                        <a:effectLst/>
                      </a:endParaRPr>
                    </a:p>
                    <a:p>
                      <a:pPr algn="ctr" fontAlgn="t"/>
                      <a:endParaRPr lang="pt-PT" sz="1400" u="none" strike="noStrike" dirty="0">
                        <a:effectLst/>
                      </a:endParaRPr>
                    </a:p>
                    <a:p>
                      <a:pPr algn="ctr" fontAlgn="t"/>
                      <a:r>
                        <a:rPr lang="pt-PT" sz="1400" b="1" u="none" strike="noStrike" dirty="0" err="1">
                          <a:effectLst/>
                        </a:rPr>
                        <a:t>Evaluation</a:t>
                      </a:r>
                      <a:endParaRPr lang="pt-PT" sz="1400" b="1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9030" marR="19030" marT="19030" marB="19030">
                    <a:solidFill>
                      <a:srgbClr val="00B05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PT" sz="1400" u="none" strike="noStrike" dirty="0">
                          <a:effectLst/>
                        </a:rPr>
                        <a:t>Google </a:t>
                      </a:r>
                      <a:r>
                        <a:rPr lang="pt-PT" sz="1400" u="none" strike="noStrike" dirty="0" err="1">
                          <a:effectLst/>
                        </a:rPr>
                        <a:t>forms</a:t>
                      </a:r>
                      <a:endParaRPr lang="pt-PT" sz="140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9030" marR="19030" marT="19030" marB="19030">
                    <a:solidFill>
                      <a:srgbClr val="00B05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400" u="none" strike="noStrike" dirty="0">
                          <a:effectLst/>
                        </a:rPr>
                        <a:t>Evaluation questionnaires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9030" marR="19030" marT="19030" marB="19030">
                    <a:solidFill>
                      <a:srgbClr val="00B050">
                        <a:alpha val="3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6058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PT" sz="1400" u="none" strike="noStrike" dirty="0">
                          <a:effectLst/>
                        </a:rPr>
                        <a:t>Padlet</a:t>
                      </a:r>
                      <a:endParaRPr lang="pt-PT" sz="140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9030" marR="19030" marT="19030" marB="19030">
                    <a:solidFill>
                      <a:srgbClr val="00B05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400" u="none" strike="noStrike" dirty="0">
                          <a:effectLst/>
                        </a:rPr>
                        <a:t>Students and teachers reflect on their experience in the project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9030" marR="19030" marT="19030" marB="19030">
                    <a:solidFill>
                      <a:srgbClr val="00B050">
                        <a:alpha val="3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6058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PT" sz="1400" u="none" strike="noStrike" dirty="0" err="1">
                          <a:effectLst/>
                        </a:rPr>
                        <a:t>Blogger</a:t>
                      </a:r>
                      <a:r>
                        <a:rPr lang="pt-PT" sz="1400" u="none" strike="noStrike" dirty="0">
                          <a:effectLst/>
                        </a:rPr>
                        <a:t> e-portfolios</a:t>
                      </a:r>
                    </a:p>
                    <a:p>
                      <a:pPr algn="ctr" fontAlgn="t"/>
                      <a:r>
                        <a:rPr lang="pt-PT" sz="1400" u="none" strike="noStrike" dirty="0">
                          <a:effectLst/>
                        </a:rPr>
                        <a:t>Smore</a:t>
                      </a:r>
                      <a:endParaRPr lang="pt-PT" sz="140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9030" marR="19030" marT="19030" marB="19030">
                    <a:solidFill>
                      <a:srgbClr val="00B05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400" u="none" strike="noStrike" dirty="0">
                          <a:effectLst/>
                        </a:rPr>
                        <a:t>Students reflect about their project work activities and process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9030" marR="19030" marT="19030" marB="19030">
                    <a:solidFill>
                      <a:srgbClr val="00B050">
                        <a:alpha val="3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6058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PT" sz="1400" u="none" strike="noStrike">
                          <a:effectLst/>
                        </a:rPr>
                        <a:t>Credly</a:t>
                      </a:r>
                      <a:endParaRPr lang="pt-PT" sz="1400">
                        <a:effectLst/>
                      </a:endParaRPr>
                    </a:p>
                    <a:p>
                      <a:pPr algn="ctr" fontAlgn="t"/>
                      <a:r>
                        <a:rPr lang="pt-PT" sz="1400" u="none" strike="noStrike">
                          <a:effectLst/>
                        </a:rPr>
                        <a:t>Digital Badges</a:t>
                      </a:r>
                      <a:endParaRPr lang="pt-PT" sz="140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9030" marR="19030" marT="19030" marB="19030">
                    <a:solidFill>
                      <a:srgbClr val="00B050">
                        <a:alpha val="3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400" u="none" strike="noStrike" dirty="0">
                          <a:effectLst/>
                        </a:rPr>
                        <a:t>Recognize students’ skills and achievements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9030" marR="19030" marT="19030" marB="19030">
                    <a:solidFill>
                      <a:srgbClr val="00B050">
                        <a:alpha val="3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0" y="4876006"/>
            <a:ext cx="493204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rgbClr val="FFFFFF"/>
                </a:solidFill>
              </a:rPr>
              <a:t>Partilhas à Quarta: Metodologia trabalho colaborativo     10/04/2019</a:t>
            </a:r>
          </a:p>
        </p:txBody>
      </p:sp>
    </p:spTree>
    <p:extLst>
      <p:ext uri="{BB962C8B-B14F-4D97-AF65-F5344CB8AC3E}">
        <p14:creationId xmlns:p14="http://schemas.microsoft.com/office/powerpoint/2010/main" val="1737277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4101125" y="1659550"/>
            <a:ext cx="3767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400" dirty="0">
                <a:latin typeface="Arial Black" panose="020B0A04020102020204" pitchFamily="34" charset="0"/>
              </a:rPr>
              <a:t>PRODUTOS FINAIS</a:t>
            </a:r>
            <a:endParaRPr sz="1800" dirty="0">
              <a:latin typeface="Arial Black" panose="020B0A04020102020204" pitchFamily="34" charset="0"/>
            </a:endParaRPr>
          </a:p>
        </p:txBody>
      </p:sp>
      <p:sp>
        <p:nvSpPr>
          <p:cNvPr id="94" name="Google Shape;94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7" name="CaixaDeTexto 6"/>
          <p:cNvSpPr txBox="1"/>
          <p:nvPr/>
        </p:nvSpPr>
        <p:spPr>
          <a:xfrm>
            <a:off x="0" y="4876006"/>
            <a:ext cx="493204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rgbClr val="FFFFFF"/>
                </a:solidFill>
              </a:rPr>
              <a:t>Partilhas à Quarta: Metodologia trabalho colaborativo     10/04/2019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932040" y="4876006"/>
            <a:ext cx="421196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200" dirty="0"/>
              <a:t>Projeto “Grandma’s Stories in 2080”</a:t>
            </a:r>
          </a:p>
        </p:txBody>
      </p:sp>
    </p:spTree>
    <p:extLst>
      <p:ext uri="{BB962C8B-B14F-4D97-AF65-F5344CB8AC3E}">
        <p14:creationId xmlns:p14="http://schemas.microsoft.com/office/powerpoint/2010/main" val="3123645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D02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"/>
              <a:pPr/>
              <a:t>17</a:t>
            </a:fld>
            <a:endParaRPr/>
          </a:p>
        </p:txBody>
      </p:sp>
      <p:sp>
        <p:nvSpPr>
          <p:cNvPr id="11" name="CaixaDeTexto 10"/>
          <p:cNvSpPr txBox="1"/>
          <p:nvPr/>
        </p:nvSpPr>
        <p:spPr>
          <a:xfrm>
            <a:off x="4617164" y="4876006"/>
            <a:ext cx="46353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200" dirty="0"/>
              <a:t>Projeto “Grandma’s Stories in 2080”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5616" y="2963739"/>
            <a:ext cx="2076377" cy="760139"/>
          </a:xfrm>
        </p:spPr>
        <p:txBody>
          <a:bodyPr/>
          <a:lstStyle/>
          <a:p>
            <a:r>
              <a:rPr lang="pt-PT" dirty="0"/>
              <a:t>Recolha de </a:t>
            </a:r>
            <a:br>
              <a:rPr lang="pt-PT" dirty="0"/>
            </a:br>
            <a:r>
              <a:rPr lang="pt-PT" dirty="0"/>
              <a:t>histórias dos avós</a:t>
            </a:r>
            <a:br>
              <a:rPr lang="pt-PT" dirty="0"/>
            </a:br>
            <a:br>
              <a:rPr lang="pt-PT" dirty="0"/>
            </a:br>
            <a:r>
              <a:rPr lang="pt-PT" sz="1800" dirty="0" err="1">
                <a:latin typeface="Arial" panose="020B0604020202020204" pitchFamily="34" charset="0"/>
                <a:cs typeface="Arial" panose="020B0604020202020204" pitchFamily="34" charset="0"/>
              </a:rPr>
              <a:t>Podcasts</a:t>
            </a: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 e vídeos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944640"/>
            <a:ext cx="3384376" cy="3558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0" y="4876006"/>
            <a:ext cx="493204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rgbClr val="FFFFFF"/>
                </a:solidFill>
              </a:rPr>
              <a:t>Partilhas à Quarta: Metodologia trabalho colaborativo     10/04/2019</a:t>
            </a:r>
          </a:p>
        </p:txBody>
      </p:sp>
    </p:spTree>
    <p:extLst>
      <p:ext uri="{BB962C8B-B14F-4D97-AF65-F5344CB8AC3E}">
        <p14:creationId xmlns:p14="http://schemas.microsoft.com/office/powerpoint/2010/main" val="3797205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4672" y="1900293"/>
            <a:ext cx="2099576" cy="1350101"/>
          </a:xfrm>
        </p:spPr>
        <p:txBody>
          <a:bodyPr/>
          <a:lstStyle/>
          <a:p>
            <a:pPr algn="ctr"/>
            <a:r>
              <a:rPr lang="pt-PT" dirty="0" err="1"/>
              <a:t>Videos</a:t>
            </a:r>
            <a:r>
              <a:rPr lang="pt-PT" dirty="0"/>
              <a:t> e </a:t>
            </a:r>
            <a:r>
              <a:rPr lang="pt-PT" dirty="0" err="1"/>
              <a:t>podcasts</a:t>
            </a:r>
            <a:r>
              <a:rPr lang="pt-PT" dirty="0"/>
              <a:t>  dos alunos sobre os ODS</a:t>
            </a:r>
          </a:p>
        </p:txBody>
      </p:sp>
      <p:sp>
        <p:nvSpPr>
          <p:cNvPr id="3" name="Marcador de Posição do Número do Diapositivo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18</a:t>
            </a:fld>
            <a:endParaRPr lang="pt-PT"/>
          </a:p>
        </p:txBody>
      </p:sp>
      <p:pic>
        <p:nvPicPr>
          <p:cNvPr id="3075" name="Picture 3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9" t="14392" r="35017" b="22395"/>
          <a:stretch/>
        </p:blipFill>
        <p:spPr bwMode="auto">
          <a:xfrm>
            <a:off x="901504" y="843558"/>
            <a:ext cx="3605156" cy="365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ângulo 4"/>
          <p:cNvSpPr/>
          <p:nvPr/>
        </p:nvSpPr>
        <p:spPr>
          <a:xfrm>
            <a:off x="5004048" y="3867894"/>
            <a:ext cx="280831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800" dirty="0">
                <a:hlinkClick r:id="rId4"/>
              </a:rPr>
              <a:t>https://www.thinglink.com/scene/1120337391505113093</a:t>
            </a:r>
            <a:r>
              <a:rPr lang="pt-PT" sz="800" dirty="0"/>
              <a:t> </a:t>
            </a: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000">
                        <a14:foregroundMark x1="73667" y1="25577" x2="73667" y2="25577"/>
                        <a14:foregroundMark x1="30778" y1="20256" x2="30778" y2="20256"/>
                        <a14:foregroundMark x1="29778" y1="12372" x2="29778" y2="12372"/>
                        <a14:foregroundMark x1="69778" y1="56218" x2="69778" y2="56218"/>
                        <a14:foregroundMark x1="96556" y1="62115" x2="96556" y2="62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46853">
            <a:off x="4125097" y="687553"/>
            <a:ext cx="1140861" cy="197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ero hu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1720" y="1131590"/>
            <a:ext cx="360040" cy="36004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0" y="4876006"/>
            <a:ext cx="493204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rgbClr val="FFFFFF"/>
                </a:solidFill>
              </a:rPr>
              <a:t>Partilhas à Quarta: Metodologia trabalho colaborativo     10/04/2019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932040" y="4876006"/>
            <a:ext cx="421196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200" dirty="0"/>
              <a:t>Projeto “Grandma’s Stories in 2080”</a:t>
            </a:r>
          </a:p>
        </p:txBody>
      </p:sp>
    </p:spTree>
    <p:extLst>
      <p:ext uri="{BB962C8B-B14F-4D97-AF65-F5344CB8AC3E}">
        <p14:creationId xmlns:p14="http://schemas.microsoft.com/office/powerpoint/2010/main" val="278001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19</a:t>
            </a:fld>
            <a:endParaRPr lang="pt-PT"/>
          </a:p>
        </p:txBody>
      </p:sp>
      <p:pic>
        <p:nvPicPr>
          <p:cNvPr id="512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2" y="0"/>
            <a:ext cx="91658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maria\Desktop\ANO LETIVO 2018-2019\PRÉMIO NACIONAL\PICS\QR collection of stori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435846"/>
            <a:ext cx="122413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000">
                        <a14:foregroundMark x1="73667" y1="25577" x2="73667" y2="25577"/>
                        <a14:foregroundMark x1="30778" y1="20256" x2="30778" y2="20256"/>
                        <a14:foregroundMark x1="29778" y1="12372" x2="29778" y2="12372"/>
                        <a14:foregroundMark x1="69778" y1="56218" x2="69778" y2="56218"/>
                        <a14:foregroundMark x1="96556" y1="62115" x2="96556" y2="62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9403">
            <a:off x="369940" y="-203664"/>
            <a:ext cx="754514" cy="1307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545156" y="4876006"/>
            <a:ext cx="46353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chemeClr val="tx1"/>
                </a:solidFill>
              </a:rPr>
              <a:t>Projeto “Grandma’s Stories in 2080”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345570" y="207572"/>
            <a:ext cx="1944216" cy="485349"/>
          </a:xfrm>
          <a:prstGeom prst="rect">
            <a:avLst/>
          </a:prstGeo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PT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Um </a:t>
            </a:r>
            <a:r>
              <a:rPr lang="pt-PT" sz="2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ebook</a:t>
            </a:r>
            <a:endParaRPr lang="pt-PT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0" y="4876006"/>
            <a:ext cx="493204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rgbClr val="FFFFFF"/>
                </a:solidFill>
              </a:rPr>
              <a:t>Partilhas à Quarta: Metodologia trabalho colaborativo     10/04/2019</a:t>
            </a:r>
          </a:p>
        </p:txBody>
      </p:sp>
    </p:spTree>
    <p:extLst>
      <p:ext uri="{BB962C8B-B14F-4D97-AF65-F5344CB8AC3E}">
        <p14:creationId xmlns:p14="http://schemas.microsoft.com/office/powerpoint/2010/main" val="444207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C4CA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7;p12"/>
          <p:cNvSpPr txBox="1">
            <a:spLocks/>
          </p:cNvSpPr>
          <p:nvPr/>
        </p:nvSpPr>
        <p:spPr>
          <a:xfrm>
            <a:off x="2195736" y="1131590"/>
            <a:ext cx="4824536" cy="30806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pt-PT" sz="1800" dirty="0">
                <a:solidFill>
                  <a:schemeClr val="tx1"/>
                </a:solidFill>
                <a:latin typeface="+mj-lt"/>
              </a:rPr>
              <a:t>Projeto  de parceria internacional em que o</a:t>
            </a:r>
            <a:r>
              <a:rPr lang="pt-PT" sz="1800" dirty="0">
                <a:solidFill>
                  <a:schemeClr val="tx1"/>
                </a:solidFill>
              </a:rPr>
              <a:t>s alunos participantes descobrem o valor e o poder das histórias dos seus avós, estabelecendo uma ligação com os problemas globais do presente.</a:t>
            </a:r>
          </a:p>
          <a:p>
            <a:pPr algn="just"/>
            <a:r>
              <a:rPr lang="pt-PT" sz="1800" dirty="0">
                <a:solidFill>
                  <a:schemeClr val="tx1"/>
                </a:solidFill>
              </a:rPr>
              <a:t>Após o estudo de um conto e dos seus elementos constitutivos, os alunos coescrevem, com os seus parceiros, histórias inspiradas nos ODS para o seus futuros netos: as  'Grandma's Stories IN 2080’.</a:t>
            </a:r>
          </a:p>
          <a:p>
            <a:r>
              <a:rPr lang="pt-PT" sz="1800" dirty="0"/>
              <a:t> </a:t>
            </a:r>
          </a:p>
          <a:p>
            <a:r>
              <a:rPr lang="pt-PT" sz="1800" dirty="0"/>
              <a:t> </a:t>
            </a:r>
          </a:p>
          <a:p>
            <a:pPr fontAlgn="base"/>
            <a:endParaRPr lang="pt-PT" sz="1800" dirty="0">
              <a:latin typeface="+mj-lt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0" y="4876006"/>
            <a:ext cx="493204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rgbClr val="FFFFFF"/>
                </a:solidFill>
              </a:rPr>
              <a:t>Partilhas à Quarta: Metodologia trabalho colaborativo     10/04/2019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932040" y="4876006"/>
            <a:ext cx="42484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pt-PT" sz="1200" dirty="0">
                <a:solidFill>
                  <a:schemeClr val="tx1"/>
                </a:solidFill>
              </a:rPr>
              <a:t>	Projeto “Grandma’s Stories in 2080”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20</a:t>
            </a:fld>
            <a:endParaRPr lang="pt-PT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9"/>
            <a:ext cx="9131311" cy="5095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545156" y="4876006"/>
            <a:ext cx="46353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chemeClr val="tx1"/>
                </a:solidFill>
              </a:rPr>
              <a:t>Projeto “Grandma’s Stories in 2080”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0" y="4876006"/>
            <a:ext cx="493204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rgbClr val="FFFFFF"/>
                </a:solidFill>
              </a:rPr>
              <a:t>Partilhas à Quarta: Metodologia trabalho colaborativo     10/04/2019</a:t>
            </a:r>
          </a:p>
        </p:txBody>
      </p:sp>
    </p:spTree>
    <p:extLst>
      <p:ext uri="{BB962C8B-B14F-4D97-AF65-F5344CB8AC3E}">
        <p14:creationId xmlns:p14="http://schemas.microsoft.com/office/powerpoint/2010/main" val="1044800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10" name="Google Shape;269;p33">
            <a:hlinkClick r:id="rId3"/>
          </p:cNvPr>
          <p:cNvSpPr/>
          <p:nvPr/>
        </p:nvSpPr>
        <p:spPr>
          <a:xfrm>
            <a:off x="539552" y="987574"/>
            <a:ext cx="4566939" cy="3672408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C:\Users\maria\Desktop\ANO LETIVO 2018-2019\PRÉMIO NACIONAL\PICS\website em P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5"/>
          <a:stretch/>
        </p:blipFill>
        <p:spPr bwMode="auto">
          <a:xfrm>
            <a:off x="683568" y="1131590"/>
            <a:ext cx="424847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ia\Desktop\ANO LETIVO 2018-2019\PRÉMIO NACIONAL\PICS\wix grandma storie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53373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000">
                        <a14:foregroundMark x1="73667" y1="25577" x2="73667" y2="25577"/>
                        <a14:foregroundMark x1="30778" y1="20256" x2="30778" y2="20256"/>
                        <a14:foregroundMark x1="29778" y1="12372" x2="29778" y2="12372"/>
                        <a14:foregroundMark x1="69778" y1="56218" x2="69778" y2="56218"/>
                        <a14:foregroundMark x1="96556" y1="62115" x2="96556" y2="62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70251">
            <a:off x="4781642" y="-13189"/>
            <a:ext cx="1140861" cy="197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Google Shape;270;p33"/>
          <p:cNvSpPr txBox="1">
            <a:spLocks/>
          </p:cNvSpPr>
          <p:nvPr/>
        </p:nvSpPr>
        <p:spPr>
          <a:xfrm>
            <a:off x="-108520" y="0"/>
            <a:ext cx="5576367" cy="1000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niglet"/>
              <a:buChar char="×"/>
              <a:defRPr sz="3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indent="0" algn="ctr">
              <a:buFont typeface="Sniglet"/>
              <a:buNone/>
            </a:pPr>
            <a:r>
              <a:rPr lang="pt-PT" sz="3200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ea typeface="Bangers"/>
                <a:cs typeface="Bangers"/>
                <a:sym typeface="Bangers"/>
              </a:rPr>
              <a:t>O website em PT</a:t>
            </a:r>
            <a:endParaRPr lang="pt-PT" sz="110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4545156" y="4876006"/>
            <a:ext cx="46353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chemeClr val="tx1"/>
                </a:solidFill>
              </a:rPr>
              <a:t>Projeto “Grandma’s Stories in 2080”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0" y="4876006"/>
            <a:ext cx="493204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rgbClr val="FFFFFF"/>
                </a:solidFill>
              </a:rPr>
              <a:t>Partilhas à Quarta: Metodologia trabalho colaborativo     10/04/2019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3"/>
          <p:cNvSpPr/>
          <p:nvPr/>
        </p:nvSpPr>
        <p:spPr>
          <a:xfrm>
            <a:off x="4181017" y="994513"/>
            <a:ext cx="4184700" cy="2672100"/>
          </a:xfrm>
          <a:prstGeom prst="rect">
            <a:avLst/>
          </a:prstGeom>
          <a:solidFill>
            <a:srgbClr val="001936">
              <a:alpha val="21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Place your screenshot here</a:t>
            </a:r>
            <a:endParaRPr sz="1000" dirty="0">
              <a:solidFill>
                <a:srgbClr val="FFFFFF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69" name="Google Shape;269;p33"/>
          <p:cNvSpPr/>
          <p:nvPr/>
        </p:nvSpPr>
        <p:spPr>
          <a:xfrm>
            <a:off x="4025600" y="1131590"/>
            <a:ext cx="4566939" cy="3672408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3"/>
          <p:cNvSpPr txBox="1">
            <a:spLocks noGrp="1"/>
          </p:cNvSpPr>
          <p:nvPr>
            <p:ph type="body" idx="4294967295"/>
          </p:nvPr>
        </p:nvSpPr>
        <p:spPr>
          <a:xfrm>
            <a:off x="3306267" y="-164554"/>
            <a:ext cx="5576367" cy="10007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32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  <a:ea typeface="Bangers"/>
                <a:cs typeface="Bangers"/>
                <a:sym typeface="Bangers"/>
              </a:rPr>
              <a:t>O Twinspace</a:t>
            </a:r>
            <a:endParaRPr sz="11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71" name="Google Shape;271;p3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2050" name="Picture 2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8" b="12188"/>
          <a:stretch/>
        </p:blipFill>
        <p:spPr bwMode="auto">
          <a:xfrm>
            <a:off x="4211960" y="1275606"/>
            <a:ext cx="418470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000">
                        <a14:foregroundMark x1="73667" y1="25577" x2="73667" y2="25577"/>
                        <a14:foregroundMark x1="30778" y1="20256" x2="30778" y2="20256"/>
                        <a14:foregroundMark x1="29778" y1="12372" x2="29778" y2="12372"/>
                        <a14:foregroundMark x1="69778" y1="56218" x2="69778" y2="56218"/>
                        <a14:foregroundMark x1="96556" y1="62115" x2="96556" y2="62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9403">
            <a:off x="3066158" y="320466"/>
            <a:ext cx="1140861" cy="197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 descr="C:\Users\maria\Desktop\ANO LETIVO 2018-2019\PRÉMIO NACIONAL\PICS\QR code grandma's storie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29942"/>
            <a:ext cx="1974627" cy="197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ixaDeTexto 22"/>
          <p:cNvSpPr txBox="1"/>
          <p:nvPr/>
        </p:nvSpPr>
        <p:spPr>
          <a:xfrm>
            <a:off x="4545156" y="4876006"/>
            <a:ext cx="46353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chemeClr val="tx1"/>
                </a:solidFill>
              </a:rPr>
              <a:t>Projeto “Grandma’s Stories in 2080”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0" y="4876006"/>
            <a:ext cx="493204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rgbClr val="FFFFFF"/>
                </a:solidFill>
              </a:rPr>
              <a:t>Partilhas à Quarta: Metodologia trabalho colaborativo     10/04/2019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sz="3200" i="1" spc="-150" dirty="0">
                <a:latin typeface="Arial Black" panose="020B0A04020102020204" pitchFamily="34" charset="0"/>
              </a:rPr>
              <a:t>AVALIAÇÃO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23</a:t>
            </a:fld>
            <a:endParaRPr lang="pt-PT"/>
          </a:p>
        </p:txBody>
      </p:sp>
      <p:sp>
        <p:nvSpPr>
          <p:cNvPr id="5" name="CaixaDeTexto 4"/>
          <p:cNvSpPr txBox="1"/>
          <p:nvPr/>
        </p:nvSpPr>
        <p:spPr>
          <a:xfrm>
            <a:off x="0" y="4876006"/>
            <a:ext cx="493204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rgbClr val="FFFFFF"/>
                </a:solidFill>
              </a:rPr>
              <a:t>Partilhas à Quarta: Metodologia trabalho colaborativo     10/04/2019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932040" y="4876006"/>
            <a:ext cx="42484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chemeClr val="tx1"/>
                </a:solidFill>
              </a:rPr>
              <a:t>Projeto “Grandma’s Stories in 2080”</a:t>
            </a:r>
          </a:p>
        </p:txBody>
      </p:sp>
    </p:spTree>
    <p:extLst>
      <p:ext uri="{BB962C8B-B14F-4D97-AF65-F5344CB8AC3E}">
        <p14:creationId xmlns:p14="http://schemas.microsoft.com/office/powerpoint/2010/main" val="3083892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"/>
              <a:pPr/>
              <a:t>24</a:t>
            </a:fld>
            <a:endParaRPr/>
          </a:p>
        </p:txBody>
      </p:sp>
      <p:sp>
        <p:nvSpPr>
          <p:cNvPr id="11" name="CaixaDeTexto 10"/>
          <p:cNvSpPr txBox="1"/>
          <p:nvPr/>
        </p:nvSpPr>
        <p:spPr>
          <a:xfrm>
            <a:off x="4499992" y="4876006"/>
            <a:ext cx="46353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200" dirty="0"/>
              <a:t>Projeto “Grandma’s Stories in 2080”</a:t>
            </a:r>
          </a:p>
        </p:txBody>
      </p:sp>
      <p:pic>
        <p:nvPicPr>
          <p:cNvPr id="3" name="Imagem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44000" cy="483130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0" y="4876006"/>
            <a:ext cx="493204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rgbClr val="FFFFFF"/>
                </a:solidFill>
              </a:rPr>
              <a:t>Partilhas à Quarta: Metodologia trabalho colaborativo     10/04/2019</a:t>
            </a:r>
          </a:p>
        </p:txBody>
      </p:sp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000">
                        <a14:foregroundMark x1="73667" y1="25577" x2="73667" y2="25577"/>
                        <a14:foregroundMark x1="30778" y1="20256" x2="30778" y2="20256"/>
                        <a14:foregroundMark x1="29778" y1="12372" x2="29778" y2="12372"/>
                        <a14:foregroundMark x1="69778" y1="56218" x2="69778" y2="56218"/>
                        <a14:foregroundMark x1="96556" y1="62115" x2="96556" y2="62115"/>
                      </a14:backgroundRemoval>
                    </a14:imgEffect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72098">
            <a:off x="2976876" y="2577403"/>
            <a:ext cx="1019345" cy="17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591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"/>
              <a:pPr/>
              <a:t>25</a:t>
            </a:fld>
            <a:endParaRPr/>
          </a:p>
        </p:txBody>
      </p:sp>
      <p:sp>
        <p:nvSpPr>
          <p:cNvPr id="11" name="CaixaDeTexto 10"/>
          <p:cNvSpPr txBox="1"/>
          <p:nvPr/>
        </p:nvSpPr>
        <p:spPr>
          <a:xfrm>
            <a:off x="4499992" y="4876006"/>
            <a:ext cx="46353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200" dirty="0"/>
              <a:t>Projeto “Grandma’s Stories in 2080”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0" y="4876006"/>
            <a:ext cx="493204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rgbClr val="FFFFFF"/>
                </a:solidFill>
              </a:rPr>
              <a:t>Partilhas à Quarta: Metodologia trabalho colaborativo     10/04/2019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87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14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/>
              <a:t>IMPACTO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26</a:t>
            </a:fld>
            <a:endParaRPr lang="pt-PT"/>
          </a:p>
        </p:txBody>
      </p:sp>
      <p:sp>
        <p:nvSpPr>
          <p:cNvPr id="5" name="CaixaDeTexto 4"/>
          <p:cNvSpPr txBox="1"/>
          <p:nvPr/>
        </p:nvSpPr>
        <p:spPr>
          <a:xfrm>
            <a:off x="0" y="4876006"/>
            <a:ext cx="493204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rgbClr val="FFFFFF"/>
                </a:solidFill>
              </a:rPr>
              <a:t>Partilhas à Quarta: Metodologia trabalho colaborativo     10/04/2019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932040" y="4876006"/>
            <a:ext cx="42484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chemeClr val="tx1"/>
                </a:solidFill>
              </a:rPr>
              <a:t>Projeto “Grandma’s Stories in 2080”</a:t>
            </a:r>
          </a:p>
        </p:txBody>
      </p:sp>
    </p:spTree>
    <p:extLst>
      <p:ext uri="{BB962C8B-B14F-4D97-AF65-F5344CB8AC3E}">
        <p14:creationId xmlns:p14="http://schemas.microsoft.com/office/powerpoint/2010/main" val="4070610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27</a:t>
            </a:fld>
            <a:endParaRPr lang="pt-PT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19"/>
          <a:stretch/>
        </p:blipFill>
        <p:spPr bwMode="auto">
          <a:xfrm>
            <a:off x="4323490" y="741646"/>
            <a:ext cx="4496982" cy="3846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19" y="339502"/>
            <a:ext cx="3743325" cy="454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3139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Número do Diapositivo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28</a:t>
            </a:fld>
            <a:endParaRPr lang="pt-P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02083"/>
            <a:ext cx="5457853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0" y="4876006"/>
            <a:ext cx="493204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rgbClr val="FFFFFF"/>
                </a:solidFill>
              </a:rPr>
              <a:t>Partilhas à Quarta: Metodologia trabalho colaborativo     10/04/2019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932040" y="4876006"/>
            <a:ext cx="42484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chemeClr val="tx1"/>
                </a:solidFill>
              </a:rPr>
              <a:t>Projeto “Grandma’s Stories in 2080”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25" r="6914"/>
          <a:stretch/>
        </p:blipFill>
        <p:spPr bwMode="auto">
          <a:xfrm>
            <a:off x="4788024" y="1275606"/>
            <a:ext cx="4121847" cy="2668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406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5"/>
          <p:cNvSpPr txBox="1">
            <a:spLocks noGrp="1"/>
          </p:cNvSpPr>
          <p:nvPr>
            <p:ph type="title"/>
          </p:nvPr>
        </p:nvSpPr>
        <p:spPr>
          <a:xfrm rot="161729">
            <a:off x="841569" y="792413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Arial Black" panose="020B0A04020102020204" pitchFamily="34" charset="0"/>
              </a:rPr>
              <a:t>Agradecimentos </a:t>
            </a:r>
            <a:endParaRPr sz="2400" dirty="0">
              <a:latin typeface="Arial Black" panose="020B0A04020102020204" pitchFamily="34" charset="0"/>
            </a:endParaRPr>
          </a:p>
        </p:txBody>
      </p:sp>
      <p:sp>
        <p:nvSpPr>
          <p:cNvPr id="286" name="Google Shape;286;p35"/>
          <p:cNvSpPr txBox="1">
            <a:spLocks noGrp="1"/>
          </p:cNvSpPr>
          <p:nvPr>
            <p:ph type="body" idx="1"/>
          </p:nvPr>
        </p:nvSpPr>
        <p:spPr>
          <a:xfrm>
            <a:off x="971600" y="1500398"/>
            <a:ext cx="7056784" cy="3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PT" sz="2000" dirty="0">
                <a:solidFill>
                  <a:srgbClr val="000000"/>
                </a:solidFill>
                <a:latin typeface="+mj-lt"/>
              </a:rPr>
              <a:t>À</a:t>
            </a:r>
            <a:r>
              <a:rPr lang="en" sz="2000" dirty="0">
                <a:solidFill>
                  <a:srgbClr val="000000"/>
                </a:solidFill>
                <a:latin typeface="+mj-lt"/>
              </a:rPr>
              <a:t> Hayfa Majdoub, a fundadora do projeto pela inspiração ao longo de todo o processo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" sz="2000" dirty="0">
                <a:solidFill>
                  <a:srgbClr val="000000"/>
                </a:solidFill>
                <a:latin typeface="+mj-lt"/>
              </a:rPr>
              <a:t>Aos meus alunos por terem aceite e estado à altura do desafio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PT" sz="2000" dirty="0">
                <a:solidFill>
                  <a:srgbClr val="000000"/>
                </a:solidFill>
                <a:latin typeface="+mj-lt"/>
              </a:rPr>
              <a:t>A todos os alunos e professores parceiros, pelos seus contributos e pelas aprendizagens que fizemos juntos.</a:t>
            </a:r>
            <a:endParaRPr sz="2000" dirty="0">
              <a:solidFill>
                <a:srgbClr val="000000"/>
              </a:solidFill>
            </a:endParaRPr>
          </a:p>
        </p:txBody>
      </p:sp>
      <p:sp>
        <p:nvSpPr>
          <p:cNvPr id="287" name="Google Shape;287;p3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8" name="CaixaDeTexto 7"/>
          <p:cNvSpPr txBox="1"/>
          <p:nvPr/>
        </p:nvSpPr>
        <p:spPr>
          <a:xfrm>
            <a:off x="4545156" y="4876006"/>
            <a:ext cx="46353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chemeClr val="tx1"/>
                </a:solidFill>
              </a:rPr>
              <a:t>Projeto “Grandma’s Stories in 2080”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4876006"/>
            <a:ext cx="493204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rgbClr val="FFFFFF"/>
                </a:solidFill>
              </a:rPr>
              <a:t>Partilhas à Quarta: Metodologia trabalho colaborativo     10/04/2019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300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155575" y="4083918"/>
            <a:ext cx="8808914" cy="7240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9" name="Google Shape;189;p2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3" name="AutoShape 2" descr="data:image/png;base64,iVBORw0KGgoAAAANSUhEUgAAAjgAAAJACAYAAACABBxaAAAgAElEQVR4Xuy9WZBj23UduC5mJBLIGTkPVVnjq1dv5JPNttySOkRKsh0S7Q7KYXVbLUfIGug2xT9ZIZoR/SFFtDrCbftPpiR/tDqi/eEOWZQpsi3JlE1TEvn4xhqzhqycZyAzkYnxDh1rn3uACySQCSBRVVn18kbUe1UYDs589tl7rbWNb91edyZ6AkhlbWxlDfj9PhiGAcsGipaDkB/w+QwYUI/tOHAcwGdAPseH/3b4Ovi6Afdlec12IN9lGfrRr1eVwXJsXYa37EoZ/L0jZRvqN/XztOonba9bP9UnrMHZqZ+3nzz184xjeWya6b+qsalf9knjW91/Z69+nKd5Ewj6HAR8lfnHceUaMG0Hfr9aF/xjWg4ss4SukA/9UQOTfX71uu0gFvIhHDBkjdR7+Fv7eRuPt4swbaC/y4ep/iCsYhFzD5bQ1xfHyPAAQqGAfJ3rsGg6KJgONjIW/D5gJB5Ad9iA3/0Rvc48S+HIT3OdlmxH6sXvNahe/Up36FXuEVxHbP+Hq0XkbR9CwYDaN9z3LH7IMGTv8MmeIruM1KB6f6me22xf0QKCfm5IUoT81kTCQCIMPNg2kSsBoaAfYRlLGyPdwOWhYMuty+YKuH3nMa5dmUYsFoHPx5oe/6i2A995UpT5cTUZQDxsYHVlE6vrO/jUW1ePlMP5dFCwsbRrYz/vYHYwgGS3+i09fnc3TWwdmJjs9cu8CAfU+HbqYb05t9M5G3NbFgq2r1w++9y0LOSKFkbjBoa6/Xi0w4FjHbkvGuW9nzUKGhauJf3oi1b6S8pwgIfbFray6lv6XCnvra3uXQDeHvOhK9R4HXaqf162cizLxv7+IZaWN3FpdhxdXZEXtonGg+WUs7Rbwvahg2jYjyB3TwAlbuC2IZuFNnD05qQXlz7UuBHxwJTXjcqE0gaBbEyeCWrxC+6jFyK/zsmsyqgYLdpgqd3cvGWcVL/qsj31c42148o+uX6Vtns335Pqx9+sX3Yb9TMMMTJt7p56DPTBR6PM7VfpJ/cE5CQuj4E75vx3vdfFGHLHTMa3btk0jFWJ9ctorX5si1ttMbr10379jm87x4sGRMin5qpuowEbfRF12A7EAljL2PI51iMRdjDS7RPDh5WlsbJ9YGI47peNvtEhw7IyeRuLaROTfQH0Rn3Sv1vbaTx5soY3Xr+McDhUd1PhsO0XbOzmLIwlAggF+NuQf9PY4sF5lh+pf97CvY0idnIOQoEggkG/zB3Os4LJfUAZNqGgWgvNzT9DDkYaOAHDLh/+/K5lWSiZNAw5Vn4EfIYYFiNxH7qCHNeTjZPaPi0WS5h7sIjh4QEMDvSU19Vxfc/5kS85eG85L3PkalKN8crqFlZWtvGpt69VXQT5Hg3b+5sFrOyZGOoO4UoyKIatd5QPi8D9LRMb+yUMxw1cGgwhEWm9TY3qznW4l7dxd72Ag5IPPrcPlRGq9gauH9M0lQHq84t9oy+eXL9+11Dtizi40O9DNFg9T7nzbx3YeJyyUbDluihltrN3cc50h4CbI35Ezvh6OKtrlf1+5+4TxONdmJxINjW/z2JbjP/vwzWnaPvBLcHrUZFbFAwEfRXDw2uoVBk1Hg+N16jRxo7XMPIaE17Do7ps5SWqNXa8RkPDsl1D6kWqn9fY8Rp07fef1+CsbDTt9t+zql9Tc6fO+J62fpwrpmOI50bNd9V/PHRpMMz0qI2ct8FwMICPVgu4MBBE+rAkXsdsycaVZAjdIZ98Lp215bAdjtc/ZHgr39i38Gi7iDcmInIYHWbzePRoBQMDCQwP9yPg55Fw9OGy0OvG73o0Wd7djSIGY34Mx+kNOYtbDb0Ayohc2zfxcMeCzx8UY0PP+ZKtPHv0mPHRh1vj8a2e2xw3yzGU11nZnLBtSzw1NALjkQB6oj7x0i2lC+iJ+HFjJIRIzWHbTO+VSiYWlzYQi0WRHOo7YpjUK2M3Z+P+RhGHJUeMm/Ee1dDNzTTmHi7jBz51DcFgoOowoUFI46I7GoTh2PAbygPnfdhu9h2N74VUAaPdflwaCnZ0HshvWA4e7DjYOrTEmBePtXtR47wsmbYYOzT4adzTwOEYhPwOhmI+MSQTIV7stFeuuh3KS+TgUcoSTxuvYNpIqrt3eS7F3vPDBweTPT5M9PgQrL+MmhniT/xndncPsLC4josXxpr2Up61TjPefbjprOw7sqHKrZWThpOV3hsfZNPXnhVtnKjNhx91PS6u10BvSto/w+mvb/X1yuDn2y7bXVynKuN51s+zgevw1mn6z9vX6hDUY1MdDiqPmaf/9FhW1aPNMrxzxDs2nahf1fzrQP3E8KbnxaKfBgj7lfdQjwM365CPN1RL3O3DrlcmW4J4XdJZE9mijUtDIfl3iJ4c153PfubhXe/hQTG3WcJe3sErI0EkwoZsJHt7h7h+bQqhULClGxMPhp2she1DC1O9AQmRHReqel6bUK7EdhdxUATyFj0BPjnA1Bhw31HGCesu4ap6c9g77jV7APtBypAQo2olPYHcx0bjPiS7/QgH6GlzsL5viQFAIyPojttJ/cI1lS8UkdnPyv/T6QwmJ5Po6403NV70xmweWHKI0wszlvCLB66QL2Lu4RK6ohGMjvSLkRMI0KvFhqi9Vh30Fc93bV35GV5KMwUVYu0OVdb9Se1q5f2tQxsPUw44lmpNV+/xrIeMnzs2Ui/LwkyfgZm+gHh2jrO/aTixDakccFCkZwjyWwxhacd/LSSB9S/vL46CVVwZ9KE3aqDJoW2lCz4xn6WXcmtrFweHOXTHoujtjSMSDYkn9EV5jD/+YN0p2j6ExU1MNy9jqmqx0PoVr86L0przep73QAs9oDER3FQDfhzZDGnglCxLvDRcB0XTEgxFLOyTEMdBUR2ek70BTPQGmsI98CZ6UHCwuGtJqGmwy8BY1MTHtx/j0sVxJJN9LbTANcZkzTpY3beQyVu40B9EOMjN/ekcci1X0P1C3lSGxaOULaEi3vL1ocUx4GHIcWhnvxEcB70KPrZbozhYJnE2Psz0+RBRkCb5HRo5fGiENmMM6oN6/skaiiUT0WhYChoZGUAX/97Cw36gkUuDmH9Yx2y2gO+/dx9dXWE5SIYGe5FIdDWF7Wnhp0/90Y0DC3PbNkxHGacnPQqjYwoO6kqTXiUOzWGRnj5LsFr0ytHYo5eVFxGF+axv7vHo7Y86uDrE+dXeXDqpTZ+k903TwsFBTryMJdPE7Ow4wi1ewJ5nfxl/8P0NR4H8qoG9RduQzZwbjoAu3VrKtiDu+5oYqgeD422Q8iQc3URUCKC2DCm8pbKPlHHG66eq11obn2X/nbX68fSp3UY71X+2Q8wGDxlHNkM1havHRnu3aOTQ4OF8sy1TgKo0anhwCvqjyYsAww0frRbFyElEAzBLRfQUNhGLhDA9lRTvTTuPDgMLEHSTWAy/GF6C0TkjD/uSIOd0lmEIBzlLXaB4UNI44R960VrdA7g+JERiAS4u292j1F7F2zyNHO92o3al5h9irvYIvFzawOzsBKIRhZ/x4tqaLU2H3/l5r6eJN+ZMJoud1L7cmm/emEU43N58aLYurX6OczedB2zDXzZwvPjLo3u/wuQNdTmY6ScwnobR8b/KefDeUgH0FtEAjYT84umkZyaVc7CbUwaQglFUHtajJ2Lg0oAP8foQtlab+4n/vMZ2Zg6y2NnZw/jYkMzJ2nP3rHaU8UcfbDvKpagZCi5gVUCTZDAZgsrXDRKchKOAx9qCV4wcZVJ7F7wGoCksiceVKeXyVlwBcypcgQKWHinbpYioMtTq0GV7y+DrGph2VurH+nrBpu3Vj2NT2aA5Bkf6z3XHH99/njJccGBz9VNj03h8OWY86NXTuH4N5k55fJ9d/biJ8mZIL6XGMDea2zr+z3EMGtxYHVwaCGAwxrBU47BB7aJnMxfSJrYPbcHrlCwbEaeAhccLePPGDHp7uhDwAKpb3TRYE4ZBHm6b2M+bwlQZTahDpZOsmlbr5f284Di2Stg4VP2vAN3ELikGFEOCR/eX+vNPAMSuJ8aGKoN7lTA6bRUiJOh2ssdAVxs4G13vQqGEvf0DrK7uYGZ6GN1xjlPnwR0KTK0MqXv3F/HWG1cQcQ2p0/R5J7/78VoRm4cOfH7FfNP79nF7vxhAjoWgYWN2MCih3sAxsSOGpVb3TAlTDXb7ZY0lwgpPwzlDDxjfW89YckHRDMKAz8Zsv1+8oqdYRp3srpeiLO6LqdQe9jNZTE0OS/j0RXmM//ghDRw30OsyoCqgYN6slDFDL45yDapbrN6EvLFydSdShos2NvRny4BZFxhWLsM1fCrATlUXL1PHpVhI8bKo3EP0uDKeZv1YdpmeK6tL99/x9dPg0GP7z9N2bt5N9Z9PjYf2MMgYuHFSzX7SvNny2Fi2ZxyVYaGtdf2bmr0kxqtuZxWgnA5jz1zwsLkqbdRld75+xHCU518z9XNv+rxRKpAkb/wn148hBBoeYb+DKA0iv4GxuFFmsyhA5clLXlPR2Z8MTRQLRcw9WhF2ymvXJjE7HEUkqOrTRHF1f1Dc+wVbsB6prCle2DcnI2V80Mm1fLqfoIGztmdhPm3BMvzuPsLAgmJA+WDL2lLrV/VF3fknmBN1qZKLGJSxKZgeW7GoogEHb42rm38T0ZQjDddr6snCunhVhpP9mBgfrGL1dbq3CF5O72Zw9/6SgI4j4VBTdfeGbE4zf05qD0OM97YtOIZfcC8KJ1VBXep9m8Buvi/GJrj2gULJQm/YxluTEcGJNXo4hzczpqxRGuj1jJWSDezmgeVdG4cEJDsOkl1kaBFn1e7qOan1L/f7PCtI+eflgKFe5TwgZNvB4sI6AoGAYM5epMf4+kc7jt6cqyjZLluF1jQnU8Cn4tpPizbNsvXi0IYAO7KKdu6ldbdNO2+P1t3x+rlGmmqjlxbfZv08ZTTuP0/Z3v7TuyP1UdyToEoSwEv990gCVHnl6oxNdRmVNj7P+gkmwKFHQ83pCv29cf342d4wUDAtwdxk8iYSkQCiQcWyInOJTJxWt1Uemu99+Ajx5DAyvm50R4K4MRpCd5ju/9NtI+x7AqCfpEqY7gueGeCxxleQ2MCDiYBS8ca6DCgaOopFdfzYyBziAQuGPBz45ZBVB614kR0HEb+DtyeDMmbtPKIHkjnEw4fLuHR5Cv5wFPHw0wVwLyxuYHl1G71Dg+jr70MyETzW26HbRSOPLC0CpukdfFoeDHofSUnPmRpg7JW1qL93mRY982qMiem4lgziwkBjth/HNp21xPN4XIhVQp6ODwtpS7w5VwbPvTftzHNZbY6DXK4AGvMcI8pUJOJRJBIx+fu9uQVhC/LPi/QY37iVcsr4Go+3Xd/oiV7nRNI4nKo4dsVwr8HoqC6o+9lWX/fcZl2IROtld6KMRvXuRNkdLkNN2DpjoM6No/2nX6/xHJSxAg1er8U01C27zhx5XvWTDdFS85Lz2SUNqj6pbSONeYMxfZ8cHP0RIFc05QCh8BrLmOpjmErdGNsxSIpFE6l0BvML64jE4wh09yERC2G8N9CQgdXK5sIDhbRsGhEDXU/v0GulTorhp8YhnXfwYJsgUtktZBgkTOWheavJ6sEAimFDkK7yFge198xLMjKU92YkBkz0+tti0nBs0rsHWF9XYalAOIK5HassIMiL32tjoaYZWM32EannDxd34PSPozcWxo2xcEMtF7KLCMLt6/JJny6kTAGZXxsJIRo8GevSbJ34Oc6lnUML8/yNomLAiUnfxN6l4Qssh2HZ7oCDm6MqdNrIs6bDTid53tjuIr1DpiNhSEa+TvpOK+1+WT9LzSKGXtlZmj29vpEShlRvbzfoSSS4mGEpsuDIGrxx/YLo4rxIjxg4+kbtvZHrSS3APdf1+yI17Lyu5z3g7QHluVEbtZdG3KiXxKvGUB8cxMMQvI1lkf1kymHCQ2W6j5Ts07laeFsivmNpaQum4YMvPoALwzHEw34JhZ2udNU6AjIprNaOEfY0ZxHV029tMNyhQlQ0cCj0R49LIw8EjSGGubhX1bt0sb4EKvdFgcmEIe1u58Cjkuv9B0uYnBjCQH8PSo4ft9eL2DiwBfdDT85/Pxuu8ni227/agcrvE2T88b0l5CKDiHR34+ZosKFoH42b22tF0byh8UG8JAUBqap9aVBpDHXqEaPUdrC8a2G3QAZhRXH4pN8oX5Rc7CQPzLFu4OpwsEpRm/gxzoHzENNJPXq693ngMwz6+PEqIpGwgIaJqzk4yGJ6egTx7i7FNDRN8ebk8kUxciiHQAmDF+kxvv5Ryim4t1oVglIbO9EVVDLmGiG4q+LlqaRkqD5A1FW9Fl3tTWOgP68WtMKXeJegitdWp15QhlYlFYL3N+uX/ezr14hF8NTrV8NOa9R/z7x+mil2hupHXSfOIoq8qcu+1vGozKhK/6lDloY9Qx3D3T6M9fhlHtJFP79jSnoFsqhOa+DoX8/ni3iytImVVB6xoWHMDEZFDbl2jahF1j5G56xsTlzn+zkb97Ys5KyKcA0NHN7CawXa9NjQc8Lv0pOm8Vf8v953+N2JHkPSBihGVnsPUzEsL2/KjZWU7d28gbtMU0AnDkUDQ8BbEyrMQo+esH3EiFQGVSumBdWNC6aNnqhf6OIf3l3ErpFAVzwh3hgy4uo99FpsHdCwcZDJO1jNKEO2L2rg8lDgqeCu2P8iKLhLbRrVypP2FwXwq7SAcguwTbw9GRbWkwIrK7FKYtMuDzWHO2pvZF/sb+m+bqUVem3IGnIV79fWdkQAkyrcxN3QY0Mjh/P9aQDoW6lvJz9r/MH7KUcUMgWIR9CYIeA9n6OAegQZSd4aj2S6ePQ97CAvm8HLXtJsGlZYlVFhaGmwcjnNgocR4WVGabaUtwz+XbORFH6lGiR7qvrpnFMumPqFqZ8nRULVGHjSLOgxONJ/LgNKYWYUk62p8a0q2x2DRv3nrZ833UNH6sf5oFJP1LadXhd6bUQAzg0labaU4LtcLBLbrtNAyDx1BeKoqUFPAZWKuR54qDzcLomScSe9IqzT9s4eFpc3MTI9JUwVmmA8OGlMxSMq5MA68HAnGPlFfphf68mOiXtbJmJR3uTJYlCibsRGca568X4cXzWOik1Tm8JBGG4Efyd8GI8rA7Udz43uU64Duuepe3P50gRSBT8eppTXgh4kij9eHQpICPPhdhFreyUBrCfjflwbDgsO5qTf5zojI4jK2Gz7O9MRWKaJe3PLWNg8wM0bFzGQCKFbC/jUDDi/L0BrV1ySApRRNw+VyqfW+RnCX6N9Qrr2fJrWpoHDoiXzlMwospyiAQOHJVutJ54TLhlAY/L4OsczYDhiiBGj83i7hGzJQV8XKeEh9EWVjs35o3pAM+wYVhLmoBgr6jIvORxdMLcYMC7mif0cCPox0J+Q79ArSao357ZZssRbwzxTHo6RK9z4FCbOcxpI4z+8v+Po25KXIcX6KMvP9cyIC9nzdzkFlYKkvg3rgZADQv2jLB6otobjy1CluTeCshJmgzLcQ7iqTi9w/bxtP7H/dNurxkDNIK93Qoag/Jr3ffVOZTzcfldLqcHrumyvJpL+bLNlN67f0bq2Wz/1PT4CXHUTHPLQrAiTHdNGNzTVHWRCSx9iIUhsXzwGhko6yBu7ol4fXbVuVgAXON7aqibomLmorr9yEb5AQADQNAQOCwSQUvTMkvHkTf+VYSUu9zQOsdZq3dqnRW03bwuI9HHKRMGqiIyaor3F/FQuUEfvAe5PyHjaFY+y3nfUruTI4U6gaW+kMzRh3mpXVreRzxfgC0Vhd/Vh9YDzikaOhYD4ucnIUxOB6sQUgLw8GJS8YCeNDZcvD/U7G0WUTAfXhpWqdbFQwtLKlmAgRob75IA6SXtE4xNP+s3WRqv+p1W4CuLN3M05ojhMQ4+pTKjDlDpUuCrDo3hbOUnUjsTDVzw5clArMT/qsfHwjfhtvDkREXXwDkbZOtH0p1qGOAosW9K2MDTEyxcNfzoZREE7ky1fQCsgS238VPS7xOsrzgQbu3sHuHp5Sv794NGyeGxYbjSiBCU1U/GpNuw5Fi4sKn1TqkoQ6Qr/afS7rqN2wXpf9zKMqhJslsuoTcmgjKcjZZfzDNXPRVW/bHVDr9TvaNmN6qfZS15WD8vRoocvUv3ELe4xCnWfVDO0Kv1a1UaPdSFoiJqxObEM1yjVsfZ6/afc9h5PoAfsrA2P6sSqnnro+jUYm6P1U+3kpqnDUt41Vnd8xbBR23A85EjGZsr78yZ80qMlDrip54o0SGwkEyqpYysPpf8fz6/i5qsXqwT/9E2fyq6LaUvYW2+Mh4RGqynQZ021uF672Y4CdXA2i1jaU2rGFExU608J/YkukXuxkjksB6WaO0qXSwHEtXGnUxgoBVtgurdzGaT1gcOb7+LSJsYmhnFvLwLbUKDeQskU6YCuUECUoyXcAlt0XgRH4p7qtUaHvnSwLczrNL9dkvYMJ/yY6FEAcx704tFb2kBPIoaLF8fOXOhAYaaY6R7lrN3ZooN3l0vSRzycZWw5iLI5uDgwd3/hecMDnfsNZRjkAkEJB9PEq6MhuWC0uoZaWW9n6bMcb7adlxyGRmnQ8rVSSYWPmMZjaKgXiZ6Y21eunIRrzJS90Z7Jxu9tbKaQyxYQCAbEYH71xoUXRqSvE+NjfPNWymMedKLI8zLOe+D59gANJUncyHBOC656wX85Nga6gJk+f1MhKH4nW7CRytlYSpvIlWyhZc8MNM+EEqyWYWB3N4MHD5bxxuuXjiga8zBkaOSDVVP8oDeGAxIqowdgvCcgBlnY1fR5vr3f+NdFA2ffwv1NEwZTNbi5qDQAnAYOozHVuDzlhVQGkErDUIvPIUV8qlfhbppNvdBKH/GgWV3bkWSS+8F+ZC1llCXCEA8fsT4UpqOxkoz5MNMfFBC6GGS2cyScyIOd7eHFkvTmh9uWUPp5oF9NqtAnH4Zx9vYOcPvOPN564yqiXeGm0iO00rbTflZsUJ1/ylWTZrLMTNEQw4eeHj4qbQJFMquNfn34eDGeZMC9OaZyhLV2RThta57P92lI04gmi4khKBqzSv/oaOu1lEqlpo1B9CyX6RXm59dweJgTkb7Bwd7n08jn9KvnBs5z6vjzn+18D6gYvxJ+k1uha9w0u0lST4WGTSxgS6iBmILa7/JgItuDGzZvr+v7ptCw+dvMUdUb8UnGaoIlj2R9lhsr81nZwkZQIlr0BNjYz1koZPaws53GjVcu1GUr8LM7hzbWMpZ4lyIBQ+TsebjGQwZmh5TezVl9mEX89noJFphk0i9iYnxo2Oi0MN7cdwrvocTklJdOAZCr9n1xEZiIF7YwNRxHb0+3wnx0OFZDA4dsksGRJAq2H4tpE4MxQ4wS1ilvQuUXy1solBxM9fmFCs98ZbGgIdR/jherO58qCb17vCcoIOGsCfR3BdDfRfZXtdeQ2iR37j7B1NQw+vsST1VksBPzhuuDOCqCsZf2qDjsgvrdGBpzSh03NILbJL5p0I+RxCfDg8P9YGFhXbw14+ODkudMC7WedkxEvM9UzE+uixdJhfi0bef3FU3cFR3wJk/TiGsd+tA/Vnm92nIsC6Z5BOSELeXiRJopW+slqBii+kUNotIqxpV6aFXlaubWef1UwsHyjcgFobHfvNa/Hpumx1dR3+qX7REZlDFz0fq1ZZfHt8P103OEl0V9y9eu7Wbmn2Lh0Htj4bXRgBg39R6tK8MQy3R/AAvpkhzMMwMhATAzXCRA7pov0/VMdzHj6gw5EPg3nOxTWcMFyGZgcTuPJ09WcHlqAOOSUZpKsUcfYlCIx6FRc204JFiHpV3+u4Q3xsJiXJ3Fh313a70ICvyF3dx3EtoT7Rvdd8odoESplQQ/jYQg2WxuozQoXDYvmWxUx3Uw4M9hfWUdY6ODGBzskfDX0dtu+z2ztr4jGIjpqRGeFJIPicwnsuv0XCNeap+JVNMmQj4DmYItOJKN/SKGupVXRzKqb5liIFNDKRHxqbxkEZ8ApFXqkMrIk1336PGKhKmY2PNFOaBotK5nbEnMWTsOZY+Px9LxauUQdNwfsXFjJCTMtJf94dlJTx3DSfSyMD2HxtG87G1/2u0TDI6mnmn2kkJsa/iulwFVyf2icQ+yEbm5keQQpXGiKA5y8yrjMlzpZy/jip/XzB4vW6pavbhaHZOL5dT1K8f4X6b6KQaUbPxVOb4qirCaYaQ8HYotJWPgYTlUmESV/FLesanKNeai95XxpACBLFKXUVW2AERbqZ9iBjRbP2bTZliKBwRd23w0W+qk+oXF2+Ig6jNxeagSIqhdfPTc0KhhqCUe4Q3dwVhCJbRsBLdhHag5MT+/Kn0uRo3PEFc0Lxb+gB/dsSgkmd2hjeELF3BhMCwHXqMytw8tPNgs4a3JsBhm1CYhaJfsEx3eeNobRyvlKzCtjTsbJvaLPplv7BeGamiQBgPK28aHc0fjp4iKCge01L9LcCgLkzkgEDwSBGJBjoMfZiEvSqzU9qB+TbuJS2vbxrqurm6LcToxPoT+/gRisYgYprXHrw7Z0It4b6Mo3p1oyC9gcX6WubLyplLoneylthLVnG2ksgTc2hjtCVapJTN0cffegmRxpg6JTp/SSv8/j8+y/ct7Fh7v2PApim55fHV99L4j7DjP3sBPEmh8c4RigC+/gaPn/crKluwVM9SiiZ+9TPLPYx6d9jeNr3+07XjzO+kCtZFxFICrvCsaWCkHKv9ogLDHMGoE4tVle8tQh1BF20IfvuUyNB3OreCZqZ9bb+1FKMeUdV4vN/eW7lcN0n4q/VfO63UUpK02Xu/r6lBuanw9AGav0eodm0rOq0p6jSPj+5TqJ6EMm7dfDWZUvd1s/SRvjmPLDZr4iVptG8GI2A5Wdk3c28hLwZO9QcwOhgRMWs/lro3w1bVtUHOCrmcVPqG2jQumdAGVpCMvLW1icmYCe+19F50AACAASURBVIjJgffamDJyah8aVcR6zG1S4C2MoZgPe3kq2loiPKiNu9NuDJ38Pr1OPMBp4BQdGm6yY4j3SVznrjaR7AGGep1enaDPLlPjy/uLO4fZv30RCM2YuB3xoji2GI4ffPQQ169NS3+f5tHUXGIjtrZ2hc3EuUZmClvQ2xMX1VcaUqFQoCosxrm/umuit0uFK7UlxO+pPGgqiTELFHaYyGQokLX2CNHjR8OKQpDXrk6L96bTobfT9M9x39UMMXpw9nOmUqtm/qqa3IPlfbFq73ckMeeN4SAGYmfTI9npfhNmWsmU1CCrq1uivdTTo+bW0wi5drr+Z7U84xsf76hkm66gXkVuvzr7t3ci8u/l8JNr4Xgzi3uNk3LZHqpTOeeUJ3ziDUFVH8SVEJTXjekNY3kPV28+q7IoUlWepurDv17bX5T6yZiV6VLVuZTE/+a6+svhPk/IUDOaqsbd20+arq8BhG4h3rBjozI0m6th2a7QYyfqJ7d9keMwRKFY5qYkfNWmt3qtPHeq2GbqdXoNGF7irfHV0WocC7s3X7IFK8Es3fRBkRJ7dUjdtD1M2Ko1TvGsne09LCxtYHpyGAMDDJscxYZwjvIg4w22YBnYyZFGTWAqxNiid8N7h6WBc3+zKHRcYjuuj4TlAGU7mk36+aw3IwFHrxSxX6B31+dib1RyTZUyw41VuUw7DUwltV/rHMjFQI+uJCtVYnukhXvzFbE/yUSjR3FqMgmfTxmUrT4C0CxZ2NrexfrGDmYvjIvXRo8XPW5kvRVLFuKxiGQY7+6OIhRUBxIfajCZ9JRaivIrXk6+565Dtc+p/Yh19KrE8vXMQU48f+Nj9BrFBdeivYdtNKncBcrLSsCvwjUdZxTTy1arcN9sX9KQI77o4LCA+0+20DUwzFSqroisCkW65Cr1G7Jk6elSxuulAX/DNBXN1uFF+xwxent7h2BIlPsoPTmcd+FQEEH+eYGM3LPQ9+cg47MwCud1aLsHeBjSu+3NGM3Dgto1GvB4XOHcVLtCKn3DWMIQDRUdLtEMKYJjCZYs2VQ0DmBtt4CboyER32v0EBz68a3H4m7Wxk0zjeRv0qCiWjINqZEEBc8qxxkPhMOiLfgGZgu/lgw99QSQzdS70Wc4BgTU/sVCEcFAAEG3cwVfwyS+BA57upGHrtDF3Vxh5XINoCdsiF4MMVKJiCGhKf7dG8oTRkomi8VFFU7q6Ym1BdjkQbOxkcb6ZgpXLk8iJoJoR80KjvPe/iFSqX1hrFy8MI7umPosDddt10AKh6k70i1YGtE3KpVE76ZYUjmBaABdvDBW/g0avLduz8sNnkKDNI4e7xSRztp4Y0KliGjHcFPGvkpmyXlNL+FEb7BuOJSf2z4oSfJX5rZqR0Gb85UpAJZWtpEcH0XBCQrzj3OCBq5SGFeeLK5DekS7QwaGY2czvchp1kIr3+WlK5vNS8jq8JC6OKZ4dIgxO/foNN+T5wZO8311/skz1AMa68BNUpRta0TvBOPhkFJcYW1oz6JuBg/WqV4/kjFINmqDWandg4PlU9NmZa+EnogfRdvBfMoGdT54+L0zFRbQaD2djmKxhI3NtGhaXLsydaJIW223ysFyaOHRTglTvUGhgHtv2Yoy7eDj1ZKoyBJ/cmEgdOaUXzX2hhL8uwW/q9/h+mFcA0eYUerslIOORg//LjIyrj1B43U4Zkjqiq1MUVJnhN1kkhog7u1DHg48GAjOvXplCvHuqIQGW3mWV7awsZGSUBdBn41YLToUKQbRZlqMHRq11C0hNfejjx8J7b9QLGF7e0/qRUOPOifqT0gOLOIvrl2bFkNK9FB29vDg0QreeO0SYt1R8djNbVnYPjAFuMyM3Jqt10q7tIFDscWP1oqCDfqbFyOStNRrMHHsGFa8tVYUUUv2PfFd/V2tKwyzHyiYOD6elPbS20qvazrvw5O0KUByitKNJnyY6lEsMs6LFmWkWu2GM/157SlXWElH5g/p3tFoCOPjQyLUd/6c3AMSohL3vYgwecJSrvuUjkMvCl6Bj7XbUm9WWmyv3utuzh8Pu0ThOBSVtxLa0mKA9ct40eqnRAJV20/uv+PbLqGgk/qvjFGq7T+WzcBK9fi2Xz+vwaDaKGU/y/q5Pn1T8Bw0SjQQnW13BcNsBwE/5DZIbRoR/XM1OFRYz5YNm8JwsSBEh4RtYFoEGi38hGQNdw9eMmPWMm7qEsPBeII4HFfQzbPO2K+8zT94uIwrVyblxk6QpXgsmO1TMFuVXEqNligPHoKOeewPdFWHYfQhRYl/KubmSxauJcNHwlknL/+n8wmt9kyKNNleO1lbDnVSwy1XZ1ro9pYOkah68HtisEqqBjfk6jgipjfTq7xr6RSl5i0xWpgvqlAooq8vjlgXjZiKK4h4BhoT6+spXJodF0n6Vp733p+TgyQ51Ns07oWeGDJhePOeGE9ikwZP5hCvvqLE1Yj1skyrzJDRgH0aNMRqEXROY4YGAQ2l0ZEBUZ4NBAKiFryRsbB5wLxTFpLdBibdbPattEucJW6KiJV9G4uposyv8V5/VXoEzRj89nzBTW7q4EJ/QJhfNKyaFeATj+NhTtrHPuEBrYREgZwJ7Oap1q001ak/Rc/rJ9mwaTSWovxcLKl54gCjI/1umoXTBCtbnTkv3ucFZOzCNVyDQ282OilhBfyrAal609eu8yrArAfHofEh3NbLCsgubkSXUcn1VEmqqQ6BalyQHKMucFdthp766Vu3C+j9xNVPKw+7fSJ4JhccImOgk5i6+cCk/6gg6h7exAXovzOPSbn/3AND31JVjLxisAnzwYVJeNlV3rL1oSNzh2BeKaO6fmUWX5P1kwNecDeKVstKlGUK3BxpxG8w6eBAFBLuyXMT9an4P0MH3FBp2EwkfEhnTTCz9cWBIEZ7KkBdeklo5CymS6I3YxgB9Hb5MRJnOgBH8AG14RFuQvfuL0rs/MLMqApVCLXbxqOtgtR1rDck4nyn2cgF7Jq1yjRaAa266SSe1zak9gdlLN7bLCFToICdYooF3JxEMi/ZJy7rjcJ91Bvid2nccIS0nSJzh3nyYOPSgA+DXT4cHBxieXlLWGf0dtAjcJjNiaemNozEcX7wcElc+yPD/S2Fqm7deozkcL8YOK08lNSnUUXvHY0Z3ryvXJ6QjOSNKN6cu9lcHt/73l0xhhmOoFFGA8fLBKPR+3DLEr2dZDdwZSgo3pV2H/b3/E4Jj7aLmOwN4OpwqJygk3N/M2PjwQ5TUZASb8E0SxiK+fHGRESFrI55NL6IbSMom8YeQ211gdJekGC7jfkEfE+AyKaJtdVtMaKvXJl6YVh1z2t4yiwqdWhUqOG1BomuYK1B4p55ZU9MNcumcgBUpYHQCQ5rGEbNGEyapdRS/WoMpgoI+gWvnxdk7FLuZRw1mLjGKKxOheCmTagp4+Txrc4erA/puuPbVP0q4Ohm68dcQHLTN2h0VNhS2vDljX80QSME2KAQX5FgT78YA3T18+DkbdlwLGxlCpjsDeHaSFjyAMn56/bhvY0CnqSYRNGPS0NBJCIBAbbqkEotBoIH6vLKpsTMZy+OS2iDz/aBhXeXCmXjiGcDsTztYij0WiyH3NxL3PO8yykwtgrp0ROzvGsib1MskV4ulYm9jKalgc0wm+Ma1pLWjl4bpxwqEfC4YyMRMjDd58dQrJKnjuEMwdrsZ7GypjZ7ejqoUeM1IrifkZVCFtTY6ADi3V1Ne2Puzy0KaJgA31YekcGwbDDExYfepbm5RVyanRAMTiMWFOtaKBTk/aXlTQEYv3J9RhRt9UOjg6k6mDW8JwxcHgycSidG9bHKKTXQVa0CzbG8s17A5EAYj3coYKi8tVQZfn1UhccaPbzIUL+HHjamB0il9zE2MoDh4YFTz/lWxuJl/CznFz1id+4u4MYrM4hGIx3Ve3rZ+sz4xscphkTlURtmRW+ispFqs6LCaFIfLZOiK8J8njK8OhFlRlM5iaf+zTple8tw8xe1Wj/1+U9S/arFESvJ2KpF//Tr3o22Mu61cXi3/zx6H1Xj7n29PGZHY/maCuMVb2y3fhqnwbCUsG/c+aS9TmI8xA3JJ5UtWuJ2387a2DpUc5eqwyqJHRD2MY+Oje4QMNDlE5c/WSq8KTMc8CRFQTaf5Bi6PhwsJ9xsZEgwLPL99+6L54Z5Y7QXjYDKOxslYcFc6PNjvEeJ0D1Pg6STGxkNGlLbH26VxBMmYSgqSQf8CtPEkJ+LiaIpI7onbl4iV7JIDByvh1btRA6uD/rEE0ccTu3DnD1zD5YwONQrTLVa7RBtbNDA4SF76eK4eHw4TvQo0OCgaqyXvSQXBJtMrBUJDRFP4zUo2U567hj+9IqXeuumGFgmqNorKrWL6xKq1HOC+BeGR+m5qv0ev5vLFfHw0TISiZiASonVkXq52CuKDKZzlswlL4OsnTGVYK2t8+9VSuAaYIbvi4MhPE7RqFIXCXqlhruBV4YJTK4Re3UcMWiWljaELRYJkz4fFCMtHo8Jlf78OX0PyPzd2hXDnkb9eb827tNzkPHp59t5Cc+oB8S4sRTGyCvZr4Gm9CIRcDvdywNRC8mpcOZOFtgvANs5le+Ioa2ZHuIiFO2ar90YCUvqBeZL2i/YcsCFAj4QOfLp6fCJIF6Gp/7qu3dw8+ZslQYL67yyx/w8Khkk0ynUy0T+jLrx1D+jAd46pxLbRzDq5qGDSChQTpyo5QK07UsIEhNI83XibFTS02M2Jzj4m9MUiavOT8Vv0EtCBtNOak/wKlcvT4rxUu8hTodGDr0KxIFQV4ag3pJp4cL0iAj3sSL0NrE+NDDuzS1gamJYjBL90JB7dzEv4PKpPibYVB6o4x569VZWt+Sgp7YJafLMIUaGXDJeP0zJtpF59OHHD3F5dgLJpAqv6b7S3jL+uxPCjpqurXSjVGvYVnpsiLWhgbO4x4uBT/rM79i4ORoQL442cvg9GnPp3QM8eLAk+DOGDEXY8rSuylPP2JerAG1A3749j0uXJ8Qzef7U7wExcLSno3Yiqtfr3+rrf7Y6bQJ/8riyO1HGi1c/6ZUji/74Majfr0+n/85a/Spt56ZLlo0CoVaOFt7uybwgEHMkBvRFHAzHVQiIN9H1fUv+HJaAeDQoSRmZkZueAT4frZWwl7VBifi9vK3CKiGVKoE/Q/r4lcHAiUYJb1bvfzAn4SlSw/UjuJSSI1ggYk5GE/pweDG3JY4DcTbEJrG/ogGfGDf+APNraaycS0Bwhe34Hb5Cw65Mw3c9rPW8ifxcxGfjnUnlvfA+Im2/f4j9/QNZR9SjIcWaHpxGT7Fo4tGjFQHc8+/Eg3DNERTMkCI9asPJfvT2xuU1zp3h5ICkzNAPQ0QfrjAEZ0to6OaoUpI+ycAhu4qH/1CyX5JQkqJNbNIVSaxZPzcT60ajbH19B5OTzEMVr8IQvb+cl+8yXcdpHiWlYMv6YNi01mDi+/MpE0t7VI0mYJ+SCjYmEoZkEOf6Iqury20Hae/37y+gv78HI8N9LbPXTtOWT9J3udfcu78gHhx6+s6fBgbOH5NF5YJTa2X4dZbjalyGklLXaR20EaMxGDr1Al/XEv/qZlBZyPysZlHpg0oDWQWQ7KZ1qCpDKx1rUUI3PYS4taswPWe4fp70AY36r27bXeC2Pgjq9p8n/UK9MtiXDLeUb4H1+q9h/SppFhqOjQtU5u+0Uj8JI7hihcfVT7NuAq4QmO4/GiAhn4OJHr/cNB3bwuyATxhIezlT8gWRQdUVCcm8pW4KFXJpZDAsxWd5z8HDnRLyRRuJLmYBZ4oAAyWCPwsWDNvEpyYjiIQah5V4gPHmz1v39avTgr2oOpQdlZxz68DE5oGNN8dJPX7xwlTsQ4ZpeMCSun5QVOE+i3gad3IR48R1zbVMgCqzcNOokeSlbljTuzfocZfQlQtEH4v7xAid6q3GekimeG7u9xYkxMSQCI2AN9+8ip7euIB1aUrpTOUUXFR7jR+HmQMsLq5jYiIpucAUaNPCQTaP3d1d+Aw/Mpkc9nYzuHHjohgVtcYXDVWGNUl9f2syooDdHEefH0uLy4hEIxgaHJB5KPuXbQvIlpo6zDMUCIfx0WpR6N40GJh5noZFvZxLbCeFBpkigok2iQciC4meFM4hMtRujATrJoU96cCT9WTaKJiQtnBM3xgPi4eUHiqKR+oxZMbzxV1H9JnIoiLwfjfLEJy6wDIf1/XhkHh72F4VptpEOBKUNjMEeO7FOWlEWnufc+PW7cdKoykWbe3Ln6BPG1//cFul6vVibzQbSc1glXPF/av+Nye2xKDLFF19lXG9E2XVXF12pQxt3Bwtgz2vfkgWhKivuzKfnaofy3aTJonXpNz209ZPTD1V79P0X8P6uZ4MT9lV/acsTTdxRsVDVIYhuZPaa+Courr94b6v+1vKdr0kjcrQHj5XMrnsrheD2WV2eVWh262f6GaQ4k21Xho4nrKjAWCyx4dEGFhIK/Ey5oxi3Xj5Huz2Ix4mVsGHbIkHjiWASmrb8AbKhwypW2slhAM+YZKQeq1c7qRqmzKuzN59nEHCMMj8k3XxEMxeGGsYLmHdqC/S51K/9aqpAMMrQOeztg9xdkm479DGe8sFMOQkhqbBLMU6XKFyxbGvCAanxgkZbWoqqZCHCnEpCQVqFamEo2oHorHKbNxR5iISVWlDdIeYyZtFMAxI740crKODcqBSa+bChXEUSgX8wX/4A8RiMXRFu3Dz1ZvwBYP41n/+U/zP/9M/xMb6llBrmXKBBhCp60XTwl/81Xfxp3/yJ/iZn/kZDPYPinIxQ1mx7i4BQkeY7JNzTkJjlojTEZ/VF/OLkSwHO3z41V/9Vdy8+Sr+0f/ys2UDR+OACFqm6CC1YA7yNj5eK4nWEUvlnJvpp2FdMXj1OqVHJLN/KMBj9inrxRs7f69oA2F6L+tkvT9p7nBNE2c2t1WQxKEsg2uJRgx1hm6OR8raSzT0iyaTZ9JYhIgDPtoxKRYiTEQDKg+aN8EtvWKsM/NnMcz3ouTQOqnfzsL7nFPE31CKgik8NJnhLNTtrNXB+OOPdhwuHPGgeNg32hPjvWGLy96l8tZPjqnL0XofSntFlV1JkVC3bI+XojZ5Z736aU/CWahfJbmoJzGoJ7moZqe13H+ud6q5/lOMMG7EdZNjesfX7evK2OjM7DVlCPPFQ8/30NE5kb1joOeO8tapm7q33hpAeqR+7meF6l2Tfd7lzSBPGwMKN6OwN6qNlJunMFjJUuJnPHiZ6oCzjwBiYl0SEQijKsIwyoGFO+tFXBwIYCDmL1NsHxAcm1OyA8Nxn4CAK5u1Nv3dnGsNQhIErT54tIw3X78swNVWb6x09W9mLPEc8QatpetPCoE8qw1FS0QwW/bjbRO7BQWgKYexCdz2jg1ZQRY9AUqVWI2vovPzUCb+hJgoqjIz5EhPAt/vjSoPAQ/2ywN+jCcgAnrMBUXQsd/nF+l6egYIrhQa8u6BeDq2dtbxla/8c/zMP/gZDAwM4PKVq0gk4niysIDXX3sd+3t7IsBHW3lzaxMzMzNiXP35f/kv+NrXvoZ/8oUv4Pr163j8+AlyuSziPb0IxpMY6HLku9FoFOvr6wiFooj2JSU8R5HI9PY6/P4Avvzrv44333oTX/qn/6sI13mnCsHQ9GQQgM55vp5x8GDHwmHBkhQhlwZVtnH2Jw1sr84M+57UcWqg0GgghXxwoPfUmcWp7cQx2DhUhiv7nP1J+vmFgYDMRf2wDgWLLK4SRuIBwehw36Oat2Cla25BxBFxTIiToqJ0LZD7Wc3bl/F32Le7uxnJcXfp0sS5gXPMIJ+DjF/GFfCStEk2dlv9IQFDDDjtaXKzk1MAjnRuARr7/OgKK+MkYNi4POgXSX+tTqwwPI6o5CrjTBXGsIMop7pUew1+pbt+Oc2QkiWbO3VyGE6o1a/hofTw0Yrc7kkHbqR3ctyw8LCkJslS2hRDjhgiAlGnB4LqAHlOjxoDBws7JcTCPsE5PU7ZCASJSXLdLjUgYBGJs5QqtCj8u/XXbL3hbgMb+0xPQIUbJeBHTA/HmXRw0VoygNk+UqbXBWPDsJ/yAqiQUMDN6yUhK1Mp/y4szuMrX/kK/uW//FcYSg4JlurevXtivPz8P/4FvPvuu/j+u+8inU6J54dG0C/+0i9jbu6+fOYLv/zL6O/rx2/9H78lqRSCwSB+8qc+h6tXr+H3fverSO3sIJfLyXf5+v/woz+G3/vqb+N73/sr9PX2YWV1BX/t038Df/8ffUEMH51ugl6n23efCGBY44RyJQf3tizsFQwUStTLMQXozrG+OBiUPGRe45ZzjIBlUoRv33mC2YtjgvM6jeHALPRz2yYg+brUINHQCTglvDYWEtVi78Px+3A1L2G1nqh6z3W0H5mdrC/HjWwf4qPOmT6dW8DsW+ZJu31nHpMTSQmHn3vI6vfvuYHTuXl3XlIHe4CHJDU6aJQQv6G1Z8o3ShcvRKOCB618xlDAR9K+c0UbybhPDg0+vBVLVuc6T0VMoPpN/jbDCEy0SfwMwwjc9Ot5VXiz3t7Zw80bF9sycJhjiDfqjUNq9ogstbSJWJ1GKSE62N11i9JqtgupkrDLGIpi8s+syYSZ1SG7MrPKFfvjYUhPTfUhrTApHB+GNqhky9+gMdPfpTAfFC+kHhHbTK/cd/7yluBlCKasl4OHnq8HmyWM9wZw79aH+LVf+2f40c98BsPJJH7oh38YKysr+Nof/iF+/uf/Mb77ve/hz//8W/gf/97fQ2Y/g29885v4hz/7sygWC2Lg/MIv/AKmp6bxZ3/2ZyiVSvj2t7+NGzdu4LM/9mP4nd/5KgL+AP7u5z6Hf////nvkcnl88Vd+Bf/nv/gXGB8fx2c/+1n8xm/8Bv7ap/87/O1/8IsSCiVehZpMpewhdqkFMz4kzCI+DN0t7NpYP3Dk7yVmlrdsBA0Hs4MBzPT769LQdX6rlZVtjI0Pihhguw/DpQSHr2RUaFvUtgkdcqxypnZ6cbyr5vvLRanjzbGTAdbUIJp7sIypiWTT+dgU6FnhfShiSJzXaQQx2+2bs/49nc4jlc6I0dwrmccDAur2Kuef9XY87fqJgaPk9qt1HSpx8moGD61HWQ4eDRR+t14Z+nVF4/W6O90y6jC0BGRcc4Kc169R/9V//fn3n9IwaTTux9VP5h2xFm5YivgNCWm6K0HmX1WGc2aWNoQe7tgmUoem3Jz38sR7AN1h5jAKyIFZm2+n2cUlxhZvtjX5erzfZ1oA0jbfevMKItFwQ42URr9JL8nWoYP5tDrweNhxGXQHbFwfUZnLn/VDo44hPYJZibdghTgWzGjMASkTClxcGLEpNEo5VuGAmzLEszdwFIlRopYKRf2YQaQ/5sfsQEAMUwJdKSg3lqjk3vr41iNJRkmsAUNTVfsIvW9FG396P4vZZBj7S7fx67/2z/ClX/kShgaHMDo+jvn5R/ijP/qjsoFz5/ZtfOELX0AqlcK//tf/Cp///E+LR4gGzs/93M9haXEJ3/72f0UymcTi4hIuXpzF5/7u5/D7v/9/4drV6/jJn/w7+O3f/m3cuXsXX/zir+B3vvpVfOYzn8FP/K2fwJe+9CXMzl7Cz//iF7CVoTeuJPidy72WJP+cmRlFT0KJDeqD/HGa4TlHlLYdAtWLiqH0yshR9ljZuHccPHmyhtRuBm+9caVuOFRT808KcXK8CBQnpuegYIniNgH4sE1Jm0BWlbeMD1YKOCw6kouNxsdxzkUK/dHLQDVo4qWa8TZxnREb9GCriGSccyN0ZlKQPOv1d9LvcS8kHo0ge2LUBvoSGBzsaTktyUm/8yK/LxicsgFRxo0og0UBASu4myq8i5tHipO/CvNRxo1UymAHeXE3ZUxKDV5Ds2kEf+AealV4nDr1qy1bl6EwH2px1q2fhzF0pH6eQ9SLJ6kq+8zVr8J0YtsrqtCVNAZlzExt2z2pGngz4ONlp9VierSB4h0bzYRRwmGKySZ4HDK3XKPFW3bd+nHjh0ptQDNHJcD0zB1X/0Qb42E3b02+aCFbKMnvDMZIWVXgVqZdGIhVtDpOE+nR8O1Gi50gY4apCGJlDqNQsDVRMy24lreAlT2yWxwRHlxOFaVN3Oyf9U12IW2Kmq3l+BEKqqzmmmyg4FkKa8VDUsZEEmHQ82YgHFBzSHBYLktOg7QZUipZzLBI0Tzg0zPRMouobLy6HU0xP6Y9YOivq6sa20SjkHggiijODARxuHIb/9tXvozf/b1/i/TOPvb2MjCtwyoDZ+7+ffziL/0Sdra3jxg4n//85/G1P/ya4Hb++l//NL75zW9ibGxcDJz/+/d/H69cv4G/9Xd+Av/mt/8N7t+/hy//86/gt37rf8fI8Ah+/Md/DL/5m7+JH/zBH8QXv/hPsbVfwtxWSbxRN8dC2NpKY3MzhQszY2KocV0IrgmGCECu7VnSe4upkiRXJcD6uEflO1vCzZuXREjPe2vXYUWuI3pgTpo37vC44O9K2EldUKprQXAxjbBXR0+mpzOcxoSnVy43n3BWAdkVoHlj38KVoYB4ck4y1F7kQ/g0dZekwpYKXc7NLQlDcGxs8DRFvlTfFRZVNavIPY1cwKA4d2TX0a/rTU479tXr1aynSh9pVpFiLNWW7SYycl8vl+EFrPFrVaynl6h+FdLT6ftPoRM8rLY6Y+Ay0fQ76gBSxoTn02X6p3emd6LshmUIl4ShGcW88Rm2YBEUuNwz/5TpJR4aUr117qWDvIVE1I/dQxND3T6MJFRshJ4degZOY9g0u9q5yfA2RSPnxvWZtqmbSjMHWNotYSzODNyq9jTantUmT0Oexg29YOsZG9FQQBhTlX6kIUpsjgGfJN5VqtLau0JPDl+nl0Ybyypnmfq3nnM99K7FUAXq1v3N/YLYlQ8+eiiCe8PDfaIM7O0D9hVByh+vW5IIcm9zEb/7O1/Fv8hYBgAAIABJREFUl7/8ZexspWGZJnKFLL71rf+Mz//038fHH3+Mx48f4ad/+qfFwPl//t2/w2c/++PiVfrOf/s2PvtjP4Enj5/gu9/9DkZHR5GI9yAQDOGHfuRH8B//6A9x9fIVvPXOpyTktby8jF/+J1/En/ynb+D73/seJqcmsZvexfTMDH7qpz6H/VxJ0oIwdxNDbQQJM5v47p7S7BHqtM8njD/ilegdZGjm/pYlTLI3xoJVBiXbyTAhGUz0SBaLRTxZWJf+mJkZqzKotQoxvZmvjIaRiHTOOKYmTrZg40YTBk4mkxUV58uXKMJ4vMHmXWecH2zD6p4l65lkgWc195td72fpczo1BrFZ165OHasHdZbq/SzqYlAHx3sj10edV4bbm2eoSrfG/bBmzrDC1fmEvCJtlUO0br4jT74ozehSm6MnV1GdXFn8zNmsX/22t9t/dfOEeXJ5efvJ23+aWXV0bGozx1f3tWbN1I7BiWULWNdz0+expr057i5VO748Onkb582fOjfqwKzUj+PLc56HPd8jQ2qixxB8DFkdIb9P8A488PZp7ISBeMQvFPHEM7r96QP5/Q8fuiyXitBfKwuZq4Q06dV9U8JSPBw1o0ZRqj2stlYKbuGzBFf/2dwhLNDAUqKHrmNPlWLQQ0bcE40azbRTY6Zv4Ayx6fEq7y+uZ9TPNAcARruZVoN6N0eNNxqMW1t7kkiT+i+NqLCsVzrvCCCbzKX9/Qx6Egmsrm5IffoHldicCm0qNV7xZPp8SGdyMG0f4rEwrFJBQjUEL+f2U+IVIcjYgg8FWwngEVeTKfnQF1Z5zA7QBZgF+J0SmKRWdrhAGFs5A7GASvlBRhLTKXDcmIhzfn5V6kMjh/9nWI7JLmcHKU9gYC3j4MmOiQv9ylAnrkzClwc2bq8XJUUCge40F2lAMAR0/dqM5M3S4HYdWiRAfqo/IGKAXkZUC1PhyEcpD8D1/PZk+MRi9jNZzD9Zw7Urk20pGh8WmIiVBINnc0k5sUFn9APEZW1upYU6Pjkx3JIxeUab1LFqnYOMO9aV5wW10wMMbzCcRMOFmJlG7vRkzJAcU4z7bx+aAkLkxp8pijklXp/+qCHCfkz0OJIIYCjmE72ZTm3ux7VPgz+XVrbULapN+XQeHryt39soSqiOmcsJoKVtyKSdSoitQnFvp89P+g6NBuIglvdtZApumLEc7iVDSjGEtCJxbXlacfoIyNjVv+F3GeYg0PjVEdWW2nGn94bUamJv6oGLq278rvoTX5OwumFgYyMloG8KoamDv+I+1mE2GsipLJWlfegOGdjKAnfXCsD+BoJmVnRreobHsLJvy3zbz9mSnoD4mL6oTzBTH68VJMloLOQX+jm1lGjm0fib7gtgqJusPlVbtokCeDR0SPUOMS+W6eDWegl508HbEyEx0ue2TDHU35kMywHPZJgLKTL5IJ4dilWyDXKwbe5iaXlDUiNQc0Y/XFPMOs5ks5O9fgl3tvtwnSm9I+C9lZK07bUmPDhMjUGtFtLE2Zc6N1u79Tj/3tEeUKreBxIKnL0wjp6e7nOQsaebzg2c81Xz3HpAWBtuoj+dW0qHQYQR7DKpiNW42OdDslslKKRbnwc9PRsCanXPro9WCyLot5ezBQMy3R/AcNzfkD3VyYYTg0MqMBk/yaG+pgCV9X5fGzgfrxXLrnl6AdgfdNlTs4eYHIYINP29U+3gQcYs7WRN8YDcyTriwdAGhgoduKy2Y/JIcUz4uUgti8qtqI8MMb+BoS7gYr9KSMmx1p4V/oPAYkrRv/H65baaR+/G/QeLEt4i8LLe4UoDkgcE00vw9xd3bTzaKuDJ/Qd4++owRpMJhMJh3Nukai9Vm4ErQ8xsrrxOBOQ+2CH7SXmnadhdHgoIBZ7KxFO9yvOjDCpF7aWSsj/gw8jIAMLhsGgfMU/ZTlbJGtA7w77bzKhwFD149Mh8uKYSv94cUQKVSnpGUccpdMh8WtTY0Q/HimuLhhm7t9dV7W6nM5mrjQbvO1MREdIkk5D1Oukh5m5v7xBPFtbE6Cc+7fzpTA8obJst+lDUR6LnhnTxZiQqJBqgiUWurl1nanX2SpFs4pKSQXREqtkqWkTYy3rRIShv6EMAhy67yhta0KEIDVSuLD4l6uYtg+/pMExt2S9M/TxhlXLbPSE2aaPrpn+6/efJLK6Vj08zvsJaVgiK6vFV7Wl9fFUoQxs3kklag9ndjXs07pfNVMDOcNAbVkYL9UF4IGmYlgqLMN0D8P5KQQT9IkEfckVLvD3M99OIHt7J5cjbKj0OAwMJyWnUzEZT18ARBpkDapREghCK+pWhEAiopuFGVhMNkRsjSqekU0k72Z/8LYbG0jnVn45gXlQ4h//n73KkKMzHzx9Zvx5wPnE4ooHjznlvaI2KuRcH/OgKOsIyomudeBImo+yWfFIOdnb2RXiOqtDtPIfZvIRvmIST4RuGgxo9YgyQbr5tYiFlIr+XQuEgg6sXRzA+EEXW8mE14yBvEtdlS5ioP+oTFeb9PMTDQ3VqGoU0UjJ5S8JTlweDIoTHvYD12ds9ENzNwsIarr9yEYFwRIzW7awjWkzUALqaVLpHlAygYUODh3VbTNsY6PYLw0xnVldGk4m//O4dMSBoWNc+ep2cBsNCjxIThA52qbU22Rt0PVPH48LUuWALVZwYHIJfCb5vVQSznfF/2b/DszJzkBU2HT1kNG5qMWpH5wIByUyImpELBMOxoTAvT374JDWHTy5mkuZErP4X/zG+/tG2NuaO4B5088qYGdcI4eveQ82rgKwVa72HOf/ulbmvj5mpUM0bY3qqcRnN1q8aT1JhFVTjheqXXcHMNKqfR724BjdyXP34Xv2y26ifCxaWm7CHAVU2GutY62XMAOvhOSU100nq577uZcJodtXRsj25xjyAjUoZil3Fh4ck8TZK20Z2QXlds7wIWJUcUIQ0+CjfTx0bpZXCQ51gTAIoY2G/eDPSh5YcEKGgD2t7poSkZgeV14N/96rCdmrJlhFlrgeJ4QfmDOKjVHabB1XWqxPbSNXgBxsFAYr2uzdwJkVcco2fa8lgWU7/tO3iGv724ywOCkzdoUJi3OT0HOV4MWUGx0KPY9Uc4d7gGXcaRxxp+a87vordBwxEgdl+5QXhe6trOxJSoo4HvRycB/RMXL8+LcrD7TzcwAlwjUZC4i05jqKssFs2bm+UULDoefHjgztLyOzuYSIZxzuvTmJxH2L40bgjrZ2eQTWXgVTWxgcrRVFj7okAUc4517hmmI5tuX13Ho6l1JyTyT74uxJYPXAwMxDGg21LqNeRgIPXCS42DDzeKYm0AdM6bGRMDMWpjcPknBWot8ZeUNGWOByyzJ7GQ3HH91dM7BywjTa6GFocjUjotBnphYPDHJaXt8TIoTBdWbBRp/+pw9Z6Gu14mcqkgcOM82tuMtau6PFjLwxoixg1etTWJY8b1zc9z5xH/MP3491RTE+PnHr/Oit9LQaO9tB4DQ9tqHiNA6+hUmXUeADCXjBsuQyPYSRleHJbaYp6ddmVtA5eY+eFrF9t2zW93JMWw2vsVPdfBbipqbbN9Z/3UKmAtOv2X6v186TcaGd8eSLwdittdsMclUNUAVZ1W+mJAajyaslrIidvqWzcVHsl9mGHxk3RlszK0wPEGfjwZKeIg4IpmzCl/09ze220UHm75s2aD40oh6DYnTTSqUzLrJF6v6FCDA5urxUx0auwHHyUsrOD3ZwjdOKTKMDNbjRcz3+5oBShRUMooNRtxdiwCSpWh7v22gix0QNyr90b6J2jvRPyq1AiHwUWdzAWh7Ce6GHjxkvK8/pGWtR5+eTyBRHEO02SRs4XqhHfuvUYV68czyzRBg69JsS7fHomjMWdAp6s7yOTTuMHriVhh7rwKOUI8HemLyA5ssTAcYBUzsYHq5Z42QguJoOK3pzXx8NigDP55MLiBiYmhiAHkeHD8p4l9HYmqSxahqS+oOF4cyQgqt2HBVtCVHw0jZvdyD7TD72Gd+8tYGxsAAP9PW17DXV5mrDIPZlIIn2J51x/f9XEYUldToolCyWziJm+kKh7M2Sm13C9+SYsn0IRjx6tSh3HRgcQiYTF0OHBynlG4/bcs9PsanXXnm3jzt0nIvbIMGz9fUR5+YiFyucVQHx4uF+0iTT4XuYYU6sUilhe2RK9ppMMpuZr+nw/aXzj4x1HTywdZmKVvEJ+VUZImQlToX1q97Na8JoMqmjL+nCpV4ZavB52VStle4QG2y7jedbPe7P1CCG223/evlYblUvR9bRRXMaepKV6q6zbfy2W4S27NqTpneLczJVnRmnceOuthp/S+wrUyGzS1Ekh1oGsHL7ODZa34njYwXR/ULAOtIOoJ8JFyhsu7Y6tDBNa+sr5pjq9zFinld2SeI4oXd8dtLG+tiWbCbEQp/Xg6INtN2+L14RA3PJB5KoF8wDqFAWeh+h3F4uS98sU75oKSwmrS0DFyhvDH6w3vrXzj3MqX9IeNFVzCWc6Nq4OkvVGdhjEY0NPCzfbmenhqkPutAceD0+GDQm8pNBcPUOXRhe9N8zOzVxmrNOFAXpKgM39khg5O1s7eP2VaeyWmJzTFm0WJtnkoc5+I4bm7qaNiV4fmIZiMU31a37OL/8u5HK4f39RPHsMYfoDAQlB0hMX9BM0zrxPDK0a6Iu689lNWKrHt54OE2/jNHBee21WWF+n7S8CnZkHTIzcnC1Afb2eaPTe2yaw3xBDtVAy5cZPqj/zVtHDyDY0Cpnys/Ry6vxUgQBDIcpTx6cn0S04ovOUA63tVEtLG6CHjB68Rsbl7t4hNjZT6EnEZMwGB3qEleidLzRCOZ8YGqaO18uSwPMcZNzafDr/dJs9oD0S1LnRSTNri9I3eh5EESoYCxBV0cHj0QAO8sRBUCTOdZOPBDoOtG22eTysSWNdy5hipI3EbDycW8TISB8GB/uU2m8Hnk5gKE6qBn+DXqFb6yZSeYW50R4aGjccDxpZrXrCaCyxHC9mhGq9/VEHl0mfNmxJpJlO7ePChdG2tYMatY+H5517TxCPReVWWs8AIN6JuCbq/dCwoe4KvYSxoCFquqvpIp7MPcT05YvCjCODqS9CGQJDvIP0UtHAebLrqNDbYECwTI92bMHrDIQt4GAbVsmUazczmfMGXbCVF4dClMoTaWO6j7nTKmHB48ZNAKbbu5Jw8fr1GYRPGRKloUZvKEOg9Bbe3ywJfi3peg7pwVvaJ6NLSQMU6dUzbcnGztQNvVFDcGEnCQvy4kXPEzFJbAMvAvQckA1GxlsrejknzetPwvup9D4ePVzBO+9cr9tcroH19ZRcTEZG+kX2od4jyVG30nJBOymk+yL1qxg46rZ/FDCmKZfeBilduIqoV+VW6RH18nyhpbJd0bnajaiVMlT1zutXNWYeDETt6/U2/U73nxygbroDHnZe76Dc7G1HjB65EUYMyTRNPAJpxCJ05zr5xDNl+CTxI6niiRCzUvtF7r82/cOzWISVDOoGCgwX3J3H6OggBod6O2bgPIt28PB6wnxTGUcOXg2QptYNgbS1bKjGa0zeKRsSHHPCrsRbJw0hvszBaIx5vfywTRP355Zw8cKo4Ec6DWzkZj2/sI7uWEQ8OPUejiHDffe3TAHwjsR9wmxiuIrelYNUGruHJQyNJiVkdmM4IOBfJnjtCdogUqzk+CU/Vx8NnAEVent32YSdy2DhwUPkEcYPvT2Dwe4AFp6sYmR4AIdGFHc2LQm1MhRLdhzXwNsTYaGin/TQSKDGTDwelfLaBbXr32Gb5jZL2M7S0ApImHKqzy90+LnNonhyxnqCWM3Y4rnKFiE0+QI9MyVb1HRpoJG52H2CMJ/WJNK/zYzjjx6v4uoVGjgnKySf1DefpPd3dw/ES/kDDQyckmmJ9hJByMxA3+iSQkOI3qBoNOKKanbKN/x8R0NCVIJ58KRNkEOHoSZbbVZaBpwHjHyWBoSbNkFvdhLmcKme+tDUZbBXvewbTVOrKlvc7ooueqTsJuvHutB9KoJegvNx4+TyugK46pQRmt3BNj7r+j2V/jtubMr9VwECe8fGGz8XnM6R8a2MjYDF3X6tlFFJyaANFm0kCfvGTZpJ/AWDHhpMrOcZDRvmlSaINR5STA1Sw/l3ZrBmZm1v0j0CYZf3TDmMGLrpNF26nSXJjWRzMy1ZrXkT7bSLl8uLxgYxOOmshUjAEIXadlhUNGiYX4qHGsUQV/ZMbB/YEp7ijVqwES6GhukX+Bs65UYre4PIAFhciyq8JesaDoa7yIbzwzGLuD+3iFeuX2g727QGT7LvySphUk6udWay3ts7EKN5ZmYEiXis7rBqYULSoInlYujs49UieNGd6fNje30b91cP0NPfJx6L/kAeZIFt5f1I7+ckRNUzOIBYrEu8GVeHw4LPub9eQLSYFo2SXGQQie6opDdwSgUsLKwjGO/Flt0tWJ1YmHm4SPm28fZkSLxIxxnsbPP6RgpMY3HjlQuCZzltgkXx0OyaEoJiDi2Gp0h55z75aLsk4TTq/3C90dtEL89hySfe1ZSA/ElHdyQk9+YEc7Ed7W4lM6Byb3H+MnGrCCDm1TwgVqrT66adtfwifedEA6fES8SipHBgQs5GDw0caukwQz1DWC/LI6kayglmXDEnbchIDL5sLCiwmz645PUyYLaCo2HHeEHLuoxa0HK57BrQrRyebtn6sGy2fhXQo4oTk5KpjR4N1BN3u6ukKpgAt42t1I9tL+dS0lx6/rhrJDbqP12/o23XKSuq2y5tOKl+bt4uzXRSxodSbC33n7JCJV5QHhtJ5uiOr+AtKsA1/bqOh4vxqttZBSin0ajLUIaPtN1TtmBjqFBM2f6yZ61SP/HOOTYcy1RYD79PpPsPCxbSWeXWn+oLSa4hLdjnBV2ehYXIw4G9bpolfP+9+3jl+kyV6Fon6sjfoCFCxV6Ky5EOz4PECzpt9ndyJRsfreRhOj4xOMgCsg0DkWBAGTJkV5gEgauEpeW1Xmd8FYW8Zu5ImgaVa4kHGmeiTuXAGRIyLMm1ZJgFPH68IhRnGlbNYkgEQFwsldlcVMzlLVaYV1enJezFsAcZO2SLsOzjPBycT5m8jY/X8gi7xh3n/KXBIBZ38ni8nIL/MCUYMGYcuHl5GAeHeQTj/VjfOcD8agojE+MIRKLCwOL6297JwH+4jZHhfmyjB3t5C31RP64NB7GzsYVMtohCdBBbOSYWJS1XadaMJwwxhBox/xjWyWaZxPKxYCWo8txsvx03P/TeTvzadxfyogB+fSQkBupC2hLxTMo0vDYWFuOEBnA0RGFNJUyYzlPegBdUGz96JSIEgtpH4ZVMLKVU9vepPo45hLJMEOzUZFLSDHSiPc2uhRf9c8rAWcQ7n3qlrneGXkzqSdHwTyTqG/nsA17QWA7n03GG0IvWX8bXP2KqBlXtKtq0RxOnNVp3e7RpL+28KVr3MfUrioBXJWmc3CBd5pa+mXKx0SUsRJ2adA8n0eJPWz9tb2hwbzUtvs3+84A/G9fPU7a3/1zvG09pekOkfl5JANfwVXOkfv3qzR0WmzOVccM/2rhSETOlhUQGxlg8gLVMSW6wAl50DEz00N1Nowb41oMsLg2FhCZ71h62YevAlNv/RMKHW7cfiw7O6OhARzdqGiXvLhYkVEDGGG/SZFe148EhBf32WkEOLyr5MvRCA4D7ANtDoTk+chE4Zm+oniOVi413/tG45bwSILh48mwUiiXMDgQxGCpi4fGS6KNQA6eZbNMaw8F+LhZN0LiZnhrG+NggMsJWWpcb6Mw0gd5k1TWXw4v7AoG/9zbzMk8DBuQA3jywEHRKMDKbGE/2YkjYJ2rTYPtpGD1aTmNpZRv9oyPI2gFpW243BZ9VxMWLYzARAMXy9vOmYFr6fTncfrCKlYwPyZkZwXBJ4lifDzN9Pkz0VNJz1M53GnYEFlPbh6DlZvqslTXDsXu8Q++eLXOMl42H26bghThv3hwLYbSnktuK/cb0EvNp4nGYk9zGD8/W9+AQ5/XdhQJSOaV/9CNXusQQYohKe3CiJ9CdW2nLJ+GzNHDuzS3gnbevwec7yhilgfPo0YrgvhimavTQwLlzZ17ma7sq7Gexv41v3EpxC1IL1uOI8cbqTnxd7WHlRa8xEy2VUaOFUP5Nb9lN1I/hDW7Q3FDJwKHIG5MX8qt8Td2UFA2dbBERI/PoMbARLdW7xfqdVLZ79ktfnvTZqjHz1KPR6w3L1rt1J8pw661xN2JIun3snWcUAKM3gmkbeeul4FnRdiREsL5v43qyko7g/eWCuP156+OGSK8FsTlnIUrM9u3lLNGsGY8boipK78H0lD5gO7PsOWeZi4iYI+bdomeFt/xWgb+sDb0q9zZMAdb6XFGvijdWGTg0/oUS3uy6bjB36BFg2CMcUItXxOl4eAZt3Ej64RRzkqD00qWJujdHipLRaxEOheS7ZIxQM4eMG2GF2I5k5yZ4kv1+9/4CLpLm2hUp4zma8fixdhT5W923RQunO+iI9hI1XwKlLLY3tnFpdgzdsWiV4crfJxNsK7WPd+9voqs/iaFgHoXDDMZHB8UgogDbgy0TdEhSiZjh2L1MHt/+YAHdYzMIhAjOZboIB7P9fpnr9cZVwLhbacnRxdQMbGO9UNZpgekEXu8XbMzvlERkkmP40RoZdkp9mmBiMr70PsNkod9btkS4MwAHP3ghWDdERWPoo9WS5A6jUOLrYwH5HEOL8/Nr5xicNrYKzonH86sSip29OC6eTVK9+W8NwyCg+8qlyROp5LduM6/ZNF4mI/OlYlFxI+MtgQ/j5IwH8yFm49Dk9ZS3EgWQk+iHm5m6nUOijbn4ifqKzjGlQMVH6cwMjVwd8mMlXRDmyH7eEbopjZe5rZIAFsUAMgyh8RL0SS8RcwYRhEyF2LNi4DBrNOs41eMDWQ2UT79wYUxE5jr1KDVbUw60yT4aOO23nsyfgxLwcNtC3lIGiH7KaRYCnaGga48QPXH6VyT06lh4ddgvdOvvv3cPk5NJAcvqR2Nr3v9wTuUa8/tgW454ZZRatJtEkyBfiyExJai3spZGZm8fQ4MJ0YaBzy/aNv2xgIRU6vUa60jdGfZvKse0BkzHAHT5bUloubayLuwnekxYj9oypK62jf/67mNhGTGNQV9yEEUEcXk4gmzRkTAO8WTMJcW+yBdM/NXddWTMEHoHepFMBMVzQ89GbdhRe60YetvcTGF2dlxo1Y3CbuzfdNZ2NYsgKT+YsLKVhzgZGnw5k4DwgCgpr+5bkuj29fGgXBiZDJbzkHvu95ZNMYAIzP4b040NHHpwSo7yDDFNBy86O9t7YrhxzZDufk4Vb36kJGSZK+AhQ3xTw5KxnuFhKoLrc417KDFojRhqklJj/wAbG2lJAvsyMdk8LKpK9mvdveUUCR4LQOu01N4cyrorNdZC/TKUHkstm+Y0ZWtAo4R74MjNazKhZO+jIb9QHCn+xnWet+g3UDocSk23uu1a06WT9fNu3NwcOtJ/Ne730/Rfp+vHMKGmF4s3SkCmZEopXEfI56A/YmPzkKrEFobjPlxNqozK1BAh/oaCfqTiUmuGWZeVdkprG3XzW0V7n6SxMJ8qiUfwYr8fO6k90ZJgiCQa7ZyBw/J56BDMSYPwtP2gPE8OHqZsEXDTTjyGlHjT1gZJvfXLz6rXqz0N9eaf1Jv5q/yusKPrxaFYHOnib42H8P4Hc+KN4cGt8Rdk5exQAHB9B1NTI9jdzYgBU6sSrRlgDP0whEJ9oqGwia2NbYQiIQkPLedCGO2L4FqS2h+VcdYeTQoqfn8xL7mmpvoCmBkIwO8oGvbK6rYYqgRfEk/T6GE797NFfLx0iFTBD9vHTOA+xEIQhe1sSSmUj8YNAVgz2eheJoe/vLWKoYkJDCVC4jUa6w2gK1ghA7BP2e579xfFg0VDkBiJ43AqiuVVktApsYKvDIcwnGhNtoBzgIYhyxjrIW3clGzrxGXNDvgxt1nAjZGwgI3pEfyLhaKESBIRA2+PK89M7cO1ohKLQthZlwb9ME1TWD4Ue+zvS4iXgX0t89H12J9fQI/fm+jFIRuRaTBkjUwNo7u7q2ngOVOirK9tC/aOl4wg3bcvyWP8sWZReRhGbJtmIyl8SDWQUEjlIruu3ZRKZZZPFUPGVtLkfDR7ScftNVi5bhke5ha/r5VtdRlV9VM/CupF+YWOSrVUJTA2EqNwlSVAOLqdGUYQr03AJwBLLlYaQ0+1fk+5/7x4IZ1moZaldGz/uZL8CpqsZPgFL101vhUWWsOy3Zsty2DyQVG+9fNgU3iFgEFBPB82900JDXKDyxVMjPYGsZIuigFE3Q3iSziViFmgRshQd0AyKxMIS4OHAMezsuEJ8HfXxNy2iYsDIVzog7BbmFuJoL5OiP159xkPVOrUfcBD8PZ6CTs5puTwK2FIYsm51jlefhVOqswdTyoOl6moWZB67pTnX836LZYUU5FeBNHX4f5hWxjqcsB0E9/+zkd4/easCPLxIW6AbnXeSplskwqs9x8sYSTZL1oe3rxS9B5wDB7tWGVA9HjCh8PDHD649RhD8RCywR68cjGJayMVbAjrwLDfw62ipP9gotZoOCBGKrFNa2tbIoPPbOY8OPibx3kWpDxmgd80sZnlXqS8E4WS8qSwDIbMGYaiF2TzoCTvLT1awPSFKQEol0pFwcDdHAtjyE0FQQAu6bv7B1lcvaxYRid5OLj+5lOmrBl6PJm2RIeUmjm3uOcyTEktnPV9Uy4eNP4YvqOnislGuY8yqSj3W46B30+vqh+vjQbQG6m/RhUmz0GuRO+P0sPiZsNDmWtmP3MoOCr2OZ/lNL1CjtTfm+qnmTZ8kj7DMTnIZAWPRv2twUGFE2sGrM31nUrtSZiYLLaXLeu7sKg0+0UFbTRNVx1yZeVb/bqC7akN0VUTVmZDxdgpl6dZSsoer5Rbfx3vAAAgAElEQVRdVYZbntr2pBSvDkuZtVVbhnsIi3uYeXJE+l8ZODw8qWmxtqf0G6hSyg3dNgg6VMYW3aTCEinLrNRpu8uMKvdJO/XTysEn9F+7bWeHqfqpRx02nvEov+Z9v3Y83H4/Mk7e13XZXlyG7rPqshmLZz1kPFxWFwXeesLKc0W2CNMMMGRAQ5T4G362r8svRgy/QrE0HohkczABJIeCxg8VU8+SgfNkp4T5tCXeAaYgYD4qtp1eh5MOoue5CTNs8p0neUDyTlWo/6QtCy1clnP98dVsOLU31J87ej8gz45jZ9nETSm2meCvqIDbZyDmt/BX372Dt968IkJ/9NzwNs+QBQXH+nq7cXDAZJxruHZtWgTtvBu3eKLyFjYPHBxSmyVTFHB0MubD2m4exUIJ+6k0ZqeTuDEele/rcZGkpnsmdrM2trIOxhLUcIF4cGhcsa4Mm+j+OWneCf1+38Jegf1JAT9bckzRQ8ScTdR1ogI3LxHUmaFExdLSOi6OdKO7p0cuYZkC9WTIMAoIjmJ7Z08ykF+5PAXLH0Km6Ig8wHESAQrM7YA5pPi7VGUusz496TW4Fut5WtiOzQNTLo2Pdywpi9iv7axKkGtbJib7QtJWAovZPzxY2XdMNUGjqlFfedmstZg8prSgx4yij4Y/IF4oig9eHQ4J7kyzKJ/nujmLvy13E0fR9NnvxyWWrb4wKdFF7llcF2Tl6RQtZ7Gd7dRJPDgqI7POAeR6YtxNT25xZXSqWhCaRlxmAUneEjVdVS4lVYaiXtMY0ikZ1IZYXYbaSNXramEoRk5NGQ3rp7Q2WEd6cPj7jGMPdAHbB6a4rftiIfHeVCithihxUvKfm/mp6ue2nbVVGbefT/+pcJq3/1yjw8OuqvTrcWPgHV/3kHPnggateV3HenzZbqWnZICZpBmC0qwcdjBvGTxQKOBHo4VjdV1uhtRf4aat1HO7QjQ8q6ey0LBdhg/xCWclSMWb8kbGxpN0CeM9AYzHgQcPlwQfQWZQMzeodhbtab/D8Tss2viLJwU5SOS25xrJkuFdwsfKyNF7g4SfZOAbzB3J+q7mn3fPUH1giEdASwXwwBzqsjERNZHZ25NEjATNMvSyt38oGCayokjxJqaJar3ctC/NjjdkDQlWq+Dg1mrBTS0BwXkwxcfD+Q0E8nvoj4fklkpQsn44J9cytniABmMGrgwGxNtBDR0mJbx8eQr7JR8GBNh9svdQYc9UP+0VHAHM7xaAqN8R7xAVf9kla3sW1jMmspkDFDO7GB5N4sBWSsD0atEo4eFD+jTZLxQqZHnvLeUwkgji0mAF6NvKfOCcpceLmkoU7hN9qZqUH9wzF1Ml9HZRD8mQLOsE0sciypMiAFZH5ZAaiIckCSm3vWjAwStJxfBrJ5LMHGQrK1vigQhHo7i3ZUuY7JVhv4TCSBg5fzrXA9yvOc95oaBOjpJq6Fz5Z6GklwJkzH2XtyQuMuI7CiV1s+DfudFEgkA4GEDJ5YtxA2ZOJC8N9iwMxoteB2FO8YZHirFmp7meHN7YiaNJxgzB0rDv6V3jhiu3Dpe23miBeT1UZ6WfBP+xU8JhiVnODYx2A3fuzWN4iKGUCmD2rNTXe6g/TllY2nckhKjxYIJjs122YQc3Oo4dw8TCzHJFN+3sHmL5HYwMxmX8GVLK5YtiwDCXF7Ma80Ly3/7iFnp7YiKeeNLtklgthoh4aFNyQOtB0XMyFLWwurwh9H2vzsfqrinh0EAwiN4I/n/23jNMsuwq013hI733mZVVmeWN2sq1cDIMEvc+SCANg4Y/gxNmhAaehxkBmr93Ln+YCzMISYAYRqDBDUIjQC2MQGqkkQapW93lbZrKrEoX6U1k+Pu8a50dcSIqszIjK7O66O4DraqKOLHPPtuuvdb3fUtOdJDsMqDJIccm5kTCMUkG66S5NmzZszGwd2gbN1Z1XcqJjC4VZHo5q0rHrnxkBdCW4bp8a0YWF9fkTU8dVQwRGJ2uuoBcuTqmht2xo/367iguX5zJqnLwkwNR9VRXewGGR8gQlhTeUjypGG8YD+69MHBIU9FWG1LPzfSa0cCzOTvIcpjByIEdieHB9/w2lc5qGouzPRZqrtbIUTXdyRlJJtP6zoupoIbZjrYbe3Kndq+2LV7t97t0H+vrm3J4sHvflcQfhfZ9RRg4NKSyP7xFlCmoGXHVq2H4IMWUqLvG7vXTlx+Fjngl1IEFHc+Yad6UQlmqXlzIK1UY8Ld6aiLcFxD0Xbj6miNq9DivB8YDp2u+Rfq9Gr0XZe5oYk6rg3oiNOyytUt+r22viRqTeQVBw5CpC+flwsVbMtDfpfTgR/UCe/Li3bSsZUJq4LiNw6VWwBDZR/tGPaSwtdgQOXQwN1cWl6S9VuSpI432fB/ex6kp036EqlApJgUGhkll2I++JhTEnB6dzypjEtYP6Q7YFBk/JI4MS06W5+YUY9DS0qheRkTnUOUlXHSiM6KMLoxuxtrK+qa8cGVK4g2NUojUKAAT3MjJrljVYxHPEoy1tc2cDLWFpbcpqDmsbnn6MrTFYmJB3vDEMW2L1WRaWgsrsr6yLCeODShglHlBmP1GIqceIlSGCQVVewEIJmR/M2E53WCbPt4f1dxbxXGQJ9xnZIBYKCCraVFvCuBgF3Jm7JODit9wcGRucVghxHiiwzSaqgXCc/CEMo4ey1NPnlTvIvgevFrVv2m1LfPqux8DB92oSCQi/X0dr8gGUB0cS1dQzuyxuJ6X8dlnOpur2ssn5Bt1Dozolwx3ZdxbtiujnL3k0j0g6V6Mz3qhn53qZ14cWzyVHeWFu6hvQxQGVV6ZU8xIDne8kuJvPJyNn9VUesf9q58bPdu2nwfyfLnab7f1265vWPiMpu+JJ3pjh/fprGUTysnyRlZPikfaI7qgXp1N6wmXhZYFkRMl9FYo4IAbZ0hkGQjImwbROdn9Esdmd3U6peFJnkd5aIuAW6gGbLnTjNewpE/dO5fNKiPo6HC/6rQ8qpcK/U2nZSWDcrHNNeYNmz5hJqi+XC7sutPcc++51fzVwwfKw/mgZiR3ysipdE4iwbw81R/V/tnutA/gmLDV1FRCwaeVwnaUTZqF20uI0wXkSCs4rlAZ1ZpNcn0zK6uLSzrf2zpaJLERkPFFaND2/oebAzLQbKkv8BxNLyRVp6ajp0vW8jGpj4fUsHjbsfgWNG5Lo1GZMsSwRwUF1nL4mlzJq0I3zDHaFhDv7LpIKrkhU6Oj8u1vOi0TiylZXNqQTGJK/u/vPCENdfGiUYdRxLvwW7A11Rj9xfmt/SEysVxQkUIYUniW/AcS1/es6VDFY5GgXE/kdP002EFJ8JMQoN8LCBbkaJvl9NpLSAmdIzKvP/a6ow+cX+tRnX+PSr0wcFA5JkdVZ2fLo1Ktfa2HKhk7vItjyDj2hHO1FhlQiqVw2BgziHRj87Gl9JSMG1OxO2bIcPnLrlRGts2xxNhwkwiry4/HKSvbm+iUbQA6c51uZgxXA2iVz9WYKeQ09g34r1AwjIgt4l6KhIdQP4db2k37uVNSmWqwl2ZBQdUOqednp3kqsbSHY7foQuVr12If+NhS2n4+BpRjwigGAxl+b/PzG7DOy+Jyiln/Bj3PWEFCRcizLZxddQXFQsyvZaWnKaKufrQ5cMfjTVjdzMliMqcsDDw7uNF5cFd9WPNYsWFVYd+ooYVBS0iMEyhYAhcC29fZU1EYdMtvfPOK5gd6lOXOwTxdms7KSpq0DN5czZM4MajsKZf9u7J/HQPKjZHtx46tAf6xwzyEWYR3SJl22ZwU8jnVfiElwv1STgA+vXxlVM6eGVbqvR/bxIY/tZLVdAI9jREZbLWxUmkOU+clD2/Q3tUuK5mQykdcnyOFgkgIQnlqTTISUrryrbmkLM4taBs1tbdrkleMs7cdjd5TV7yQeInI6+X3WphSdE6ev52UrkbwKxAfcvL0AAZOQa5MZyQfDEs2tSmzY6NydrhDLo8vydz8svT2dsm73tAv9YBxvAuvJJfL4fQgY9mlPzUg+dYX9f/SrU01iOCbhsMWzmRtoA9ceNn9Xte4fF5qQjlNNwGurtoL3SFyIp09M/SagVNt41V5PwbO889fk2PH+qW5eXuV4yqLfaRuD3z+fKICZGz1c0ZGCYDrGSplQGDvXi+Rnm6oPsPDgIp+kHF52f4N3BlB2wJZ7ynbo5z6WAH6fCEDstPcMGAkHgLNhxMyeiPAuWjIwihV1W+bd7e4dOW7b12/EpC6lPJAzTO3ITxI+21Vv3uAorvtX1/9vAXtfiBjSwTJAmindNoWQwyXdaCQ1dxJNdGgAigBEtv3dvKdW81pSIHxgDvawyp7cXc7qe7ef+PR3Z17xTNeq/n9XmYo44xY9ovnb8hj545qTp1H7XKhOxW2yxTkwhQxB2tc5jtCbRpeLJIEfCDjsnFZfop377nl2PbKhkXFYYWDh7v4d2MkL4/3Gbh2qwtDCBAkbCLUjqFbu0tDol4mdDR9yJ1EGKn4vUdM4J6ljazEC4BYE9LV3y03FxD7BPgeVEB8en1FCotTMrMRlOaODqltqNOs5zfGEtLW1ydZCSnu5Mn+iI5Vv3cCgxwcD2FK0jRgrOEdQR+J8Bcilg5nhqEXDuQ1/xTrEO2dX56VzJKBa29Nb0ghGJS+I4fkjYfrdM6oQajq0ymZXc3I6wfrNJS2lzxk1YxJxglsRrw3ULs5CLnDqzu4unWbP91BdzOVkVNdEQ0VVhumQu9ofGJGzpw68pqBU01nVXkv6xUSBC+dvylnzw5JXW0JeF9lUY/07ZpNvHgid0IbnoHjIlPu9O4fzMXwk1pD/jw0Ja+Ns/Td4C8uhE4/x4WfdlvGLurHuxCq4oTkXzOZrM61yvcwqByb62HWr5iZ3ZfTaVft5393zxgqhhDuaT+/cVKKrbvwmKOWF/vXlV2Rz8qyentKxN7N/n43+qz1qlMuZsHWfFb6/yjW5iVUyMlAa0SNFAT9/JuDM3LxsDyKQOLdzl7aFpDs+fM3VeQPwbKtlGY1xAAY/mVgg2FQji1kJbGOeFtYZtcNX+GwSghgKg7Kx2DcaowYY88uF5YqH8M2/2zs2J2MDwxejF8bHmbwxII5ebq/lEi1sr3RwEF6vqYmrurF/jalmhgXL91FDgJPkGFv3DzHKEBl+vZiWhqjIoG1eY0p9vZ1yUo2qJidheWkMpmag0lpb2uQibWwLM4l5MRQt6wmszI6PiVPnT0km8FarTjGydG2sAJz8RJiaNCueJFo29PdRmmmje8sk2U7IKm8YcjwLBGSxZvJpWtQalWiqSXpaW9Q/Z/puWWp7eyTlqZa6deQmSUORkrhykxGw121YYC8UWUrYRgqE+oALHjGBTn9JlcKcnuJEL8tNLZclPrXjRENyXGgzOSkuz4gJzrD2j67vTBm0R4i3QBz6FGWWdjtOz2q9yneaXVD9W/Q7GpoqNHw76PK/NxrO75iQMb+BnBsEE6LABtZWBCX49Jkm3gKXjlijXvt+339nWtzx55SYzggiomYWkLADHo4aQaMpbL7ZW9fq3mghXHCh9I8N7+ki4ZTnPWzPwjLgTNC56SSnnugldOxDzsmo4Jt0LbRHQIboxnf8+aBw7O532wVNkoNc6hh59NR0p0yL286ZAKOW11gMsDf1NbWSFdXi+ac8l/gib46mtZy+xpDOt5CngcFDBeq2AhG1uQ2ZOTGmBw53G0ZuINBGU1k5FtXp9Sre/pQgwRjNXJ7MSd3R0Y1rLqwnpWFtYy87c0nJRmIazv1NgS0PIyKi1NpDZ8Sbp1YyqmBc6Q1rBs7+i1ICBDWmd8IKCAYiQQMyiRpYgjl5DYksDIjRw53qVry+YsjMnykV41jwllmQFpCz6+ObUogGFa8Cyyqumhey0AI83hHpOpUDNWMNcDFo4sFmVvP3yegVSoRg4yM8aRiwJDmMpvZw3b5DGg1mdTLbx7QiclZzSpOnq1X2mZbTZsf9L3KeM1m5e7dhGLcSJGBSjZCkq+kdn9FGjh2kjBjBm0GNlZErwhhZ5TqaADj1679awFlUBQQ7rMy8cew2MeDOf0cairaN7BI2BReiaJdio/K5eXO3TlNHoiOC3RX/2INroEkhtFwUNvBT8/dv97YuiSe/Y2JtKynLYyLF0mVpgPmhTgoZqGbjwaOtbrZfmfhMFJ2nOyKbBnOQBma9jx98vCWiy/MopemcsqkeqIvornmmNrop7x4J6XgdZSNk2tr8tJLN0xQsKFeJhYzMjablMTcggwOdEpLfUS6G8Nq+L04mZLe6LqkVpZlcHiQ2IzMreZlIWmUZZR82cSfn9g0bZxgQHNQsTG01ATkWHtY8V+AiBn7GEYY/jFJS1dtXnE58UJaVhYX5bHThzTsQ8Znxgl0XQNSW6iW8BpJUa/NZdW4w6OjSsOZvP5JCPipgZjSvQ8qZKWHF5SN5/OykjJj9X6XynBkcrr2PnMkpvAAPHFgoGgjmHGLi6vS092mekexWCmR6t2peRke6r1H0PGg58arsXy3Xpmg5JLmonrFJdskRGWCfSWhPVt7DCSsie58/k8n5OcAxqV7bdm693MvZ42PGeWAw4bzMUvDhT5wfW5VRrX1434MmkIur6J/hKVIspmToJ7wHIOqmFNnp/r5hPz2o37lZZSEEPfcftvWj7JZkR6gf30iiy5tR+UYgSrK/+EB0P5V/A1pH/I6fjQWD1U8VFDtDDYT1HTJPcUJuBqvgQtr8efLEerZaTHExc6pCHozJ/HBwS6prbEYN3VOZfMyvZLTf2tixtqH407EwLkyQyoBNmPDU9jp2Wj1dBHt6aa7WwN07OwwP/TdPKHLe8e2p6ESChQNHNucySqONgzKvFtLARCyICfUseF+TQLIauIw9qxagNTHFtnsRU52muGM0XN3GZFPS7rLeAvmM/LcN24qmLK+qUH1i9bWU1LIZeXciT7pabI6sBrdWSnI+tyUYsUGB3s0FDWxmJP2hrC01ZoBhQGD0i7KwjwvFgkp/gdDH2+lqggH8rI4v6TsI1hYTYVVS3wZi6jyb2NDrTTUxzUDPfnLAKfzjniX6CvKp53wBJE0NBoOqTGlUhfe/EJAMxrMy+t6o6ryfVApDWhf2nNmg7CgvTNGjws92tpfmsdkjJd8Vs50h6UxWpC52QXZWE9q2Ckej2lIZHFhVVLptHrnuBD6y2ZyauCQ0brSk2B40BKTbDuv307z87Xvy1sAsDGikuQ7e8UZOICMHZmoxF6yCcREZhEp5jvyAL3uc7/8d0l5uITHcdgdLcPRtr2F8H5l0/xFZWQfE6va+rFrsgDiLq2NFmQ9A78nqCwETo4PrX5FyrpLUmjtum/t57l4Varb3CclF7eXN8i1aRETgRqp618fiyrv+9zFwP1MLD9Di4nhxo6mvgjaCd2xbJyyMW0N1oLvyRC+lMypiBibKRmJwTPslvKqC5yearOaQ8gBlh+1RUtBfOmMXLo0Io2N9bpoY1RgyKl7GA2dTWPfDLWXmDIH+R48k6zWU6uWzMPlq1Eat2pI2eHCr0pOZYtrgMPTbDlGLI/ZduMP5qKOD48O54zfmlBenh6IbevRW1lZV4BxTTwmbe3NGuJB/I1yGGsYMoxJpAcYW7T7zTk8ZAENAzqiw3oyLX/01xcFKn+8JiahWI2Eo1Gpb2yU5qYa6agLac4jV7/rNyc1c/ngQLfcTGS0r460RVRygvbCA0QOMhJM0o7kWkOg7/ZCVhWVFW+zsSrh9YRE6xokKmkZ7G6UgZ62YrvTXktLayqVT4LElmZED82Aw8D54vWkSh2QOy8etfBUqW8sZxxzLJPNab3O9NAGu59LexlrGDQwVVdTBVlOicysoafjmLWlsQPOKMOgyqVloCEv+bVFGT7SI7We4WLeg5wsL69r/WlDPsOz09HerN5PF6Zz9WT8JtZyMrGUlsGWmIoQvnY9eAu8orOJOxZV6QRmDVZpkLhmrDR2vP10VwbJ/crgu91s+A6Iutv6sRlyOkVgLhsgqaAlfnQAaHda9VOvt3rHg6rfQ20/P22/wuC8b/+WpXsoBzC79kNPRD0AAZILOsl+B0LNS13YxMk0Dxin3CB5eYy+vVuAJOvo7GpOMxyjozPUXp4d+sGn+v6WwILNAg7tdaC/U7MkF41GTx8mmS6oDszDuGj3b06kZTOPoe/lk/OM3Ew+qMkgDYju27C8UK55Z+6/Nmw3f9m0UQ63RLilsgE0H24W6W6AXr11C6Dmi7JtX1+nxOrr5fJ0WkPPDuQLPuSZI3EdR3gVrkynVMgOj0aPh//gFTY2M/L33xiV2pY26W6rU8bYfLKghtBgS0T6GgnXlbBhL16bkuX1tHzb44fkhcm0phOJw3hKb0hjYFOgrqMG3djUKPlQVL2R8VBeNtI5NfJy2YxIOindPR0y2FWv6t1oMEVCoWI6C7JAX7g4Il1drRqqcTmEeA/CW5PLeR0veHsMOO3ph/lIIGoMZXMKUEZN+1xPTNlcu51T1Y47B6XBJ4wHB4bVQtJK8cuCsL5mMxlN5JheXpC3nGqXoUMdZV4Z89qboUaj4fUFb8V4QXHan1OJsmfXcvLVWxuaquLJgXhVAOZq3/PVdD/yFmBxMKC7ulslEi4xFf+5t0PgCxcWCiUUfInC6XcPugVPN2MXUuIfRa6gn6mjX1i7+NgWW5VhRdz7TD8gTfkW3iJbVRmubA+LQyoHp+eD4JgZFnss2weYK69f6d13ar/yd9+m/aqqn68Mf9/4+8D3eXn9XL3LZeiL7b1NGf7+ZaNhUeVU7Q83qfCiGCASBVdOtrA/wJ5oSGALLJTzcKgYo2+l5gRHaIEN7nBrdRmSX66JiusXDAkXwONKFpA3TR5K9cBOkCBxYgVsh/PfsTGRm00kzoFYP95q/m43Ru793OFr3BrAcpDSXFSmT+UtDiop0F1nWC3NLL3F9dWvXZC6xkaJt3YJpgMeO+fxQ4X49mJWQb+E+QDyAhLGq3C4GYBrUD02eEpWVjZkYmpRok2t0tpcL1kJyvSaMZQGmgLS04gXxlYuwktXJlaksDovQ73NEojXSWKjoPiehZk5WZ6fFwlFZDYdk1AkqmHWzRy071I4HsMjXlsrnU0xNVIwWsADKTMKz/JmSkZG72rdhob6NITJXGFs47XB07aSxutV8tpYiMa8tO6AZgBum19kJ++qD8iprqiCtnfrFd1p8OFpgRkFXb++vkYxMxwCeccNwlbrIrMb9m8Fq2cyktzYkPWVFQmGwtLSWCPPHG+SBp+mz1bP5P3A55AfaehIb9lcwTgnJ9at+awcbgnJsSozpO/0jq/m713Os/7+DmlsqHtFsddekSDjysHKxGGB5U8W0u1Oi6/mQf6g746Bg+HoTvGUh0eApI7kBaLdWXwHm1ETLuEtlOru9lOvErqYzaWltS6sp3tWdKJhAC7P393UEzfhKT7HADqo0+qDtgm/15xGY1Oqi9PV2fqyansY/qcgtxYKmhm6SPGnbT0Dpxos1G7bh+4Fv+GS27rf4dHpqhNl22wHkL16Y1ImE5vS2N0jRzuiUhvDE2LWEJ7ZWws5WVw3hezB1rAymWAp1QZz0hLckMRsQgUFNzY21WtFGIjEgpGaWklLWFMWZLOZoheJcQW9e24lLYP1GZmemNSUAdHGFplZWJfHDjdJbU1UPUK3bs9LtqFbYjFCYUE1mhxHzCXdJD+TOSiMRfVEX1QawKTMLcr1G7fl0ECXyuSTC4s0E5dn0lIbDSnTLR6z5Jb+M4BRtB3V3lrSL7QKuBfMy7le0xbCK3U/kUwTDsVAKsl7WKk2KQkTwWS7ceOO5HJZNVjqG2qlpjYm8WhE1tY2pK29Vc4nEPoMSC6bk7mpGcmmU9LW3SnxmloNweIh2w2xACDyxMSMnDp5uGyuMPevzeY071VbbUFOd0W2Zd7tdlw+Kvc5sK8zWk1+4+GwYHg2c+OlC7fkqSdOaFj2YT37INsfyQHGtRo4fpe0/6H2+dan+nsBYCXX871llKc80OmjUv7lnXj/emxdxr31s8m5H2XvRxmvlvqlcmAiSgYOJ2M2VHeKDOTz0tcoMtBs2ZrdhTGDqxvgLQBM7uffXx9PKWgTvQ8MUlgxiI7h/eFeF5IAF4H68aN6gbEYGb0jx48f0lO6H7D/sOuMB4f8S7cWDLTqAP54HtiQ8b75U5a4ecqfW82F3c4PZf1skdw2HMxLR43z4Gzdh5OJDbkyMittsZzEY2GlENfXGShVN3cFv+aV/s5yBQ0fwb+7E9OSSyXl+HCPekHcu2BwJhLLihPrG+yX2WRQjSLUjKF2w7LEIwSYuD6/JlN3Z+XORlimZpelp71R+hsLcvrEIQmGQnL+0phk6zokG6mVZjxIsZB6WMD9zW/Y+HepY1BQJzXFkaaCrC3MycrSqoZhCGHCmiI5K9idq4mCJHMhiUZCxdDUTuuiXwYzm89LMpXV9zvUElLhwe08pbRJNpfT7O1gXxRT58DiqmeTle6uVllZXZempnr9+7XJFVlaS0lyMyPRQkrC+bQcOtQtl2dyklhck9RmWlo72qSusUHbCOOrpyEgw227Y06ub2zK1avjcvbMES+7tY0L2hKw9eVZU54+3bW9tMDDnlcP8jz6Fu/Y9PS8RKJhqa2NSV1tTRGn9SBl7+a3iP2puOLtGXn6qROvmISbZKUH2xZ4FhaVB051rAo3yNUd6oEOnecaRg4LiR+MaKcAM3BcGMgGpQF5DehXCkdwL7+pLMPF+V1KgbIyHNjZM4rcqaWsfr7JuR/1o2znkXCMEn13L23CftbPvfv27Vey6l37ldXPl35h+/qV+qC69jMAqQObuk3Q379sYOYdM7e/M2BxlXNyXdzISbCQlXO9MY2d44afWclqOGAtlSuK//U1R3WDefFOWstojlt5MEho+5VUThe71rqQHPJSPuyXK94tCOZVsvH5oNfY+JRuYhsOxfIAACAASURBVEjPo6T94CXuvUYYOIn1nCZsRHyOmDvvikFJ/6oC9bZje+uxU5wf9xl/CmLOMQ5KODuwF0daQpqglPDSdn24kcppWgcYOePjU9LZ0aKYFf+loZJ0Xg2U0blNSa6vS2ImISeP9sljhxuNCu8MIo8xcu3GhAwOH5bbKzCggqqhsw54NpmT65NL0hndlHBuU4YGu2UjH5LLU2ld/Gs2ZiTq4cxYCw8PHZJYDRuSyPg8AO6czoHaWETVohlHKCU3xQPSEs3K1O1JzSNlzLqYiv6BfwDTA0T75lxaMuG4NDW3SLw2rkaCS6aw7drgpVTRcFUur/NF56v3bAwdDgKVubJoEoyYi5dGNTmseYyCanAxVrOZrNwcuSN1dTUaXs0FwvKNsXUFenMYiUhOmvJLklxdl6V0QJayUWnu6JRoPKYuJseMrY+KPNlnyXR3umAgjo5NKaunva1J60UySCYO43Q1HZBYiCSh+xeC26lOB/k9BubC/IrMzC5KXW1MiQkYPMPDfQeiLsyYoG1Jarq+ntQs9oTNAXWDE3xY3pvt4CZ7aWsldKQyRnLw7JUbNyelrbVRAp9/KeEpe/k8MC7W6ygfPtCol2mztAG4hJXFpdvznjilXt0kfJ4gX9nFTaRYBq9nNBOlQzql42IZ3knyQernyv5nUD+l73sMKaN5W/c746Gs/ewLB6IoYaVKECf9bVGZ1suw7m9rf3tr2a4PtinDefjoXxIdRsOeWnTeUf0LStMFYIxIWCYPYbYgXQ1hPWl7r6ceHdY+wiScxqPkECuYtwdw5jdvb+omBSi5tS6oxhE0c4yfg7jQVCGUQ26sasNfzt2cyWb1lHvjxoR0djTLkcM9B1HVqsrES7OwnpMrsznN+u4Az8roJUmqtwGVY968+etXL/bGjn+MVM5Vt1AarbcUHtb2ZP7mslIXzulJnNAFXhb9TSCg2dnZjDGE+YhNGy8CaRaQlEeQrHiw8eYHGJullQ1ZWEnK+MyaxJrbpL+7SU50xjT85bdVWeCvXLstq/FOyQUjcqwjoolemW94P/7yS5ekvqlRnjndKa1NdTouR+ZzQoLQ+mBaQpl1GRu9K0+//pTUxqOaqp7wUjJNeoac4M00aQTRfFd4MKL5Tbk9dkc9M+BLXMZ02hCQJ4wjphmssOsTS7KympRITY3EamslEo1qCAujwwFvi3PPt1bqgcvrG3cgQS8nJDl5oj+mCsuVhiQGzpWr45rja30jpe17+HCPeo8oA8NLDbvauM7ZC9OZoperp56QVFZChYzMLazJ1alNae3tkxB0dgDlwYDiuo61g4/aHTSAviZkMjO7oEq7JK4F91PCfhpY/VG96BcM8nQ6K+lMRuuNx3ErVXPewRl0iII2NtbpWL9+Y0KGhnr135ZKyMpkE8fD42eX0X/8xz1uPWWMMLcttYYnGAk2KpvVNoWVuLGRUhHKgf4uDUtRv4elZOyMLKQ0kEXQZ4etDtu103b97dZbFJmTyU3VkqIM2gpNqcCz5+cLpeSYJdDvVskxWZucl2dXyTF9CSL9LIxqk3ea9oO5fJ3lt9fknc4TQ4Ntlxj0UakfRg1xbfgrSsDVXD62EVlk3p/81Awgo5mWKPAlTZLt28+1q6PhV5bhPjeZdtO50fbz9S+4BwCklofKNHdqoyILqymldYOn6WuJye35lGxm89JZH1KgsBldBWVFoVV0K5HRkzgnTvRLKA+Z+qXNghxqNiMHR7qy4Q6IfLS0gQptTrED1Yinuc0KfMXU9KJMzq5ILJiXN77+pLS1NlW1Jvtx7PvgSNJnY+DQttcSljnc6UNY/jZOxibB70+s6hbY4twL0M9OP6eUUHe7sQOAGXAw+kdFrSsdx3lpyK5IY3BTOzMai0pbW6OEonFVCOadz3RH1chhsbp2/baePFm0+8CseDoynO5Z/J//1jU9kT72umPS0FivJ/3Z1ax0NYTu8RChmHvl2rjkW/oVh8O4ff2hmHpewNb8zddvyfGhHjnW16j9rzpBkBTUoysyMz0vM7NLcvjoYYlHTbMGdldLLWDnsEpRbOZEPTds7PFQQS5dHtW6nzh+SI2Uyj7VZ3ipJZaSBfVITc6syOrqqmTSGfVi1Dc1SW1Dvc5xMwhtSJXmbykBsi78bh3I5xWYC429cjyzoa6urqshg/4OLCZyE6Fs679c/QA/8x541qgjv2+OF2Ts5rgU6tqksa1VVybA4ND0m+IitWHTWNrtRZkvnb+hBtfpk4PS0tLwzyJ0YuGmrIZ7MNIw9ABMnzszdE9uOmewcR9j8ezpITV6MULOX7yl3iu8lSgLO4V0yArnzg5p2hJ3+MT7Nzu35O3Lbn8MaEiRMurqTH+Lek1OzsnK6ob09rZJc1ODRLZD9u+2o6q8z+3drC+8y/z8smoiOQMNBW9UxvWwVEbksQdt5V3CkKSNR8buytGhPl0XNpIpVQZvaKgzDE6V9Xzt9gNuAQckxCXLIqbj0BO54jTJYuFPiXDA1dlV8YCMkcsvKkQr5SOrbn8o+uA7SNPQVmt6F1wkEnTrXjFPWM70YRDAUwaVuqYLMrGUlUZPM8fTOjuwcI9TG8YN39FgasO7uViIJidnZTaxJA1trTKVjMnjA3FpiNvppJpLmTSzaWmuQRRxd/iFnconRAXVdnQxrykaHAvOKeaSeX2/jCkX5sOQYky4tBTF8J8UpK6wLu2hpGQyGd3MYtGIDA/3y61EVkbn0zLUEpDs0qzML6zoAv7k4ydsob4zq4sjgnlNjfUaAkSJFQbIt73ldV6GdDPG7UDmR6mIoK1z9fptOX1mWHISlvmNnBrb9PJaMi1/9sXL8i/eNKz5oYreLK9xuYfcWLdGp6XjyJBkA2FNvbGRFWmOBxX8Ck7MfKl28p6eNiG/kycO6ea0HXMQr+GLdzYVkH22r0ZGE1nZyFjIaTO5KQuzc5p5vL61Venp4QienftTevVAki9IUzSvOjl+cTzG6/zCsly8OKrGZW1dXD1JeE041Vdeym70RAYXNgqyvJmXhkheRicSMjqzId0Dfcqw4hpoDkg/zDQv8e52Y9Np6PgNL+qcTKY0T1Jra6Nmd+ek/7ByU7nNtdpwjbbn/LIqNgMcx3ty+eqYel2aG+slFo+aGrXniaON2ZwxiE6fPuJ5zQz0i8AlYyYYCmgokzHQ0lyv4bvennYZPNSlGz7eN54F8NtZBniFUIRm7JPTi7XHYZtOnhiUeNxCkdW+307ry/2+p09hDdJGGF2IoILpIsEs7c04BBuHAceFIcZaStvhyYpGIuph4l2ck4WypmfmNT2OpsZprte25QDuDvavGTgP0msH8FtnuOLN4PIvEI5xhJy8Um6rzLJ9ANUtFglLzdHE+ZBFFRS7MjnQHSrkZbg9rIs/ISCMl630OnhHfuu0dCiLz5Y28nJnOSOnu2NVnQb38s4O00FKhfb6kNKSNRv9Dowt6LTE0lm0SOi4njcvVDVeIFdfBAAvTKUllRUZbAmp0i4LAeG8ajM0uzJ5L8IM1xIYOEo2dmuies9oaU09UGEQVNuGbpwCXuYZldIBeOw6awPSEMlJR631LxsroEDwHquZgIzOJqUlHpCGUFp6e9qktq5GvQq0MW72a9cnpLurRTdUGGpsBrl8Tjfn+10OVAuwkntDYQtNKZaoILK4lpKvf/O6vP6xw9LR2rBlUYByL18dl8ND/SKxetnMo1UTlG5NJGs4NLdJMx4A8CLkxwJcmUvLPUDbLC8yv5FX7E5PA16ggNxI5BWnBg2cd08lN2V9bU3yiONFIhKLxyQWj2sIS0NDW1hPzCfYXMc7QtLXZAY77QAAHlo2GdrZ9DgNwzLj9H8/Y4JxqKlwcjn1ql2/MSlLkTapqW/UMFpdRGS4LSD1Xohxq0Z0YwTMEReaVn6PLHXGmzS/uKLMrFOnDt/jVap2XG5rZGWyyhRD5BQvCu0Sr4mqB8TfnhirDohdGc5hswU/4zbl7i4TdKQs8C4Y5qg0M7lQ0sfAIOxO5nXWuiNHSC5qhyDnCULfaDMJoDutxg11w9MGIBnDj/swBGDi4ekpzvN8XpXUZ6YXVHuL8OPqWlIVs598/PiBGzZ6ts1bqFHHUQAvbFpujdxVXAzf0ZbUG8VqLt6JtCxHDveqZ2lhcVWWFlc15MS9Ad3vQjq+OAgByGY9np5ekKbGOunoaNHfVY5/NXCKIQff5HAnLdNcKJ1gNdbnhKZ8I2arMnSjK+o2bFHGFgwtBbJWTNJXTf08CA3zgEFheXuc7kWp/TRhqIeZ8Lt+Xd+8HO2nFFEviakLRXBqR64e44Z3Od4ZERIg4qHBaEAXRMOBu1ipOOkRXgG/s19ehvs9lr0Z1VQ8HvoewYIMtkRVBXu7+jJxWVhA8IO5YbPe64URC1X4xhzx9by01oJFQa3Wskjv5aJf1Du1mJfpdUrwDBzPqNRM5yh9k+Xaw8oY3qtyDbBQ1pZrgzeGwQVbWbqSaHXVaCWLdrggJ9qCUh8r6RzpJpwyzSBCNfH6RqmviUprQ7SMUcLJHkl5qNmcTlkAq7lgUY2Pz0hzc51u5pwIWd/cGsfp99LlMTl8uJQstbJ8MDN4gaAzc3LkhGltVAobsdmRX4p3Gh7qUxyJX7iuskz6BsMfwHNJfFTkziq4HjJ5+9PaFCS1mZLNDTKhr8jmxqbUNtZLS3u7vg89o8a4jz0GFofwx9nuiGrxEJaavJvQDYf/XDvsti0ZF+A4RkfvyspaUoZPHZdsICKrKZH6aF6NvfuFkHlf8HbnpzJK93/T4NZYKcNezalWUEN9jb6TbngKJt05xYs/1OE5ju9hMuItwQtAudZmBfWcnDszXHYvnsSp6QX1qIDvMGiHedkRo4RQgMFHGJK5X8mYZH3A0FHMVSaroVcu2JWkrqhUbt6qLzByMQTu3p2XjeSm5rrDE+L/rTOQMK7RLgILBHAZo+jk8UO77eI938dcxqjTsGww6OUay2uaFMLLGNS2rpRWUg6Fd+4mtE3w6IbDMAtbVVqDi3lJKg9YehvJtHr4CEnzeWdni86xrbzkisG5F1PhVCltEXMuIY3remwpi7nbaa8S86Ed72M0UUE/rqWoyOkp5FKWv+xKufhHsX7ggmgbvwZFCZNSar/Kd79f+ykYk4SEql1hWBpmEAsFarfIo4NpUFpv3j4vtasJfrmNpCjp7sfjOMxMZd/4UjW4NAt+dlpZ//pZNkoFt82LxR0vAJsjmhqc0mHNnGgPy8RSRhMMckJEOfZoR0z6msL6HgwncBY7Xc6z9TCMGzUrCwi+5WUkYYvQ2EJazvbEZLB166SQ9puCTjjnNm5ra96zMabGSF7kWiKnuX8oG30TALG7aa/t2pNyJ5dzMqJUcdNtcf1rpgisNUtIy1bpjBOH+fDPa2VH+hg8MIIYgm4zxptRienRRQ3huGxaxwAeOXe5cIpnIxWBxP53oX1v357RExzUasCJ1VDvWSQvXhqR5EZKN03CBK0tDRIKmeHMxnP5ypgaJCzGlVgU189uER8fn9aTNaBcFloMLt4D9Wrm0tHhPg+8ef/NGKPupclNbQ88m+5S0cHZrBoOYGQUE+WxpVyqFAkUZHVxSVbm5yUYjihOp6auTmrravU3Doi5mc4pju1MV1jGJ6bVmwTmwc+e3Wke8r15hNJK5+bk3NXZomwvZzB7WPEdDy6sYWtpG2GwzCpXAbdRE9pgg6Z9O9qb5MbojI7L4cGuMjyTY9H4N04FLSc3i8Y4a1BjY62m2HBrCRsxYwADAM8BaUEIg+JdAXRNSIXNc2JiVsfExjqZ3QPqMcDI4/7NVEo3Z/KJYchuNyZdeF4Pox44xK21u2l72xLyupbSLngFSVpa6bmw8i08yZ9kaec3hEkP+mIOYYTheWN8KOFiY1Pbl7mynZfR2sZo87QlXimny+Pex2+wsm5BLoDIQbv7wejuHZVF5RK46QN8o8wMD2+19050GrcvYz3ZGmgMCNvcKsvQfEWubG/1ckaNF6wuL8P1vK4mTGxzH79S62cuX1MCJXqPOJdauJ5hiPeAZQ3VUAUAKyjUQL26FOpMNRVVwyK7LcIaUPtGBcLu/bw0YEodX+pf99nOZTPYeAd+6yArpG3g1Ih4Gps1Bhmhpu7GoGIeYIyAtcGbc7/LjBsDxdrp1v7uTk87m0d7m9J4O1DKnVjKyVqmIM0x0czNNS4l9hbFsqAw4XDfnz51+IHcwYwHMEymq0JiStouvOcQlavu1EpeLs1kJADY1fvQjR1HBsCQ1qns9SctXlqY7O9eKjItgft1EcLoUW+N5wVy41JHoqnU4XoPBvJyoiMsh1qqy8OlmJaZBcPgeItlT3ernphdbq3KbrEDlT17eWVNrl27rYYLIR0+JJzAPSoG6AFFOVF2tLdo6GCrBdltNGAb2OT4bSqVkng8rqEOnsOpknqBQ8LAZ5xvJXYH9gYvxqXplLZHU41h0zjoMG+uzuZkJW1g4tLian3gvKX5XE4VhDOplKQ3U5JJpwWJ+tr6OqWxE1JBBLA+sCntgTVJp9MydLhHvU/VXowRPCsjI3fl+LEB3Vj2crmthd9uB0LmWag+g7O6M5WQ+sZ6+eaNBQ1TnB5okK62Bt0EERwkdEn/Yfji7UFgFI8dXib2EAw6Nk5YjdDP3fh5/oVr6rED6+MMAowlQkN4DPDG0aeIG4LzUgN29K4eLtm0c1nuTSlbqlLCYC/tspvfYETAtsK4oQ47XYRJMYieePx4VQeCncrd6vuiMnJfh4aPVfUakD4H6V2cUJ0RaFvb/Vd3BRiP3pXTp5xuUnmNVAenqGtSRb4ZtQ6LFqgvwWZZvqNSBctyPVXmKvKmbYmWvE3ZZfXbuuxy3Rp7WT1peg3lvEduUrkGfDnrh7HCBqEnXi8koAMiGFAqNNmMURHNFDgZ2KkbsB/7rBsM/nf0941jVtkmVDo1+DEulR41tSc8Kn5l+21XNowNDTGLaIxfT43eZgGDA0XjxlhIw0zk9amPWh+zYQ+0RLZd4CgHz9bk5F11tQ4dGdR22UxlZWpqWgYANkYM1OlPHVI+zL2B6hmA+p37yN1YtOWcGWgfsPlMrhTU6wHz5/HeiNSD8L4PVRUa5qVLo/KG158qytrvZaFwvyEc6Txl1eTuchuIM3htLIhcmc3I7Jp5BJSB4wsL+/vXjTM1vAMFpfL7w1XMGTZgxgo6V+GQsfzUlNl2bTCNFsYu2iiIOboz0S7WviJllg0PjyUeHTAx/f1d0tgAu8Tmh6sn78OCi1HF39kIAWAePtSt8X/0MviMjaujs1lxLon5FT21g3c4e/qIniTvFz5wHhLc8teuj0tqMytPPnFcorGY5AJBmV/Lych8Ro1jF1707C0d9ySfJXM4njlyWlEeOA3CsWQIB4eznkUpeOf5q4anZ+ysra7JSmJevb3t3R2K2VmenZEnh1pkoKtRdW+qBb/bNLNEmd94/qqcOjGooYeDvjAywFssr27ItLTK0vKGLE9NylBbWGLRkHplerrbta/BmkDFZ1NfWFyRhvpaNTwwUsBwEDrEE4Q3Bs/z8y9clXPnhssEJP3v47wHLpSpYyqVVkyIw334mYcH3RaUj4Fz/sIt9cjsJhSOAc5YP3ZswMbzbibbHl+E0NFL52/K00+dVBD8QT4LLB2hLQxtjPjK6zWQ8R47cb9+5nRCwkFPWK5QULwH3hAWvxpE8pIFPfnhR3HeGzZ9U57dr5o8eDkYag4b5DxuxOITqxlpqxOpi5gk//Imaq95Bc/CxEBpFS/PVnMOF/NMYkF+5Vd+RUZGRuUjH/mIvO7cWbl4+ZL8wR98Wn75l35J+nq6PSAb2g7gepwBYo2DcajgPnVLeyoaRY+i56bwiPe4U7k/EiktArzX1GpeNlJ56WwIKlsmn8/6DKrytmORvTUyqYqkLKJbTbwHb+2dS8Aowjgm+zPhQDwIhAhh6TCmMJgXNyz8UWnv+UtnjDrQO15DlS7wHLUmDljOUtqpZigYw6wiOSVJMdGPYTwzDnZ7OcNevQngnu4mlInByZ2TOWEDDBjeay6xpGkFLMQjGkYiqSALMTTbQwMYOyRuLU0mHXezCwoaZ/EkVHG/0yT1gQUyMTkjvb3tQnhybr0gF6YyChQHbP5Yb0TzVnHhsVlJga0y7yWgcox/QOS0A/1E3jVCVPRTOldlI3tYSeqV2kjK8uKShpWamhrksaEW6W8iO/neFw/KBQvV1FSnrJ6HcZmhIXJxJifTKxmZn5mTt51ulqb6eDGUwXiAxTQzs6AYK0I4fgAuv8erjLG0uLSqxhpU5aEjPTpudns57/Fu79/P+3g2Xi1Ca+B98JLsdHEQgP3HnMB7tR3YfadydvM93lW8S6dODkp9fe2ejOjdPId76GswWsePD2yZJPQ1A2e3LXlA96mKbAGvh220bCCwELj4rqcxJNdm0x4WysSb3IbzqBk4Rje2nEOKvQCD0BGR2wsZ1cNAwUZPqCLS32ynd8JALOjbMY0UVDe3IL/2a78mifl56ezokA984AMyNzcnn/rUp+QjH/mPekL4n3/2P2VmZkY6Ojrke975Lunv65HPfvazUldXL1evXpWz587J6MiIfPu3f4c0NDTIZz7zZ3Lq1Cl5w+vfIH/zN38jPb29MtDfL89+4VlZWJiXpqZm+Tf/5kfka1/7mpy/cF5+7ud/QcbGx+Qv/tdn5R1vf5u87uypbbPuOmG6mzcn5cyZIQUlvhwXRg2pGe4s5RTXcbzDEpSqRwhvaCAo44tZVaZtrUHJtyALycqcRJ7x45gz6k1ivHqhyD0wrvDgRAM5aYyb6xpKPBgzwpak3ajmcKkeJ8/IwVVNWIgaE8bic9gx0GjRIbJyS94dPDcs+gjbVRow6jnM5vT3hB4wUnlvgLGkDMHYYW7CmMKQnF7OyM3RaTnUXiO9XS2ynBK5PJvV8BTaOOTbAmfigLcYNORbA3PjUpfgaXGeWKoKLmc1hYJ4QBaTAZnbMG9mtRftjVeHjZF8l6e6IhoafpDDEe1z4+aEeg+cdkm19drr/RPLOZlfNyX07xyKSkzHjAeY98YDfeeE7irxMK5vmaesRmBmYDTtBuS71zrv5+/w3kBmGBm5I8ePHVIjbqeL32Dow+TCAN+L526nZ7jvCQMmEohVGnuMMBpG1UFcO3pwyCZeZDr5GC3OVe0PfVBBF87whz5cHNi5ut0CtV0Z7nN/GVq2F4KqLPvA6+cBqV0HPIz6Gc7FTsZKo+X9paDUSpLxgb0gPNJRF1BdEFV5RD9BUyHwOzw95XLlpfYrz07+wO2nFFYzTMro277sxhpn9QwcvFEeOEA1cFi1GeiadTkDgyosXfUWVsLt3llvrkVN8eBFmnhHvoOBtbCwKB//+Mfk9Omz8uyzfyXvfe/7VAfkT//0T+UXfuHfy7deeEGeffbz8va3v0MuXrygi93P/dzPy0c/+hty5coVeerpp+WZN71Z/vaLfydDQwhqxeSLf/d30tnZIe95z3vkM5/5c3nPu98trW1t8sILL8j8/Lx89atfkfe//1/rCe9P/uSP5Rd/6ZflpZdelC/9wz/Ihz/8izLY33Nfzwwof9y00FuhMb4clxrCuYJSwzEgMDxpG8YV+CeUbdkcFHApBbm9lJOFpGWIht3J/Rgf9IXDwbHBMmYRsTMGaMkLsOXa4I0d3p8xwlhHIC4aZMPNqyeDNA5oJLERD7aEFeMEWN2fuHW79nObFWEnFjunowH+gpM6mxh6OWA2uLgfoT9i99QX3AZGETgOoz4bFZ8LgUpCq9QHYwOF5anljEwuZSUWDkpPE7pOln9qejUnkwspFahsq4/I1dmMag3xDg3RgAy2BFXc0ikJq6jfBjIKeK62V8y2UDF9UpDr83kDG3ukDIeR8ocAtlq7+IzZhleovVbkcIvVa+/+G2tHQh54wzAgH+bFwe/uiqUc+Y4hUkA8yJs8zJrvz7PwWuAhIcyKCOJuPMQYfACNaalej8m0P7W5txQXsoUthqED+wz2FlpG+2lE8hwnywFrFTHMysNR4PPnE87bW7Z5lWFSvMngGBS8Eg3ll/IvsWlKKQXKMB++CeUvu4SZKeEMyjEzPvViD7vjNkPXtMoC8FARLhb6qNfPNndHBbd3pO4ky0P9tqsxorL6S5t5NWxiGsu00zTtx0bDvMbN7MCGTqPBj8p3oDm3wbgNyXLVWAv6NS8ci8r/uaub9ruX66NokHqFOMom9WJjQPuG2urfNYFmTo01xPpMur+gXpvOhrCeJrnIV8WGzKY6v57VTaW9NijR7Ir899/7b+p9uXzlsoyNjsoTTz4lzz33Zfnpn/pp+cIXvqBYl5/4iQ/IX/3VX8mnP/0H8uu//uvy27/zOwq8/H9/5Vcktbkpf/7Zz8pLL76kJ7ZoNCp3796RZ555Rm7fvi0/8iM/KlPTU/K1//01mUvMyfVr1+Sd73yXPP300/L7v/8pGRoelvHxcdUj+U//6f+RIKIl9wnsEKa6cHFEaZy7OWEd1GLjL5euwrhB32dqNSuP9ca17f3y/RMrBRlfzKuH5lBzSG7NE2IJqIFjwGIMEgDjHgjex8DDY6cwdt8YKRs7ZJiPBGUjTT/nNQ+TqnMH0WbBoMF7lFcxSDx85Khya812Xh3GMUwK3PUwlnYCebqFfnTsroYwqO/J44OqewKY+85SRoY6YrqerGzm5PydlPQ1RXQesqniUeSwoaQAVTe28B//ph05CLAexaMYM7YuNccKiq8Zbn8wBtz1RE7urHpEA9/89ec422r+Uk+ot2Qyr4sG9L8HvdTAuTWpFOeHb+AUNLkqyTffMhR71Rk4hGRQ6x0e6t21wcC4RfEYBiJ4I0K41XhK9zpe8IAiy8C8RnfKHy7ca5nudzqXJ2Y11EhbGKC5PMytBo47AfgND12kPC+DM16Km6RPHrzS2HFehOJm6G3KzvDQMrYAGZeXvTVIxG+VLgAAIABJREFUca/1083a88c+KvVjbU/lA5q4T5kqHrUepkMhn1OmERmaFsFHKKOlhJIwLI6xVfx5WZyh509p4TcWt2w/z3NWaSz6yyhrv0p6Y0X/wqzJiiVWtHh3TlM2QK9prTEjFmAgrv3FJGyagOITMHrYeEcSaQ1ZtddH9NTaVlOQfHJJDZx3vOO7pbOzUz7xiY9rOKq2rk4+9LMfkmeffVZWV1fkJz7wAQ03/cXnPie/8dHflE98/GNqyPzHj/yyZDNp+cY3X5CPffzjitN517u+V5577jnZ3EzKm595Rt7x9nfIr/7nX5VzZ89p6Aqj5g1veIO8613vkuee+0f5i7/4nOJy/tW/+kH5nu9+h/bR/QwcFqCXXrqhTCqE017ui3YHC0IaBOQGEF0Eh1GJnyGj9chCQRKrKfMQhsOS8TZzY/upU189D5Y+BS8E2beDksxinJrXqCiH4DsIwSwLS14F7IpKqk5tuJBTaf9bc2nFm3FvRz0qwTnpbgjJye5YGfC9ONZJnplKy+XLY2pM7tTW6NJMTM5pYkNOmA2NDRKKxXUcotGEN+DCXWjApBvAqwSTLe+JASLaSN4cA/zmc16qCsV1BQ0n5yWldfNO2WSFnIrstdQE1cDb6zW5nJdb8znJKlvRW58r529RuqN0MGScsu49M1h9CHC7umLgIIeAkUhW9Ae5nNfWqRq7pK/bmWEYlLcXTTRvsHn7RK0PUqdH9be0+8jolILgSeWwW4kE9VxubMoL37ouHe3kxutW7NFBXxjc4IWoM0ZItbpV96sf7wT1HS8OSuZnTh1RL5H/CnzhwnzBH78s8k38yfV8m6szhowFYHczELcswyfkV2YkVbi1i5trMY66i7L/mdaPMx3GiWXcJiZv1Gfaj9MgTB08G42RnGIkplaxDbyp7nUOuX1of4vnuz7whaU8V7z1TXm4qthnO7VflWX4w5So5EI0gnmDB4eQG7giZVLFg3IE5kMoIBenzKVP3ho8C5zKEAF8sj+qxg05qGBgJddXFW/zzne+U44fG5bPP/sF+cxnPiN9/f3ywX/7Qbl9e1zDVceOH5fp6WkZHh6Wd3/f98nvfPKTEotG5d996GfVILk1Mib/9aMf1fH6Yz/2E/Ll574k//R//o/82I//uJw9c0Y+9rGPaUgDHM+NG9fVwPm/vvd7ZXFpSX7+539eBg4dkl/88Ielq6N1W4AxbU4ZMKkQgkOC/eXC4LjRkcmarD54HMZZS01IuhpsQ668NEyTD8jEoqkok0Ps6hwxKs9gzdt4curEYMaQ4G2IitTFQhqGXEyKJld1ogRuM2YNyGQt46+ywTzF31yOcZLTxKyEH0gnQGJWUxfOy1AbeK2gvgPjidAQ4RZqjwHNqTQfCEpzW4tmvN4qqaR7T8CWSOOz0DY2N2pW9ZH5rBofeA4J5yWzJsNQYpeZ+qzTnLL1zul/iebaYl10tktRwgBGYdC8svxJPi68OPWx0qasXttsVsNzliRxew0V8GsvTmUtzcY289ofrip61QXxPZGzXcGyVA173dzcxnLp8ogMDvaoUOBeL+Y9ed/AGq2nMCRFepvC0ttU8oBVls09Fh0wTNPD8ETs9f3243cQH8DOMNZN6G9RRfAIfe9Eo/Y/H68yauGEzwHOOxXh/ajjPX2UJxScVBAw8wXvkQkgVifMuVPdWGvBIyEF4Mr3t8lrIOOdWnCfv9fFwUtr4GTx3SPwesAsAvsQFiZ9QW4u5CVbAADnCQvq7wOGUXhwT/M+v50V50/bgCEXDWSV7o6mDJvTic6IbgaEBBze4cpMWgXmOMW31QU16SYhqpOdEUmmczJ55460t7VLS1O9LK2syc2REd1Uzpw6pV6EWyOjcufOHenu7pbhoSE9ndy8xT1BOXXimBo4axtJuTkyKuFwRA4N9MvyMkbIpJw4fkwTs92dmpWbN26oZ6ihsVGam5ukva1NNjY25N//h/8gb/2u75J/+b73SmyHJHUqRjcxq2E4lG63yutzIA3vK9SditkIplayMgnQOBpUoUCMg92MHfoLQO1S2vBfirFS/I1tKmwudREECM2oo9/IL4Z428iieYzUyCoQoglqklU8ly7lBfgsDBo2OcYJizebFsYSqZAA1R5qMjwOCVA54RPSxAPo4qu0NcJ9dV39spQJ69h75kj8HuPNYVmglkMdXlhYlWxdu8SjCFFmpSluoVOSdMJUNGPGzg9FITwXB/faGUMmkzMfquGbyntVRUC9FAsqBZEX6agTOdcbM2+PR2Fn0wELhJAdonlkHMeAqRTgYz6QrXx6XU2ssoepx6ii/4syHlLQsPfjvZa5/UEvM+CXVCWX8b3XUzn1Q0jz2hzhaNP94cI7+PqBqB6GHgQI/aDv+aj8HkYYLEHGC3R5mIIu3LNbA0dDuasbSpE/fqxf6upMn+YgLuqJLAMkC2j0inlbWZcnHjvmGThuIlU+3w7r1eTJYn3bTKbl6rVx1WNCYdqPxVEDx0A497IX+HyrBtzqcycYV3m/lu3zFrgGrbqMg6zfLsu+7zvuogzDz1gel0oGlA7eTE5qwwa0ZIMHAJrOs3KaQJID8RLr1/xOFSvqg9Zvv/qGjYgwmtPpYbCTsoHNBxwOgNLxBQJZloATl/Ol6YymbsDlDOOHUAoLHAaP4YVs8HPCZYE1rEFBw00UlPNOwUwOy9YcVLo3v0LtlktzoOTMg2AnXdtUCcPwby2X0BObmibEC8tLFy7JX/7lX8rk5KT8zM/8jLKndloWAFSb7HhaUzZUQz/drwWHNoUiDogXd35jTVANA8sEvrun4FEbW8xJTTTiyROYce50jmhP1JUBjJMQlA1qYjGjIOXxZYxXTXuvm1QyBZbMDAf6hFCVYbHMgGCsA/BtioHFymoICPBzX0NBxe8Y84wJmGAwDqGicqKlrTFWVmu6pRCO6cn/yBZZsxmTYwtZSWXz6k3MEp6qjcpSSjQVQjpr+dHAoxGC8uMLLds6c5e2c+FzDhzUsUQSKIpqOgNIld/xSjgPrM3xs90h9UjxezAEGI3NLY2ykFiUfHJdWppqNNTGCd2vwaMYqlxBnr9jYSqbEtafeL/6mzDSLExI8tulTW/OBArSGi/I0fbdJ4693whhzswllmV9LSn9/R3FBJu7G1V2F9MX/R9N1aC5vEx0khrTr30NATnWGX7V4Wu2akPYagCJB/o7PXHTe43fndoebwqYKRhvptxdXfLfncr3f8+cxINNHi5LaRFUyQX0qhjPljDTcnGhgM2fDGK0elibGVNoNO1WfAIjJ53KKIgafaPGxvri/NUQleJjfGkTdDPABai0RWtMd2lsHcPHJ9lvyH3z6fpPHa4MKl8mLOfJR5eDEXmm5Srwl1EEKT4S9bN332v9aCJOYVxq4NCGbLJ6ukM0La9tzgKOKx5gIqdJdDCUjsrfOekoGNN0c4oLsYvFb9U3xf4tycVv178OlFzev1v3TVn/+oDe1L2UK4s6u3xUvJcl4MQ7xam3vyWsp3NYY9Bo+e5Md1Qzafc0hpX98zAuxjUhAAXcogAL9TQYlJsjY3LhwgXp7z8kp04eU22bkqDg1jXDq8CEXlvbLDJ0HsY7+J9Bl9OubHgrKWtbsE7VXIQIYVaxAGG0EIpxRomaKbpGWGgJOQA22uuzKUnlzMhk92flIATF/1GOM8rN3Q5DKaDlYjQpfTwkqvrLeI+EgvJtRyIe9kbkn25vSkc8J4GNZcllMupiZ+En43A6WKPKxABoCXGZx8aSh8JwIq/Y7cWMhZ08PRzmD+FRxqI/bIYRRvthZOWUCWVrLR4YZZQheqhhtpIXdau1i+cb8N+bp8rSgrKNhpLhz8gSLqGIBENhyeUy0h7PS399QfIZ1JFTqjQMxsW0nczjNb6Uk7srJrLown9d9QE52gbKWc0sNYRuzrNiWN/DnqJt9uPQjoGzuLSmGxb6MS6DeDVji/YlHH11LiebOUsn4R2z1czpa4DtZbpNr/YLfSeAxYfwBkfCajTjtcCQaG1DsLGUaHO7tkL0EPXlJx47WpWH5H5tb7AEOzD6ISo8Cw82oH/mKHuUJmZNphX3Bk7NeTf5Uw8B3jxh7cS46epqq8rzzVoCcYC2IMEoh0pVTiZVAyuT86g4pg4PdnTESlBw8XNf2KQYcPepopquQ0XZjlrsfV4JjNWG8owINbQcF9LzBD0K9aOt/KBlXdm1fgagdmyzyvZztF3eS/E2/I+HZXIwJ8PmFKQ5LrKSzCoQOYZ4XQhTyDYYcDr6HJ+x5QxBG2gYYbYgFsHdelQuJexjQJT60Qwf3RTypc8du0qNV9cPPtCoG5Tl9bBFHFYJXiYdZKpsm9cFi1O06k8EEMsrSHeDKTUTpiBMwAkdo2Z2LS8tNWxyB7/A0V+pTEEuTW3qRttYE9KcUzSK8x7hzbHOKoG9t5r8tAUbE/mMiJOjAXGQmhO7WfxtU65eFBJjfHo5J9FwUG4t5lXTxbRgXJZ7NmsLL+XzGTVOmmqiktQQbED7mPmaypQWQWeQW94qqNymRaIbNWBYPeCQvT2vDK/X9URUEoFxQ5qPRGJeeqIpOXOcHE92EqR+CoD22IW860rSQryERC9Np1ULyHA05p1xITcWW8cALC7Uqp5dUC8JsygcNsaUzT0PM8c8cAwyjwG53dwrzg/FzhUkmc56bZbXsYHHiBeAYIBOzZN9URX4XFvdUEP56FBvMa0AfQlm5Xoir4ahrSUFOdyMjlDJgDVvr3mclG25j+cEjFM0Vfjv6JBtYrsNlbjxamukqCwBKuGMLb003UdAWuN59cRhoL7aLzzBLiFobV1cc2GRi40UESdOHJLmXZAY8KZALUddfT8uxjHrOKFVDhmOAo7RNTY+rV6i9vbmXYXBnHee9QANnYuXRxUwXC1eBw8O0gV4PhEZJHQa+Px5UjXYK+8PrXtrOfFXHe18G0o7O01xw3HZoZx3yusDFlNCVSyo6QInyKAt3hAHghYicO7cIi3el47CnV7pU3fCq7p/fcbRbmj7/rGjhoGnxAxIlPFFGCOxmlY8EQJ/nQ0hmV01JhKek4FmsouHlLmz2xDKfkxUaxdRFdmX7qZ1k36sL6bGVrWXbrK5nE4yAH1osuw2/0q1z3pY96s5h3rsdEZmyUDukj16tGgaD2NFWU91IQ0BNdeGdRNujAWklvQcSTub+5l5xUS9ajiYp4OFjnAihgiGUzRomdQ3UiZKiEcnlc0pYBdRQMogIerremNaBuGxUTWgRVrqgtLdEFYxvc0sbDAMCVPLdoD4yvmhOCBPjds8OnYQISzHhcHu8EPuEGNl2DzDK4tXpTQnt5HM8BhQ+HbsXvM08d5k/e5tANsk0hSBBjulOZJgzDCWWDvIS3Z9LicZMQ9ZoJCTx3vCmsPKfxUJI/s8WNiESCaKoUMeJEDGhB6qNXK8oWVhtgp6L57B10ybUsepPEM6o2FvAwcH5NKVUTk23L+rXGAYIpevjMrrnz69K6NjpyGDcbOwsCyjY9M6LjFwkAsgzQnzAWzWXg92Fy+OqBemGnYeaweeIzR3OBicPDlohvcXLi64CHHZ4dS/yfgPrTt97hZEN/GLFrvv4LtTGZ4hbz/1KaVWU4+yMrxFqDihvLpUVQ9fGQ9SP8WLeKdBZU85/R7NRWXaInQWjAtOyupOVxcfJ0ozbvyHmmKbVCjKbvX5tn3jGmY/yvDeR5Nrel4DjB8mBBshWI22GjtZXp0FhxNQzM3JzpAaFS/HgU2xDUpxtqSWfU0hBT/T5vQH7U+fqWBeDKpvaelV0HgGlkNWF3wSAkJd5GSLTLluqJWDcafVY8vvS25gy/V0f0/Snh5xnx9NrRLyyOlGZEKThklhzGp4wayG4iFJW85zX4fDFm8nJAkWBpZWGTHQMTJ9iXVtzOSU/UN4DIMZ5WOesZHKycmuiIwtZLRfAB6jGUW5yykL3Sq7RgqK+wK0yyFBjRIo76WdtTje7DtLXqtj0NP8UU9k0LScnDRese5lXeB59/RLGx9l64tvDGD4kcKEAwxjbm0zK4mlDQlFYxrWg/WGB+sthyOSXDMpejOWQ9r2M2s5GVvEg+PpBBVycg4DJ/ZwTAKMUQx4DB0A2+TsIpvzXje04kJfHH8Pd2zv91w5qPKK8wyPcyoj167flpMnBnelLUMfcf/rzg1rP+3FGPW/F+lROMiR8wvjFi0a0l9QR9ImoP6912cgP9DYUKtpbnZz8UwMOFTJWXMJWbc01xsWE5Dxbgp57Z79awEPrlRMVOjWW06mLM4sINBt8WyowJoEZFOxN/vrat6/NyoviQEFVoCNougaV8xQQY61WcgKds6dlYICi4+0RiQWMtAwB9qHEZba7t1VGp9M7UHz6vAeg60msnh9NqPJEqmzu5hcTCxoilw1tXHF3cDiWlxe0glfX1enyRw1BLLHRidOvbaRksXFRelob5c6PcXdb+o60/n+D3R20k5eM7A48xtmcGNEEF4grIChqjAJs8w9Lw2q3HgWPEB30BLJch8beuVpvbKG6tPwwj5HWsNqyKj2k4ZVLeRCeeRyyuWwyi3bvSoleww3v6p3MSzmGVYKDlaatwZzLSTuJSKlHSy5qb0TsEDHWLxfG9nmY56cyvucnph7L9I2gJmhPfAYATx+/sK4hGobJVTbILlASD07bzwUltTGumZLRowQRWbA8xjjiQ0D8mP8YbKhToz0wsO8eGfApDdv3ZGnnjyh+JCHdQGeB2cEM/DlOBQ9rPfc6jkY/gDrAdofOdJ7j/bLVr+ByQSriZAW3pZqjA/6mdCT4WdMU4kcbg0NlmuPsvgO0DnYF8rfq7HLHPrWi9dl8FCXenF2c1EfvEl4cAYGuop5yXQullhU5bLrduCwBdTfGFt9tt2925dhW3plI+9P2ffWea/1q2R/HVT9FHysUiN2UtR/Zwzcqd4DPRzaJlHmEajYMA+qflW3nxo4llfHpZPobwxpBvHxhZR01aOQayfuI20hOdTMIhXQhINkGifHz8t5sYFAXwWcerwzqh4drmtzGTV63nw4XjRUMEa/8c2rqqLJhCT2TH99+bmvyN///RfVWEU48H3ve6/U19ZoH7PBG2TLxqrntzP8gbJizDjxmyjJ5Kb876//k3zuc38hP/mBD8jZ0yeU8WX3endqoRVk4W2YkNanpk0E0HentAgYpOjFEGLM4V/wdGJUsoBQTllm+/KNVt3r2bzURwPqhXR13G598WwL9c6gm6MpSkLGckNKgX2cNAcuWaQjK/iJDOBnvOhPkcll+HEzhhT54zGjykI5Gl4F6G/9w7xz1Pj7veN2c49+xLOynjZjhucfahLpbSjlX3OYFvA28YZmaW5vU1wOOLxUclPGb09rH8OigQpbdrmY28s0YcCGoFZ7ZLBnz5vaXqqOKOOtuYy8ri+mQHENE+6loH+Gv8HYmLwzq4YGY2I3LE2ER8ldRegIbMtuUiY4ox2DanRsSgU1ldgSCKisBhjD3aSJ2G0TGwY0p2KEJ04MqhdnNxf1RMRwenpeurva9P2cbRF41rGoPLVf94UDuxr+ohyEyoJQxuBRtoEtExajtqGmSGnPSHIiWS52TaUszm33KmjJleFPB+Cd5LjHlcHfd6rftmW/3PUrmIfAXz/aiHAIsX4YILqQehuQC2fBLnILeOndfe3nCczd0we7aT+P7WJ9c2/9bCOwLH9l/esv2wNcur5x6RhikaCevIOSlTcPxlTcD6/IesZp++Qlmc6oOFs0FJSTXdF90erYzcTY6h5OhhhnGDcAIE93hYvS9on1vGI80OhwF+116fKY1NfHleVA2gGYV7/+X/6LPP74E/L4Y49LKpOSo8PDCpDt7u5SPMnIjZsyfHRI6uvq5aXz5+X48eO6Qdy4cVOTfZ44cUK6OjrUEzI+Ni43bt6QpeVlee7LX5YPfvCDcub0aRmfmJDb4+PS1t4ux4aHZTOVksmJOxKvq5HbY+PS2NggJ0+eUN0ex8Jxhg0AYphFeEfYJAi9bXU5Iwhav9I91wtyqismNxMZy91U8Jh9JFh1Y2SL+Wvz3TGYDLTLuNcQoD/dg37ujTXWHa9SSgVF5Vu9a2BqrL76zIDlVlIQfsEMIe6LhIy5ZUB+G8MWHjMvC+BcMw29Q5Gnf+PWI7/R4nLGue/K15fS/KAeGPWxMHmszGv5xsEa1SLinQlPNcbNm1UKdRkGKZXOypVrt6W9rUkzdGPAudPz1NS8aqAMDfUpluhRudhU0DgZ6O/Sk7s/7ctB1pG2hRSAtw3sEZgstJZ28kQeZJ0eVtmMleRmWq5eHdcklmBVnBTGdnVA3A8jBSwXqWN242EBlExoizGIsYF3xBlG7AP7jS90oGWMN7zg1QgRckjgIEA9OWi6eiqLStk0tlzo6cZhBuzz0uQv+7vt0r4Fwvu778TojJh7yvA2eF1A1PJ2z7lfGa/M+jmDgFi/yrp7FFRbkO1Er2EbL3ylbVnZfsqosqHtFmxnqHpNXAxm+BfVsnb3wJelMVDysJWXXb4wF8eLhznQagDWVO0QFI3NpVnIZ2WwOWiMiZwo+NSyWuektdYUVruhhcd29iYc5EIyvZJVRVUk9cE6nOqKqoeDi/DK+EJGjTB9TcUiZOTajdsqQEhWakIIo+MT8l9/4zekpaVF00scPXpUEomE/OZvflTe/e73yMLigvz1X/+1/Mv3vk+Gh4/Kf/7/flU++LM/K5cvX5bnv/lNaW5u0bLf8553y9rauvz5n39GU04kk0lZWFiQn/qpn9bn/+Ef/g9pbW2VlZUV+Y7v/E4ZOnxEPv6JT0hLS7NEolGZTyTk7e94h7z9rd+lucxcSIt2J03Glem09sWh1rAcbgmXxO18DWysqbyMJLIK5E1s5OVsb61MLGZVawWPjBqz4qlyewbD1uPPfDPmdHBrjf8zm+POCLNTua1HGrLy5BSchIETsvPjzfQXXmhMD1fq0XJzpsQkcyd+z2dWxL4B9s3YAqgQXiO4GzGAj41FVWKG+r1s5ksrqEo0YoWE9Zi3Tw/Eiolk8T5t523gHdlQEP6DGcPmxSuAc8H9jpewF8r4AWqYVDu3oDCj5QOIu7uz9cCyRlfWS+UPNgtybTYjq6mceoXRzCKErCrZryB3joVrTfur5IDI65gAC4PWzE5Ufb82F5gZwomRaESZRtCy/R4dNaCSKbk1cldxhTBBMRpMv+ZgGpbngONJJJalsbFWDbFqvEPsMWNjU/o+nZ2wt+wApB4cP7XZLTDmLbCJbAuJLUQurYB9XjJ+3Itb7LsUJrLFwCXS9Lw8ZWWXHMRFZoUDLdpyaJLuPsYBtam2foZlcRnLH079nLmhmnRe+1liQ1s4VQNA29HLnlxsb0vexwmZgyqLrp0m79N+SrO1zaPEaPLot54Bay7Hrfpxu/71jEqvv7T9fGWYd8/r3yKF2sYI9ee0HAlaHh+8OPGweaka4iGlweJVYKEiRNUcfzROX3g2CEPhUUOI7EhbVBdNLjw7i8m8ZoXmAmjJIkCulaPkQSJrONomqaw8/8K35JO/+0mJx2Ly3d/9L+Stb3ubfOhnPyhPPPmkGjsIFLa2tEpnR6d845vfkB/8wR+UT3/605pri1QTFy6cl7NnzsrC4qIkEnPyAz/wXs2M/uUvf0l+6IfeLy+88LzcvHVL3viGN8idO9RhU9721rfJH3z69+XcuXPy1re+TTOs0/Y/89M/I3W1cdOs0CSvIncWszK7npN0VlRk72g7SU/vzWqNkc07X5tJSzJrgN/mmrCQjkPnoacZg+dEx6qCqh2T0safWxKdoXLPOuIsmnvWFxcm9+Y/xr43Zxh3GAu67nihH2flE0JzIUBnTHCbY0VhkDlGl22GlGVsLsJtqsRtSGNb/zxKcyZPKNXwOvypUhqK57HcWvYaec2fRkoGwlK0RWfd7rFXPG91bUNxLd1drQpYZyM7dKhLFWx3E46o1kh5kPtN/n9aJu8kdKMFdPqwLvqQsQk2jjnb3xSS9vqQtNWFioeSh1WXg3wOISLYSRgzeO/CJF4OBpRRhcDd4ODOeaUYV3gAweLwO0T1kLPAiMBb4ldb53vGHxeGBob2QV/UB3AxYx56OfWpBifEXCQ1Dusd+J2igfMayPhguk4NMu9069ZvFmRi/07ZlEWSGD8Lrz8Hn3lv7PeaeO5gjOaDeXGvVDwDXOpN9/AmJNsMSUFaawNydzkrRzui6sZvqzO9m0fhNdkY0eUBm4KEf5/mxTHwZCUgF6n66zcn5bFzw3qC0k0xYKJWJKTE+/Lbv/1bMjs7Kz/5kz+lWc7n5uYklUrJ+9//fvnKV74iq6urmkPrqSeflE984hPS0NAgAwPkbKlV787zzz+vJ/Yf+qEfkmvXrslnP/tZ+b53v1u+/rWvyfj4mHqHGhsbpaOjUw4NDMh/+73fk7e//W3yzDNvkc997n9JYn5efuQDH5TFlFG4CXXyPmwKbOCtdSEV1uttDKkKcKXuCDnB/vFWUpriIVnPBjW8ZuEdX/45r23w6GhWcF/4xdrNJ+JWBVaC8Z9Cy0V1ncwzU3yuf7B4Mk0qzMd8UhaVl+3cAxMzuHT+cW8JE61sRbyGTvNIMT4AqTcL6qEiNGVmvl0Y7SCPMRWLniPvO9XwIS1CICPPHIkV27La+csJms0HVz2nZhb8hnqT1q9m0T/QCe4VDi5jZGRKMVLgQfaatmGvdTUjpyA3E1k1cpCbON6xPykp9lqn/f4dRuTY+JSuMeEQAPS8pDMZWV1NSk1NVI3KnTw4xXnogeExmpaX11XLCAPHn6QSY4ODG8kx/Ura+/1e/vIw3jBwnn7q5J7HOWQP6j483FcMyb/GojqAXmMx1FMieXc8qrRbIM1/4i2aimHYmh1lSQ/vTelwANXd9yKdYedOzOZ9QxTO8uFgbU+vZuVoe1Q3XTZM6O8om25kSK64szLnvlfaKxAqOGEoGGxmdFeaAAAgAElEQVQIxZE3CxYVlwuJuA0L8awr18bl8ceOm9AV+yTqx7dG5Wtf/yepqamR8+dfUu/Khz7071QR2YWV+Pfv/u4nZXR0VI0fDJVPfvKTmvfqqaee1PQRZ86ckUuXLsmX/uEf5Omnn5bp6RlNAvqjP/bjMj42Jn/7t38jz7zlLdLa0iItLa2aO+u3fuu31GP0hje+yQycxJz86x/9tzKyFFQPFDt1S6153sAUsSEA0sQwgcKPcaCYsLwo0w1W2dRKXk50RmVsCbE/knQaVoyQXdEAUGPEGtF5S7TN1FC/l1DgD9O4OWEenvKeZa6okrvvY+XbeeIWziuECYUHU59dNLAKEKwMlxEISGNM1AvFuxM6ggXGnzCQrD4FNQApA4kGjCsMGg4lAODZSJ2Ss6tOsbqe4URakppgVvNhPQgbUIUFVfjKDC4nRnhQ434v5ZIklE2F5KWvOzusqssPC4Pjry99gkF6I5GTcCAvZ7sjZVIOe3m3R+k3eF0QsevrbVdDhrHK2CCcw7ra29teVTiHdyPchXFDeHGgv8MLQeE1EVlb21B9GxJyVmbnPqh2AayemFuSc+eG9/wIcnbdnUrI2TND6iHXOY0ODtQvJpIDB5u158XJfSe1khV4Lx3Sn6qhOPm9Mu4t21EqyxlargwXTnLlmJrxAdRPQYpblb33+jnjBg+MyxTub1cXPtLPvBOlyd7b2/LuOgA1Z5VRYs1IKi3xDt2uRfg+f1Taz+mksGk6Y0DrnM/Lk30h1fm4PJOSJ/vjakzMriHeZoBV3Mtne14+AwfPzZXZnMyvW26iEx0mQMil4au1nKrjcoGXOH/xljT2H5bhrlrF7bAR3bgxJn/0J38kY2Nj6pH5/u//fnnLM2+W6Zk5NWIGBw/LD7z3vfKp3/+Ugop/6cMflqamBrl9+7b8wac/LTPT03JocFB++Id/WKKRiGZKxzgivAWuhs/JeP7Hf/zH8tJLLyk+53ve+U4FGv+PP/xDectbvl2GT56Tr/3jF2V1ZUXe+e73yUImLon1nCY4ZWOyRK8B7RNArwPNYcVAwSDTd0vRR2nVrmmrC0tfc1g9OCRGfLwnol6fOyvmC3GGiSVZtd+jkaPj2QvnFEPb3tjmO92/ffRsxbN480CxLgAZnTCfF/bCL4NRpXIKHiZHwcReCNoeimFTkJqwKX8zufDMdNYHpaUOvIGnmowxBnNRUDPegoXjzS3qBLtvYjmvVHnVy/GAyrpO+gy5dCol0cyavP5Yq4K7Dwqz4N8F3Pqo4UcFWFsjbqV3wsaIYJyGObzQM+9j2d2rE7eknAsXR2RldV3e+Poz6k14uTxMrDkLybweTNAYepCkooZ5gRqd0Y1yv8G01e7gqvEyOStDw32KnaGN6Ueo2gD0SdBaDV6F52MYsX7Nzi4qCw6RPjBejBk+x3A9drT/wEOiSi7K5VVlGZwP77LXC0MQBfnTpw6rFo6Gx1EydhPCMWRcB7vTSZEB5WM6OfwFhfjZUo5d5bA7W5XtVzV2ZVveFj82RlcqH+ajxOB50PqpEVHU7PBwLV4s3s/mogY71c+PRTKjJaCubbAnziS5X/sp88PL1ePc7xSjGcf1NLy7+vmZTo426wxS167F/nVYJMdw87FYLImlp4DsS8XhL8MtYoq3KrLkPKYdhgDy+154zVI12BUN5uVkR1BBvGykCObB5EHPBJG/ppqQUsTx5rxcF63N6X10MS8zK1k93Wv2ahEZnc9ovR3IGNfxxctjMpFpkIGeZjnXG9fcOYGgZYN2eCeowYQ1CFthJKkWjBjGB9ZWR0NIQanGdHI7rctmze/8oFYPRg7TyEcJv2dj8UgAzKu51Yx6H8j3hYcKwUVlGUVCKveOkdPTgAcnrO/IeJ1eLUhtVCQeEjneGVHjCIr4neW8PN0fksUNhCeDcnfVvDM4h3gXBcN7atRFDJ+PYbnl2DFgmhlG3virnHsqFKleG1IzmOFcPv4sNGX2jKX5AAdD6BejFcHAol5PxeDazWhzRtxKyuYjxnssHFLDh00VKjmpJCSblKlbt5QJdWK4R2riB2+s495nTeNZE5Pmpuffhwft+f42h4pOuKO2Jq6JF2HeZTI5rS8U9GoMFMY3J2YE3hCQq3aT3e857sELbf16gMIZa2jMoBRMGxJ62w3r6AEeed+fgsEieS8btzOYAQ3DGsLQASfT0tJQVd/Z3qD/qyJ5ANsJN7rkwOPj5sE5aMyXZaZf1jrQzg/iMQIYjYGDYcZYVq/n588niiBj9WY4OKwnJ+4Awo4tUA4ELg0k53koL8MHQvUooeqOdlLlzkvkPbOybNtoS/md9qN+TgDMnbx4gL4jeWYU7+KBBp0QWEW9qVMJXG3v7wdBW3jGNGsUWxNi4S9pCtkhyYzCEk7HnzQTT4exNTTEowBjz81f0TcOKKl9QztVgIx1kvvbz3tpfx9s37+O6WJlOLCo8xJZGaX+dewuhx8iVMM7GFvGLgyccNA2VPq6vT4sd5azClzFqAF4DF2c9wIbgjenWvzCfiwyqoMzn1UWTHttQIbaoKAS0slJS21QxcW4NlMZef7KXRmdT8vjJ/vkdG+tV99ysTcXRsErcnUmLfPrWe1bTOBcISi1YRKrinTUh2W43TbEikhNsQ01dKmSAkbzpn1oJ7BMyiDxKWXXeYw0dz/4FDI3k0YBtpgb+5adPSctNejbkEfMFH/BH8GgSqYBiuelpymqWd9rI+g2eWGdgGUMz+aDihcLeYlg/XilEqPK3B33G3+Va4MzLEosQ+czqlwbDJ/Dfae6IjrWMHKMsWXzdD8oxC5M6cpzekD8ubqekpu3JuX5SxMSqW+Ss2eGpaO5RsfPfjx7q7HN/Lp2fVxW1zZNwE0CGrJIp9KysLjqiU5GdR4uLa/pyRxWDMrbM7OLqh9y+FC3hiv6+ztVARYm4P3q68gKaKuMjk5JS3OD9PS0PlLsrgdZBzi44FFAWJF26uxsUbA3RgWGIJ4O2oB/Y2BwiONPvCmxqIWQqjEUt6orZS/BKppfVo9KR3uzsjTdxf6xsZGU+fkVTU+AganKvXuw7Jj/AIsJV7W0NqjxC6X8xPGHY+AQWgK3CMD4QQwq+gBcJOEugMZKUSKbeNHCd2qcnhHiGsttxm4zd9ZfcaP3hVDK8ln5OnrLMrwQkX+ztLIdc8tOapX14x6/qNdu62ebLzonNkxcubYouxxRluXaUecxqtxm42TeXYiIuhkI2Mw/Dc3gudDPnUloOWwUqxAISE3IgJCc+MzrAkvDMBAaHfC76LdpPxfC09u9+jljw/WN86yoYeINeteuFh0rfe767J4yvLCAvw9c6NK1X3GMeGOHnSSTM+C0iRZauI8y6kgguJlRDwYbdH0spLiNulhIFwjur4sU1JMz0BIp4iEeZLGq9rdsVIRfRuezqoMD8+ux3ojUq5iYtZkzutAtuX57UV64Pi1Pnjsix3vqLE/YFosM5Y4vZuX6HF4gwNeWLZthkUV7h5NYfVCxG/e7KAdNFfJ4UU9CMI3xoBo40O3Jgg6uic9ow0rQMGMPkUUwC2p858xLyiJ3qBn9lqD2za1EWrVFwNqAP4H6jPfi0kxeF3LHYCoB6fmtxxv0JZD1z9PdjD8HNVcckHfwUCNdTOHawliep9cLYTHWsDl5PsZcf1NQgewP0xFInUYn5uS558fUg9t/7Kj0tNbIUHtU2Wl72Xh2M3Z57pWrYxKD8ltXI/V1tRoqQvPn2rXbasyge8LY/ebzV2VgoFPF0GB7rW+ktN/RDmGTvDs1p3o2UNRZY1hbnDfYrZVs/niIFAMyv6wKtmwmTY31ew7HOSPWb4Sa1pcthy5Ef1BtWNnOeAIuXLylGa0XF1fUkIG6zHwnBQHqvblsTnExHAwwLGgL2tqlZ6mJx4pwA6dbxH1+oDht6NZH/5GG995IbmpqBfqD/sHYoo/9F79dXUvK5cuj8uQT6GgZu2ovF3XBi8MzMDLmEotydPjgQ1SEyngHdJ4ODTwYSJ12I/yOoZbcTKlR+qoCGftZTSzulUOB7wkNEdPXhdkbKTScJtErmNKwF+FSkCJeCj7Tjcq3sbtTOMBafhcPB3XBJuYPxdZpNbCZUBMMnFfKxQauxp+vjdlsOmsLsrCelQ1lp5gXhJCOgkgLeaV5Anrdz8zH27WpM1orxwD9gXFDrh+0PTprRY63hyz05ArzmEAsCtNzy/KNy9MyMDQgzfUxOdIW2VIV2AyTnNxc8HRVvAq49QgjHZbZE707y90DFsZA4QJYubCRV2OltSagGzuU+8YaPCr3LnZsHGtpM8ZroiHF5JjBa2wifkL5L95NG14nZ8rSMK9G5nMyv2kCX1yWrkHTJ2koaG9La3kPleaaGciOhm0G9b29iToy9auPWJ4wCwdW+r8OfmbRf3/3lUtS19omLR0d6k3DYHVG30HVgE3u/IVbSuVFHNBdjE02YMJXbMoNjXVy9dq4nD19RBNkVl7UH4/ByNhd9eiQciSRWNINj/td+AkP1VxiWT0KfM7m+6ChKebGRpoxjNFvAHK8nIxTsDR4T/GaPgiuZrftb/CHvKysALS9q+KdGCuo44I1un17RpliKItj9OHNmZtb0hAWrCT+jSGDR0LznxUK0t7eJBAS6CMSp7r5g/cFSQD6yoVb3fPxrOEZI9xyv4v76FfCO9y/1zxTmjxzcUUxObxXc1Od/P/svWmQZFlW33l8jX3fIzIjct+zqro2uqqRaDW9DNODmRAMYIPMaJAAaWwwfRgwfRiz4RuMGWZ8HKkZDQIzmegx6DHARENrAEEjqqurqmvJyn2LiMzI2PfFI3wf+51zr/sLT/fwJSKrs4d5WFHVHs+v33fvffece87//P+Dg72fSGqOZyZiRuTo2LGg/lT9wss+ssZ4q9jm35cycUvFGHC3kmK1eoAuiqKbq9tQMQqcdONRq9TwO7l3mNTBcWBGA29ymgxJLGSnZAQcDctszKoW5jbcAifwIBi31hfxeb6v4Cg6Cn/tqx7HwJzkFKPCOICl4HNAx2A3TvdFZKD9k0lLEUV6sp7WE3bQDwBPcX0+JRvJkJZkckLLZTMaHeE+DBfVRlQe5TIZeTg1J+upiJyZGFSWXyInGNygc+HXHhv2zSXwRwFrHYjYjXWGZLzLnN+DUwSegiAviGBupkQjg6OdFgnUE28QdBtYLP60bCtQtEoKJwUMlK8+MsXqrEyugv8ReXksqqDjD2czEtIwuEU7iYQitlnpt+pZo75fvGekiXGYcJz4nUrpJYxCSzQrrxyLF/p+FE5WPf02Rw/A5p68+/4defHFc5KLtRTWS4MH6opdUIygI3yz029CS3ovXzqhBsJfutFnssrRBL4BZ4fIDCXFldIAtEvkgHJdojd9fZ0ateBUfGx0QDdEjD4ne3iVvBDwYdMx7Bfriax8NJssROYh7tvN5GV+IyuDnRGtZvSp4Xrnp5b7/bgyniz6jc1tdVjAoXildMYHnArip2A8UFE3AdScpOEr2tiSoYEiSJY1ndxLqSglTgwGlyoosG/83sLCmoyPgzuJq9PjQd/qAIVC6lxWcx51zpyT09bWUhC/rOWZg/d4XCtryg4TR89UfFCfcEjAz3R1tQnPQRSNSFl7jbISpc9SiPKSorJUU1EKwOyRo1J32hO+AU/k5yfD2y5rw1cX2DZTaIN0SGDD9WRxlm/393q+jPJtVOyfIwKspX+KX6RE1EUWSvvHws4okNrSSj6cCIbGi/wFn5EXM00YV8cKg+jD4nk52x9VTAmgzY2kc2jYkOOkECytleY7jjjMnJ5DjF8hXVXaBsbQql2Chij47MGwZtn5DZAsetmOavNLhYwyGWNwlUw2L3uprEa8ulqjAr8K6ZSdZFYdwWM9URloC+tp7aiNQrkXi/QOOJsTvRDc2eZC9AZgMZGKfMSqTHjhT/VGpDNuauKTizvS2x6Xka6YtEaycufOlGTbB+TcsS5NtSF9QBTHA6U9iBqHF+doci0va3seu1Qky8Sg9zSL9LVYepN14gkGK20MWkWk5cm43YZBqXfs7i2l9bmPdZmgKA4PwFlSYEOdUelpjUoyndHKMkDSIRz0nFWUGX9TINXpSD7L7w3708ql757HrrFOlM3b4c9I9xIFgUKAVwQgsTeoPHNHPC8vjjw7jMtBm7IeiDj8pDMy+2RREjt7cuKEka6Rlmg0XXDQb2Io4ccBGIwxoFR4aKhHU0TlgLBWbp5ROQUfbTmoWop5IQ2Fc8Qz8L/5LqkaUlpEJeAZUVLLI7o0VZ/PyzuPkhqNhEiSkn6IElPZnILFh9qL2l1H9LNFG5XLq+OyuLCqmCTGB8eClBNOSbD03TMKa8EGIFZnv7xjUDq2zNfOzq6269NR3pkg7YVT6ufNH2oK67vGnByHMOYMR2poqFf7/f12+eo+cGNEDkkvAZw+eXJED5r1XgXYBSDjIiCwaFyIWhSAxc45KQWkeh0pD3Y1z69Y0uwrbyyP6gB/zlge1DbtFJiRPbYjAE7m7430zwCBnlSuqH3lPVb+rdVLTrHYf84JV0+3TgDR9w+QaFp1lqzE2at9s+m9OhbVPDcGZDdr1THcS8jfV1XBuMoJeD+upYHx8wzIbs4Us+BKPoOVJsH8r54CPbg7qAUU+Ny/2P6F9ONRZK02/nqd3wAJma+EUbCqhC19EbKTJ1iJY90xmV5LS4saLuWdldP9URnpZMxEldSf9cU8bKesmss7EncXk7KwldMUYgsnLTXmWQnlMlqFw9UaSunnm6mQjLXnZPLBI8n0jMupoRYZ7Ypp2TvgXM+B8tbUnjoLzPN4DxTpEZndMjqAYljaogA9zUSAQjK1kpILQ80F/p1nORYfPdnT6CSq3QCPAVKnEdTM5ZUwbW4jrdibSCRqejdUCaJgralZPrcqOQPqu8rBCuvPSyzwPF7zTNeUMlo7wD7Qaxck5T0Z6Qgp8zXaV56DhvnCGWNTPDcQUX0nd0zS/gUpFRodOzVG5sVr/wrpard/cQgC60TacWMrIWtPnkh3a0Rp7zFcAwM9WsFUb+n1Qf1lvQAGpboHh4aKKByN8+fGDwXOrGWMMKIQy917MKOMxaRa7NBafxqh9PfMuc2rE80Bg8MAlYs4tqwBjS4GUqDBteP3pFLnoJZn8ppORKuoSIrFYsoJoxizSLghw1rL7x71PX5/Zj2QWrtwfvyof+ITbQ9n7cnskka2EPSsx8HRSBwOayor61u7xSoq23SKgNpSh8Q/oY8CeGdHF1iNDslBbfC3Whwmn11vpH98FweGBY3915J2Vy3FC8b2HEZJ2JF9+ZMFWBtlKNU6U3dqBqyMfpTiSIwULGL8plqGC0PqUAfEaVScGCnaNuSxLlKG8ec78RAVRbU5dIXxC3BweKB3TeMXcBbrGr8KIHJf8cJvB0v/i9VwtnFRVYYxxOgrYj+d1SjaeHfMypYVm5TTU1pPa0TD+8/6IufPafHvHu7Iyd64EgxS9ruTIS5gQqBKJeBBwMmkjHXm5dxQs+ztJGR6cVt6WyN62mgfnZCO1piCeimV1jnPGrD83UdJdSBorz0GEDgi89t5xwhs608jE/msXBiMyloiK4/WMnJxOK6YpGd9vfdoV4HF/N7sRlbuL+G9iLw01ix76ay+L/dWMPJWzYcjz7wDxKfn/hBzmPW3lzG2YtKURK94/4hsIlh5Zcic3lwoLFOrGe0jUT+MHxfl9ThBbZGM4b6iET0VByNZVAX5cioOHbVcrFv4QXBQ2pothcA8gU+6t5g2Msh0VjLptGyvb0pidVl+9M0T0tXWpGmjtbVtOXfuuLS2NNXyczXdQ9USqabmprjq7ewmkmqMicwcpSNVrjPeiIKVgP8GzpKODkDNLYeuntrYy8k703uSzOJUcBDMqqzARE9MLo80PSWiCaCXMm76BOYFlmciLXqAigO0rb5/8F3wSR9+dF9TRmBtqOIpRmsO77jVNKmHvInnYD6IshH1YFyoqDps2vCQ3TrU16n2Q3bh3Fkc99olGzT6mEzL9al1mZ1f03EJ/fnHq/lglU3QgfC99KcZy4UXzkrFaoaAF2/Id1flsO9zT9e+v4SubNtV2qBfTxHfOUerfP+ClVieRM+RjBljiauFNhBwIW3m0mxeF8oiEZZK8ydO0lKMCFVR+D8W/clLewx2TdP64fTPS5fIOICmC8lqOTmU8kHa+4bHL1AtpbbHjXcZLaDgPLpbnaRgSXlzlTboeBCIXRAuDARgcMDAahA5g2zNcyY1RXIyAaBYgYUhebCUltZ4Xk71xqStgrL1od4a92XWJxIMpI5Wdw3wbQ46c2epqrArv7F+W/QuliNyI9LfFpax9rxcvzmpLap2ymCfnvLB5XA/z4iTQuRjacciFJqSJOyP+ChOrsOy+KGKhXJyddgA1nDWdDUDrLS/qi7WXk4jTaS+6k1DlTdY6Erl5f2ZpDqnV0fi8sETUwgnDdTeRLrK1i395y0x0jzDjHkomn/fgyd5H/nQt6rC+vNrh3vgHVIsjxsMnH7+N6lDUr3mSlnK4uFqVqMmvIP0c6g1LRszd+S9d7/j0ien5Itf+IK9o5m0kiAmdnflww8/kvPnzktfX486m7r5IenAaT0a0UoZH3kkPZHJ5OTd974rvX29cubkhK5f5i8bisr1OaJatg8szy9IajehwOIvXumSlnhYuYXgmqEdAKq8A0TumltIXUVrNsLB/VeJ3eaWVUX65MSIGmVXs+aq+5591JP+JJNpLcWdX1hR52ZkpN+oIGBcjkTUwYREsFxv1BinM9oGBjkficlQX4dsuXkd7Ihryn9hM6vcRfBlnO6NyIk+JwTr9uMbN6f093Cy9naTks6AE8ppVJAUDVGtatgV+uKZyAHygk+q9p2j2H+Oug2embTOw8lZXf+a1lHR309mPRz189DeBg7OjCmKFyRwSn6I+cPh59+sOVUi39yR1fVtZYHv6Gj7+wUyDo6PBzQ6t0b/FFwOmr/TSI2xpZpTU6Tq1/vBBrgDthrxnJ1qcXCI4JzoicjSdk7J1Wib9JSFPU0IkJOx8YYcTfXJs1hoR9UmRhNnAQfHrrxyv1wZMoOO8Uc0b3YjrRGOY93VK4nq7VsQZH5jLqnE/jgfTa58zbvkwbWw5+aItBqYgATgqXxOPj3RpMA+LgCIpUynOAzIPLw9ndKXjZQW6yWtmzBpHTOs/mJ9tERzcnUo8hTFPP1WduWFlI7LUIdhZRq5vPPFePtoxHszlO2LEho+XAUAHi6we5tEgP1SoerNOeSN/H657ygQM2MRPtYCkRNzNvLq5HzhfIs6YLwvYKZw/kihMaBUKGb3NmX97t/Jhx98oOrrMDx3dXXLzZu3ZX5hVgVL19fX5fd+7/fkjTfflC996Uuainj77W8rU+0bn35DnZhv/fXfSGtbm8zOzcqFCxdkZGREbt++LR3tHXLixIR8dO2aipqePnNOOoZPyUIioqWo0/cfyvDx49Lc1iqfmYgqhowIMRU38HH4w5KKG+4m1ZCycWNMK8kvsEZICfkUkFX17ChvzcT4cIGl9ajmoN52mB+qiegPlVQoijMXGNVTp0aVK6a0JFpTB9mcPJiclbXVTWnraJPbszvymU+dVCApIHYi3kRzJ1ezsrgNgWJWspmMvHo8Ll1a4WdvKaR3jMeVyydtL02lNeKD8CSGkWhMb0/HgQzE9Idox+T0vFy9fErf4++ny2ANOXW6VVV8Y0fTOTgEhyHLex7GwARcF/RwQOWZqZi7qLpzcolWffTxfclAUtnfpfsx91CFRURPcU0crqii8iCcUq/PPi891ZuBKn/v0wRHB7V9FG000j/b6J2isD6N8eDokwFydE6HP316h8ing4yH1lV3uGiV8b5YviGVQY0a0CfeESd7AKxUx9gJn82aFoKlxwfPQflx/V6NX/AlqGV+iw6dnfQ4fB7vDMlYp5HD2bi7VusQY6znZSS1ALAYH+XRWla20iGl0lciRbcecMSI1vFBmEhL3qIV3JFO5zRtwlz+wESs0OFyJyV+i3TK1DqnWoveeJ6L4P2Gy4dlN68YGIjpgs6LjVtelbyhof+h0zDN1vPU++/leeY30yq9wFolwnh32ZzwrrjI6p5ILOr7W5QgSOXyEtVoR9EZt1P7/s40soYJCvFu2OGgyJukDlg6K186H1dNrA9mLIWBQ9oCA7POU06ac9vy6Nq35C//8i/k3LlzqqQei8Tkj/74j+TKlSty7vw5mZubkz/+oz+SL37xi/LGm5+R//yfvymbm5uqU9XS2iI/+ZM/Jb/6q78iFy5cVMfm5s0b8rM/+xX51t9+S06cOCFvvvmmvPvOO9rOd77zjnzlF/9HiQyc15LajfV1GRgZkVA0JleHrDTcyDn9gi7OAYb40cyiGmIwOlaF83Q6Bcdp5vGinkCJ+lChAxEfzhE8Nt/r0zkOGH1EKoBnMrFHuFM25MOP7ilGByenu9ucDC6cG5y+mzenFCPS1Noqf/x3kzLQ2yEXT/RJf4dxLvEOru5k5b0HG5oi5VnbmiPSnVmTeCijzuni0rpcujCh0Rq/Z/tR5m9zs8sKwIa4sFJURrWYltaMDPH02FMcM42/ZZ/MN73UAs4ecwBFANEbopGH2CI+mc5X+RXmhmgliuZ9vR26jnCkqdxjPfhnxwmi0gpcGpI2XgvNvx+K0/0zqqgcODUIFPWpBMVZeJBxgOLfSzL4BebxOx5Ay+defsGAx0V2TCNxcozBbkfXHK8nhXOyCfvaKAGy1ts/TxxlKBlz2uBeYdPHoYkU+meGrdC/QkrO8AaFsHsxr2diggFZB77LaZ3KAI/zwbnhK2A02NRJy/hSYp/f1nRIAKxbbfy0lM+PXwC46SUZ/Nx4QHbwxFhsu5b5daDQg/oXAGL6+fX9UyyTYnEcQ3MoL4Pt8MsUwbjP+s3i9x+vU/qcVTwUwLWIGnNjniZaFxZjgHBqx48AACAASURBVPTjpJxIYeNVMaxJXtriIm9MxA/cRIzXIy/vzdoGbQBccCw4wUYTwFpQ5ymfk/6WvBzviWpFEvMCLglHirWD6jeaT6Q+/uFJY0ktvQC8Lm5lNEXG93Cw+A3SfxgNLq32yeTlxnxSEsmsXBpp1vV3YzGnWDBfehx1Do7hbSzyFgnBUeIFKYtpxnrWH30oXdu2JixF6SOZwbXDf/fEs1rVBV6KU1k8SqUdiC3r8+72umzdf0tu3Lgun//cD8vJU6c0/Ydy+9zsrPzwD39eYvGY/F9f+5r8z7/yKxJvapH/89/9tnz+81+Qrs5O+dM//U/yEz/x38tv/Mavy8/8zD+Vq1evyK/92q/JL/ziL8rbb78t4+Pj0tPVK++8+x1pamqS9957V37+l/4naRt/ScndVpdXCg7Oie6QnOyLVpQaYQ0Q/eC0SYoHp2BifGSfk8O44whAlQ++BOPFfZzM4Tl5XiIN9ixpXa+w97LnEEWhJJ39bH5hVSUEvLYQZb8Q1xFZgUAvlQ/Lh1Ob8nBqQU6eGJY3z3XpfOLUPlzYkffvLkpLW5syCe/t7sloX7O8fKZPmiKWXuzqai8bqWB8TUtpUWUW4K8ph8mhfH5uflWdTaJO32/pKSPmW9RoMOsCbp7vtWbWUe3hvB+k3Ije4Lgwn2vrW6rDRbSGuSKCt7i4LufPjxc00DQg4TZIOLwQdA5946NlO1a7SISGr700gM/NBMC4xntuJ5SgtELgbFfE6QTzO6XSD0+1oebY4iJaueAiKr6NBvtHc94xASBJ962E1wyXDoh7Jk/gpw6L+5wNVcnPACG7vvjTq7bixoGeg9HRTVyjM0Rr8pJIUpWjcSY1OhgfFqXH+vAzvkzfhzLKP7sDpAbmZt8cFMIg9mwFLFLhIGlj60GtanDdM5YyIxfmt6BFFZibIIWLi/DpWDK/bgZ92xYNc8BsLS02o66VSfmsvD7epNwWZQ6xR/Wu2JA6cOj8ZlY+nkcmISwYcl3nOjOWKiysBzd+gF+J2hgnks0/2KoXRqIFIHqljvKC3VxCZ8vmnbatKsQiFt0tIRntQHcLLherrONaS2Tk47mkjHTE9HukZTiVgcf59LgxmXKrl/DwzsvN+aQ+x6mBuIJg99I56W4Ny3hPTCvFdlNEldLK04Ojl8lR2cU4xCwt5de8Y7nG4cMhRZ3ZY8RsrdoJykelgqXQJlxbXH/8l9EfFK/g+mPs+Q3GpXTt2FxYWoNxJ7KkVW15i6INtlP1lVZnYPP+W3Lr5k358pe/LINDQ+oITU1Ny1/91V9q6uSNNz4tX//61+Unf+qn5Nix4/K1r/2+nD9/XtpaWuX6jevyT378J+R/+43fkK/83M/JlSuX5Vd/5Vfkn//CL8h33v6OOji3bt1SqoXXXv8B+Y//4T/IV/75L0l85KpsoPL8cEpGxo9JrLlFSSGRiahGSKe4idVN5Zu5fJkUTYtu2uYMW+qEaAjMrp64zf59sITCkb40h2iMZyBVBNj6zKkxbQm9KqI+pOdYz6yLrb2cfHh3XjmEXrs0Kg8XExJN72j1S66tXyTWrOsJ3A7X5VEqC2MFZuNKXcT4E13bdPpG0VhE1wHOj16hkBYHYDhPnxrVSFktwORDDMmRfJV1w1iQlkml0xpBGz8+pJGL78fLV8MFAys8B9INRNaQiuCdsBLyjL4zpEP5jLnkndFoYJOlF/0hDhsL2zsFCaE/u7aSVy2lQARFN9GGxCdd2seFZ32UJxihoO16xTuL4phWUl2tf5ZUKFZ4EM7ma5oOcQ4J5EyGMXDPHqggM2Njjgoh5/amkOJpSBfwTBBQcbqkOdhTaYONl3s5jXIqHWoHPJmXWwtpTQGY02higJ612FegaJRM7VtxHsyQWXSldG7Kj5+1oSG8gHBpkZOkGJkqHb9SqYbSNir2L7BGfNTLonVOqTq4pliUnNaRxchRSZXRqqmz/THpaqle9dDoC6yRiFxeZjcy8mQjKxspS01hUnE8cTRJJfpnDD47jgi3qk5WzO492ROW7WRGRjujGiGpdAHg/fBJSnYzxpeBI9ffKooz4vfVSSph02ZNbexmZX0vL/ObOaG6BFJEwLRN0Zyc6A6ro93TElGtLp6LNUb/1nayGt7vaA4rZ4ymAsOMeU7V2neSeQXpKjWBPr9bwxoFNCfegMQGCued87QHip/g85xPzboIqIuC+nVXef3ZKO2nkyAdYe+Y+UT2b792wOR0N5u6PCRwRLAQ/lxTgdKcOhK3FzIyt5aQ5o278q2/+S/6GycmTsjZM2fknffeld3dXXntlVfl9JkzmpaaefJEfvqnf1q2Nrf0f3N99oc+K6++9pp89atflc9/4fNy8sRJ+epvf1V+5Ed+RO7dvSd9fX0KUv7g/fels7OLp5A3/sFnJdk2LuuJjEzfvS89/b3SNdAv3fGcXB6KPYWjKrdGLIqzqk4AmIGgoCOnU8qWL5yfqFr+HcQRNvqOHPX3eOcgylNelsEeTf+QYoMgUPWyAmHInd2UfPfWnEwuJWV3Z0diLa0y0N8ho8N9spWKmPMtpMTSxOzkxdEmJQP1hKrl+q4R42xWPrp2T+ULqMQB2GzZiLAaR4DJGEfK7b8fLt5BuHSIbGDMeCZSN6Q5n9fok9nqkhOOKzrgeXAweQ9IPwUZmKmggmDyzGlzjoOXOjvptIH3OWg5LiJ+i4jNzFpaf5E0PMUqTzEZB6AQ+xou9yIddK9tl/uvSi/jYds2wrOi82NRFJNPoIqpQCXvNlIty+Y0qg5FsY/BfvA5oLaLAxgnKkrgTRHpbTW+EIwbfC4+tA7gywLnrvImLLK4nZObCxkNmePcgP/AthS+43663Dh9kuPnl2E9/ai3f6w6BRvD3EzaR/K6iMe7w3J2IFbQGTrqzYboxe3FlMxtAvKmaiuiKUpNl2lqslgRFPxtxb84/iMcY037QL8eAmQc19SPj7qU9plU0MPVjFb8tMYt2kMp80ArKt1ZGWgPm2NcMuCKBaL6Jysys56V6fW8lgFzhSkjH4hoVMav7wdISqykNDWFs4icAtEDH7HiLQA3Y8zEeWUm1ihmsARKWzfHmzEBm1Zg1g7godBX0jJsh0/jN7zwZzDF5Mei2t7A+LIWrPKwKO1BXxHzbI7k5Ex/VOcn2JaX0uAdzJPzy+flWCfYF9dv56x5J1+dOS33t9SGstJSubVHxCsksXhUUywIFyqjbDQmCQxtzCJbzDnGsrhX5yUfjsn9lZys7YVkdmpaIxJDx8a03y8MgxGqjoLwQGII5qam5hUgqoD1cFhZXKcfLSiIthLrsJaxJ3M6t2hdPeso6EHvZRCPRcSN8nqMlKWrzNnAWA0P9z2FH8JxXtlMyjffmbaIy5nTEnVj3xS36iku0xDMaUqpvQn5kLiM9xiou1zalj6RMgOwSgu8R6Q7fMT84YNZae9o0QjI98OlUgqrG7K8sqmRPdbFUTFJP4vnx/nAqWQtsA7Az5BGI5rGHkwkijQsDgsXlWw8k6UYEwokv3L51FNA/Eo4P79GfKWnQQ/k+1uqQTfZnG20fkvxWRN1YJzIo6eg5x5SAiDyeTFmt6CpD2gMBWZaX1pO7N2i1PzKn5M37AyODiWsdvL3TurToEJwAzcXs5KFIcdVTpmQ57NYUs9/m2p4saTgQ6iYYfJyWZVoQAcJNeuDoiL1PKEH6BKqhJk4I0bcpTgolQNw+kkHzIVyIzkCR28w4TqinJuoE9ETLk885/tHCfr1+YxkQxEtK0eRHJ2ooP5ZJYOkY5TBGcnI402R5lhEaQaG20PS3+aZfG0tzmxkVNjRM0CzNr3TBM8P/VPenc2MOmsL2yJ7OUvNqVPrnE4jwLR3yEuUFN4nd59PL2qUxi15Hx1jUL3jU+scWbq2qPtGD3gvUUBvjYp0N0uhTD7YJmmNO4tpFWmFQFMjPpKXl0ZjqvRu/Ta8F/On6Tw9ufuYrD184bX1A6HyE0S57O8HpU5xdqfXcjK3nZfF2QXZ3tySU+fPqNbayT7SjrW94Lp/oWc2v6JK3zhUbPBgDQCMagVJBRZXMF435o26AGJJUpjNsaed5lrno5H7lH9lY8eciECxAJpWpE04mQOQJsKA81Yu0oCBW9tMyPXJVZlbT8ng8eMSjsaMBiCAR1TnX3FkWa0cGm4Py9XRuGJyKu2n3hgWIAWBG1FVp6z43LnxfSSljYzDs/4O71kyZRIRRKGI9j2vURt1NJC02EtpmpILwkucHSJxdsiESNRShoCjAYbzxhDdw+EHh8X9sBh3tLc0nD5Uv4AqKg+S3Vfh4fAlesANLAwWC4utlC3UVxiV+7xSG6UsmAe1/VQbBa++KAegURsntYAd9SXIFrgxLAVijtDhb+7l5eEaaSc7PZY+I+2g74My8XCHnZo9Rseev/Ky9i/j0k5Obi0SwYlq2grQMSXHakwC/CC09KzHj9/Yxx1UZX4P1z+rTCs3775SCRvAP4jSUQoKqdvl4SZ1ciwn23j5vEYHsnmZWU+rencmH5XmJk65MOZapM9Hbw5a294I48j6yjoC5hf6Q4oDwcFoi4W0dBvHzK8JUyI3Blx4PGAntrhK9UtBpns5+WA2Lel8RIkPz/SGtEz9oDVXqWWe4W/u78qpPlMjvrOUcSBnr4VGJMrSrWBennp/KVkOpHjVMSQNqyKyFgXFmTCxzdr3Br6LkwIhpuH+kDzJyavHLOJFe6UXc/d4LWNR0XBEcTla4ZbNyaXBqAqNNseQS0GsMavq7UTKxnujBbD1QTOAQ3h9NqkHpisj8YpSGfSdexd2QnJnaknm5xbltVcuqKQH7Nz1HmB4dhVuBXuwuinHxgbUwSmHC+G3ccQWtrLy8Vxa1zmRo/62iFwYimsEr97fr74qn75DgcTzK4oVQq28sG6QwsFB626vml6jVU74d+4+lo7Odsk2dchKphnRkcLbUmqbfLq+I5aTK8NWedXI8zLOk1NzCjA+jBJ6I2NX73eIhrA2KMs/e/qY0gQ8z5ghuJru35/RSjYq3dh3tPAmnVEeJ7iLoEwgqgOXEVIiU9Pzyh81MtJnhRbrW/qMwdRtveOmBxkwOAXjWsBU+JSPGSkPAvK5eP1ioLpqH+bDtxGouOL+IG6kHOYj2HawQstXS6mBLukfBGhssKrY6wCzWoXh8SvOccGQYpCOd4Wlp8UqgigVfrzB5m3fLe0fbTdHsvLGRPO+8thqg1wwrhsZub2QEglHpSUetdSAkpO5E6SjlPchU4/HCT67ryipbfzY+IyJbd/4BfE4leYmINXgyc6qza86ZRrhsOfxVWLeubNTk6tIcid+3zZREa9TRWoPPE4qnVUHlIgD+AqwJMyJGlHKlKsIUAbnhXFDHoETbhLcTxQHxFXeOJ0xA2KX759/dtokykC/NfqCIc7lpCOWVUMKFgQWYIzducGYpgq4NDDl8LY+/VJt3fi/8713pndlNUF1SlRGuqJyusdUqRu5aO/abErXMCf992YyjhjOJ1RNd610DwjOrzky4MvMidHIm1Yfqta3voNKYBgU6vPg8jLrj7YZO+OO8nIPeWmL5lRXSiFCJRd9uDWf1GgcG2YUD8jJQ9Af/qEPPCNzMbOWkY9nk4o3emE0pp9Xu0gpX5tLafn4y8fj6mxXuugPjt1ff/hEKzo++/oZvb+RVBHjlkgk5e79x1pyrYrUZdh4+U3SUu8/TspmMqepb63Ky/HcYbkyDLdO+Yh0tWev9++835TpYrROQCy3rwFXmVmD5wGgGsHaF66cViFXnMbHG7Y2gnZFU1VujwebxVoZ7QpLa6x+4DXjhXNGKTJVOIC8gwedesfiWd9PpAwHAJwKKbVymmPPug/1tA/Am38Y2yC2RgMYrkLZF6DgxBQwuoGiFLh94JFChuQw0SqtojIQr0U5givVUP0uRu1jugWZgP3glWLVTi1tOGNRAoDRNhwXRmFAlUqmfP+00iNrit2FVJHvn3N02uMhTX+AoxkhEhPi5AgJW1JPCgVP2D+7nu5JB4Q1NRCRrAIda8mr02eqZ+4spmRmI2sbkO54ZtCLAp5urP1DOidLn10tY3E5meMWmBuXS/AVFy4cpF/QrxXGr5hkKLRRSERwowFrg1Pgf9X2kX2IJKs1OrDt4Cvg2w62Ueyf4g+ck8OY+AolQs/8bmsMIK0xAzfFQtLdTBSktvA7pHgz6yDoM7KXNZZaTvRaCu4q3cBWFcavdGsueUav+E5qUV9QVbCmSi4vHfGQOmS3F5JyfiiukZzDXD4y8F8nIa3CWIlcHIgoeN3zBdXbPm3enE8rAI9UGlVdbDp6oqIEvEA2WXl+NUTuVL69M8SYMrupHH2zVJBF7CqsHV1xxfXAGlD9Nif5wLg2hXMy3h1RwjfuJLWmoOcMjNMAtP07xXtrI8G69PgM01fLqZp7Ii2CentPc1guDkV1/VS7SE/dmE+r4OjLY3FNeR100cc/e+uBRrT+4Ssn9VbFKTl282q/5/9OOP/23WkZHupT/phKBoy95S57y6YRMsYiEf09CDQhioT1mdRaDX5F2a6ZAcprugynC2wSuAjrT16Wltb15E374JWIKAAiJs3Q6IXmEO1euDChuCccm80ULNtQHxhvlWqQuZgO6+aVsZixw+sBpb5IL2uEkmN+ExZyogwarW500Bp98Dq+x5jPzCzI4GDvJyLLUUfXnrqV8cXx5RACrqyRSJNGBxfQ1dpRh/9QDg48OD686Mup/YuqRqCgJG3PUuBd0QoZt8lU0CoKpn7KaRVZZVExJ+5LTi0MWabtfVpZRsqm2AAFrdrmWtTKMm/xVG9YlrZSGvK+MtKkGyYOyFICRwIQm20Ivn/qWYrI+cGI5nm3VfeGKNHBeXWPR4DD5NtTe6oXg3PDGMLjoazFJf0rPGMFLa+6xi8wB8HxC7YRBGL7En/GLRhR86mpfXNTT9vc63iGtA31ztzcuE3E948xz+bDquXFmBvANqtaVRg8oiT9bVYSjNHzApalb5UP29P8w+W0YjQkHJGWJptfz6RMybOV6Dvh1yr9cxZU0krSaBw+jtRGLg4Zboj34cOZPY0QoEV1mIu1+WQjI/dXLLKE8X/9GGKltvY8pqyevZjvIKD58Wxa9rKIiBoTMm8M+B2jNiimL0vfPZ9cAztF4AYMG84NFzw5YASJnHhtNz6v+P7uE841/iFbn4SvwVbkNN1yfjAmj9fSWgau5osIaySikVBPzPjUHsWekbX1wzjy7oFJGe8KaZrZ42JKT5BBw0a6B84hKt2QriC9Ve361gePZHZ5W9585Ywsbeeltz2iDtZB2JDSNknTfPe7d+TNN64UGIDL/S79Yy+Z3RRZ27NDAoDw8wNRTdMh91GKB6vWfz9fpMh8ddH1G5MatQT/09fXqWkGjMzdu4+0cof5xfhApEe0CWPW6IVK+c3b0/ob48cGTeZB8VCiFYg3FkwPzbi8cursvDFumKNGLp7x3r3HMjjUq/wx5YgWG2m3nu94R1LP1C7LUM7BMtOYV5AumCGA2p5OoJ7f+yTvpZx7+tGc4q8Y30YdHBxQeKYO+8xPVVF9koNR72+ZwTSP3W/SLHheBqvwKGIIuKdZ5QDC0uKcExbTk/WM3FlKSzJnpGFBynx72Y2J+GRPSE9EfhEe1FcPaAV7MbVmp0zwAZ5LxFiO6ztp1Ds236/3Gxh0v2yFprckr6X28FfgNJ7pj8lgR3nxSSqlONlSRQS4N5kzzhTdKB1hHdinRjAs6rg6vwZngOgPFT6ne8PKuAplAEYFGYVawaWV5orqq/srGQ3T0/fuprymHbyEwfJ2TqMK1ZztYPs4OO8+Tsl2ynTQ/EaKMwnYulAxVdIpTRk7LhzvTBSqzty9vHc4PloZWKe9Ye/26uA+JcUBay+VUdFa1euiRN5FQ4LklZXGzxuEYlQyL+Ndhrvzc+PTQcHy1GB79GlmIyejnThF1d+qlfWE/MV7jyTd1CmtnZ3S2hSR84NRFZKtNV21s7MnH3x4V0+rYBIOotr3x0EKHZA3wLEZ6TQsEpcnD63ec7vDsBFZuf9gRkt20biCfLC9vcU4eVY3NdpBJRROEKXrkOcVrhIsYa2/6+/jN0jP6am/KS7HxvoL2B2oFq7NIVkRVi4nHBze40tDAO8bi1SR7rl1e0qfEezQ9+JiHHFacMZ5J8GiECkrxQMa8WFG5wBMyuVLJ5/rSBNjqQSEjxYUW0V/G3UgWYswGbMeIHXkgNPI9dw7OD5DhhfP5dKwuqn685UCVykJczIAHlTMAvn0OKWz6PnAQhvSctm7y1kNhRY5YopDxwvX2RSSk71h6Qm8x5UGV6ujMnm5PpeUjaTFTHkJqdrhNwzo/P87NxWNkotMFMRL3Xghnif5rJ7cCMED9GbDA0tFyoqUIekoqo1YG5xsARwCzFX8gjsFYqRjTsixThtc6LKvgFNnQKyS4+WxqOJIIA883R9r6ORcOiZQEVyfT8teLiJtMZFTPaTALDXHGru7lNKNvr89KqOdxgViWBDjqVF27EB6hPcCzAbikLSpDo534guHgvJ0Dio06qrdCoDvknVc6vzVE1ni2T1tgFYWGguUzjUJKqQpLDXiMCU1vEManTGeckuI5UVG2/NyvJNFBs4ro9iAubllwamg0ufq1dMa9i+m2E0eI1iRdtDGCtXB9ckVuf1kRwbGRt37n5cfGDfAby1ONf2irJrTLwa4v79bxkYPTvsYNYb9UxABLkPNUc0o4FSurm2qURofH1LHBsyaj6azh2K0dnZ2tTJmcKhH/35Ulzmce3Ln3mMt4wa3QRUZF+mpm4sZXedDnVGNULFG2McrRXMP6ldCK3uWZWsvKxdODUl76yevP8VYMt4QH4L9ATepjmU0KiOjfdLa0qz4IIjuWJNeSBIgLgBcxaxoJsPToliE3FTl25QfJ4h7Oap5qrUd7CeVdajOf+qlsw33RekGthPKpQQOh0hhI5eqiReQ6gGAmg8za9onsHP5dEYw9eHDvuaABFStXaqptA3fdmn1kk+R+c81PUb+P2ObH6cwA+U6RmAXGdEUhSvn9RubLxe9OBDSSpfJ1bSmEQhBryRMPtqqrsqkT7JZ5WcZ6zLxw4MMI0aWtAiGlhwykQPsq4LkCOmzYRcsRFFrRzc+P66BVF0wdVSYg0AKy5+6iumKYu+K4xecA0v96M81Or+YiwB4u9Btz6pca/+8FEdwjRTAyjaHFokzBW0wOUWMAbxCGY2gsKF3NoVlO23YEJ6OcdNIGbiEsIW4ifZhLHU9lXn2p9af619puNiiHUb4Z5VfOTnbB7ZLZHo1oxU3jWy4pS/s8k5OPppN6ykavBjEfl7/ifEgfUX6LRYNyaWhuBKe0bcHy2mtGiLKNdBhSs6sD0rFZzezsp7IKb/LpiuBtsgLFUdFBuHg/PLeUeFE6skv04LkiGJMrIrIp1hJNRlGyDbdfWvYrR3dG0rmQPuRNx0qw9DlZbANp8wYoGOKFbJ0mmHCStoOprj3eVfm8FGVNdGalEh6R6YmZ5WDA1K95uYmefDwifJyIB2AdhKhf+XBqTXs4iaPfj1Z2JAP7i1K9+i4ZEJRSaVzWvk20WeaX9Uuz4mDg3Pt4/vKrEv5stcxw3iVAx1Xa7eWv2vptQOx4mxcunii7Nc8ELSUdbaW3zjoHhUsnZ5X5+nsmeMF8Vq+wxmHSNVuKqeOfqNAe4vK5+TuoxW5+WBRhibG5YVjrUqW+UlflD8jONrd1SZ9vV2KddJS+bUtJfIjeofzPTraZ7w9LlWB8jnYKF9hygsTrFJlDnlOolL8097WWnBSP+lnRAbj/v0n0tNLerOnItVBtX7h5ExOzSpZ48T4UEPRq9A3rq0UxDaDG9M+zEyJFpVuVgGjth+vUTy17MN8BDa3YNtFTE8Aj+OcKrZXNlpMGPgHHAW/j3Gi5QRIWiqTN7wCxsdXI/nIj2TTChimKgfQIvwR+VBEPV2P6taNMwwI2GETNEyeVQI6yPzK7VEuPSr3l1NyfT4lTTHKW6MaUmc8PPOr9tudnPkdX2liv2kxKOuH0d9rBY/bE2sev4LekVVRBauA1OnxxiGoc5XLFQDGwU29WEW1v3/7WJc9JmRf2wGtMSyXu3zbukYCVTZFCYdi/5hcT74YysHGa0aNr5muFxVNcJxYiTIVTDgD6vQ66QlEU7NijohJmzrD6LBWtOefkf8u7R93W1m0iwMo5ttSJhhxnCt+K5FMKf8MkgifPtFSV9qo0osNWzYODjiUS8NUZRUxIIwfLMb3lyEbpNrMAM5clJU/XEnrevVgWhxv1vtKIifHu2OSyIRkat1ybTgkPB8Ojl9/fn49IN4OJUTRTFoErTb6RdUTKs+JFKm7sP4NZ0n9gjLz6w2jf8cKKTI3h8pu7RxHVdDOg7mA4DCiJ/kMOlnaruHYylVYGkaquDfw7rHWcns7Elt+oE4up19C3YODPfpMGAtOhTMzS7KwuCqtLU3KtMtn9QJOl1Y25frNaRk8eVKWknFdK0TfOCDV6/hSukzfuHh+IipEmhDarLdf1QxI8O9zcys6Di+9eLaerx36XhiO79x5pBgc72geutGSBlgP9+cTcu3unIRaOqW3t0NeHGuSviog8qPuB+3hyE09mlcwOf/4CycHnA3CkSdPjDSEtYEZeBEB0dVNefGFM4cC5x7m2XkWquMgbsQxqURWWe03fHRxc2NbK/UawfOEvnFtuQAyDjoe3tAGnZfCJlVKux4EyQaAwIU2SoDK3pGq3LadBO0UHnKq20XpBd2UhY2Vvcp4PJR0z5e0e46cTFYJw073sZPn5Z3HKTV3VB8YANg2TD4DFAgdP47NcKfdv7SZUm6JoOPHb+8kczK1llaW5K1UXtJ50gimk+MD/rYZ+T6qmS4AJs2qBBlavRE2o+zPfMH+FQ1Q8RRb09wEInA1za9zInEgvGOkjkAB6FpkjG58fottB6N7Z4mO0wAAIABJREFUvsTfquMIu4YcI0bRYfKRqGDU0Fxgq1Tz0gsMolZZlAHKl64/h2d3UgWW3qBayK8zqn0w4EQ5bJ1ZiPiFkZhWVLXCvVLDSb3aC722SzopJW2xsDo4RA+Dl+JWssWInBpPJ6VGmooDgA9A4NygY7W+m5XPnGyR+e2cMiOz7i0daA6jv8zhNKFODg5Eb4g+kJaDN4q5hpPn3sKerO/l1KEHG6HpMY2eOmK2OvcG3nGicLGwOVMqgeJyupl8pDCf2ielNQ7MlgNoJpHDcO+/f57k3q6EdtbkpfFW6elq01A5G6R3aM0htmgcgFn0bwit41BgaPl3LRsqJ2cckmvXH0p7Z6e0jYxLKofoZkylJupdFhgH74Bj7MC/UK30+msXn0l5MOOwk9jVE/exYwMy0N9dbZke6d/RU7r/8ImcP3tc8UfPogSafXllMyVv3ZiX08d65Vh/q9L41+t8HsWDs17A1DC3iIH6SzFvWQ6d+YbTOjBgU1qNo0Mk7lmMZS1jAKZrenpO02ZjowMHYsoOas+D2QEbww1VilNyZlTyOZNpIKJdOqcWwXEm1QPVCshu9+u+0kkdnEIlTLF0Lxgq02iE+16QyK9cG2r2AxtWsW3n4Dj9JsXbuPJT37ZKH6jSsQulu8062Aab9UQ3Ym1ZpeoXLau0KEmhz67di4Mx2UyklDCrq9k4GCjLhHSMf4Kmhk2YU+ZW0rRxktmwrO/mNXJQMBj6n0XhUv95KZDMPjejiiFlA/eA5GC6r9r4Bcc6GNLf97nDKOgvBsCBZecgkBao2IarRtKFFmi7NKVpTxhIm1Vt2ziDMJw+DcL4FFNKzvlwGATWr0Zs3D/edazU7+AazihPS2F2nLK8f3Ws51YqbnPj8Tz8N1wcEz0GYIXZuF5jVvpyg6+Bn4loI1HHg0rDq4HfaWthm4o02IzD8tFcRvKUnjv1dJML8ZBVW7e+JJ6oKONJeTryEi0xex9xmh6sZPVk6B0i3gMlbXREmIVNx73XB60/7+STgvbz618HvucLBzSq5tJqWrHlXhn/VrIPWHTHDhiaosuk5Hh7ViYGmguAcz/epPvAcwEOZwwU3LyXFNIAsKpCpIbxOQjs69c8quBTU1Y1MjTcJ80tcKpYavGw2DsiWrDBzs2tyquvnH8mJ3IVplxaU/zPyHBvQbiwFkN2FPcQ0aBUnOWCBIFKZFTP6tX80yppsZfTStqH04vS2tEhgz1tMtId28dWrcr0e0ktamhuadL0aPnKJpeGLfOy24GzfOm6Hcj4DaQ55jSi2NsDOOzoLpz0ZURax4cqqqgf3a9VbsnjZ0jFnTt7XLFGjVzYANJ2PBcl/aSUy80J2ZxbCykt9GAfDqaFQ3/84arucqQDiIawUTTKudHIQxz0HcXauAqb4GZBhwFBchLlhOm1nbyr4PwFrTAI5TOK4aEiI65U5kWWXL8gSXn0t+QVyAr/isf6HNQ33fC3slrhs7yTd4Ry8OwY342qRpMKKB44tbmi81dEBPp+ePIwNupacvdHPd7PY3sWSXI4DI+ZCrAC+/ms15h4o+k1qTzWxAVF1OfUlJhx2inI1+O8cLhxcuOhnMonjHRE1FjWCd94arh9GopTyFHt8YzfveWszG9z8DDhQlI6/tDg1yROnqWLzGHhvTrXH9boDf1iA1lAcDYXcWKlTnbDcQs1YpTseS0lqA4O/4TNWQVvgWQDUSzeL622c1FFyuaDODB4rXhngzYHx2W0XeRk79M6TcwlXEkjYOxgQ3aDTSpseyshN25Nybkzx6SnpzOQwgxGLm3qOKneuftI76mEXTnMO0WaDU0eOEFeegYpBxy7dDotDx7Oqmgj0hC1RK0O80zlvpvY3ZO7dx/L2NigMiAHq/0O81usfYRagRGw1raXFuTs8R7JxVqUI+l0f7yAsQRETSSJKC1jMTLSr5U7VtTiswd5lRDAgLcpOaD1DqOrvE5O6qOz+ek1x1wSWSENCMbmhaunj3ysUafv7GzVqMn38mK8cJw/vvFQI3OMVSOXr7AjKgXfElHVcg4O87ywlVFB7JN90X0VdqH/9NFqnhMblzkUjhnYU/mX2bm0jLfkc2/IS2/XNEeZUsLKbexvm40NZ0ZLwAvYD9sY+Z/BElV+uzmSN9CiA0puJC015AUKcRx6WmyDXNtls7ewOFo/Z/pqc278WL3/eE82Uyai2dIUUVbN7hZ4N6zCBdAogEnSAhhiBauyS6sBYZzN4IChACvhy8p5Nijf1fi4tFe5cS0/B/XNTaVTSl3zG4jO+IVcdn7tgepbO56zptCwN8nFshqHT3Wbzf5Xqdz4Gc7GaSE5Hhg32EZiFgkp3oQ58ePAnDA/fBdVa9pti+XlwgCEhMX11ciLHPxOMcl52Jb8+hHZ2MvLjUUT2mQNljo4OHEQ6fmScRyMoTaREz0WRUL/6bszKSX1Qwndl98zJlQ9eWfMcGm1za+v/mJMeV99I7SFc0MUdbSddygrc9sWQTPnrKh07rFuvOHxEqZrGKd7mpH/iD11YON7RJ64Sg8zHj8wNb2gqarBwW59XhUB3NlVb5eNlmtqek52dpJy+pSxDz+Li4jSzJNFNRSAj4/SAUHJnNQUEauJ8WEF+H4vLjX+O7tyGyzOQI/R+5eojjfSL9YO1B0cPk72RuXR9BPlZoHL5/4yeMycXBpBODcsGxtbioFhzh89XtQ5xlFg7tFHWl/b0jWg0a50Rl595YL+bSeRlM72FtncScrU3KYa4qEuKAKKRxQfIbx5a0p/H+Bte/vRr5f3378jEydG1EH7Xl4eNE1qiXejcQxOTlNuRFbhwymXovK2mEzKnYW0QkrALvrhD/3ptZV8SJ0QbjXMiPI/uNNSELDKHYrjYBNztP/eCAe1lApAQsf8itXYRyznwKn723DpKkfXHGzDcAf7qzDooC+N9c4LRicmGZlAeyYWVkG8rZSdwOkfvF3sa4NtYRnrjsj9laxs7JoCeFMkp1oyhPNrkQXAKJD3m9s0uQgGlbQCOB42fYWmOoPiHTwfiVAEUcDpoyLlwWpW1hLQ4oU08qObPlu6K/MqO35OLsObfMXplIxf4fShEYniaVUBzA6Y6x1HXSwV56ZIz+/npti2o2Z3b1W5tnUOKq0dfcZPrn/KjutYfImWABym9JR1z9yRBoE1F2CuAp/1dMb6M6FKS4eZuviJ7pDy81CiTirzebqoPoGnh/m6sWgpUK2a4cDA4QDlcQdeJoLDIQJuKJyL0z2ipfj8HUNxewnBUk6mxhxMG4ybL0uvPL+8e15CxNZfMSJmbRClYdxxLGEeR7urPW7Vcpy0iUBtJB38JmQYIjYwTV/mc1Y9FwCRs/5I73TE8vLKMQg3n56XfZHUwKR5LATYFz05OmM7M7OolS68KxMTw1qS+2DyiQz09yhuZR83zBEuAlMWn1eulNFRiyocxaVyBQvLsri4LheVRZi0Y3Viw6P47dI2fPoGUCrl0/39XVrdxr5KqhVG83reLNrj0AitApCDvua8rCytyMbmjowM9+l8gSOj+hBSSdifE0RwHswodwtpM+Ybg9rUHNfIC8UMjBHjz7q4dOGEoir/9t378srVCbl+f0GWVrbkCz94UbrbitV4rEPmEDmKvp5OpQCgrUbH2vZcVyACfUTSMGCUmVMZeOXKqYZTQoedWx+5YbyQlgAsrbIjDYa2SZt++NFdjQDBEYUDXv5ADimk6dQR8BhqhxTUnJzQn3y4nDdmUmOQYPPAuGppsRPBKwVlFj53lVHq3ASOnh7joKWaXkjPVQdZOibQdqENOxXrAwQ0KdQouuiH5uUBezp9IgV/ajrIwtMABhN7afnUsbguWipSQpGoMfXm8rpx68aWy8qnjjXJR7MpWduztNxwu0gynZPhzqgMtltostLlT59vTe7JRG9cRrriEg1ZdUsjoXqMxaP1rDxat2odQvaWKikzfs5R2DcHbox9JZGG+91mVQAnM2gBp1Rp7f38OuNg41r8vADI9Dk093DFSJpFx5i3gl6ZDm+g7QL3ioV5bYGW9s+tn0+if65klLll7QDE64wbe26MOQxDS4BRzalR9WR0OueaSnHaZZLVlMoe5Zm5rJwbbJIzAwDSD7tNHN33ceSIGMJYfHMpp2B45gbHGwcPZ5wFq4KzqE2FRNmZSU3BBWV4nbxy/TxcA2Nm/EIwDjMerFEP1t+3dqh63Lf+AvOrjr/xFnkGZMDL5/qiCjQOyj4wEvQN4dIHyyiiW5WdRUMN0+CHO1i+7MGazeGs/MBEU0NgUiVYW9mUGzcnJZVOa6krlRxEOx4/XlSjBT6A5+/r71axzWdxAUZFjBLW4K7OtoaNhR5OmXuMI2B1GH0fzEh/b5eMjPY/JbL6LJ6lWpuMOfpQLc1N0tvXJbsZmMmT8sJoMR1UrQ3d3pVhO69Vh1AFbK5vCtETxg9OFZxRxJbvLSYlzsG2Ly7pZFImJ2dd6sgidsz/1vauyjkM9HcptgounWs3H8kLF4/JTiIt3/yvt1QfamEtIaMdIZk41ieDAz3GuA2JIc7N5Kz+NlGyw6TfaI9+4XyzjxLlmn60oG2S5iPCd+HcxCcaidMoatYkdrCzAPVv355SHBDj0qgjxzwSCXr3u7dkN5HU6j4ib8HDeHAtaAoylZM7CykZaI9qAEMDFX/0wUpeK0QCnCYK2GugrNsWVzFXfeRl5yUVWiqU6QjCfBSDMuK+NnNWVnZySk3Pg7bEwspsfLovqlpHO5CqLaQlnQtruPrTx8ndWdrjIBvFOFGZQttEbbpbTRTyMHaN38fBebxheIRC+i3Avlu1bH+fnEKw5L5C2Xmg5L5s2X6g8i1Y6RSsrion98A8FOQyKrTh15p3FrxTUMvaKdAKNNg/jVggD6G0Alaef7o3KmNdTjbAAVpXdvOqWu0NqhoIvpuxqjnWEu8JDgPEfxM9YcXiILjZiJNby8bdyD3MF6dZQMZa1q0CmeY4KEFYqEj5zxrubHJpNydiyNpY2snK/ZW8pmI1Gom2l3IWYUAcULmm9efkOCgr96ScIdPb6mutDMrlfVhOiEyt5RT476PFGl12L14ppYICwsM5Jdwrp0xey1iqwZ1dVmAoqQuoJTQym8sJ6R1IAwnDI1VAyuJZXITnMZBgNg5TFYMBIt21srpRKLVfXd2yNNxQ73Ph4IBvIR1H+qaru1MerGYUJP/Ssea6Dw4+Qpfcw0F8pM4dJILQAWjKMZuXu3MJuTW5pISufc0mnHv27HGn1eYtis0q3yHSPr2YkHevPZT/9tMnBXqAv37ngcTa2uWHXz8lvW1RuXVnWtXJidLgBMNWfBxsUQV1+HrWDHNIKg+8UkxlS8JGf9DZXqh4PYwDVU9fdHRc5Rcs1GCY+N+7uyntEyrg5aIt9fyGppJTaZmcnpN0Ki2XLh7MjLywhSTNnpzqj8vx7qgebELf+Hg1r7QlVEI4sHGw8sEepNit4OZd7nPLw/tFUfxeo20EHY5gG3xOv62k1dchWZRgsM1KWm8upLWCgg5B/z7cGVGvELQ1jsSdpax2lXDl2V7j0pnoOZil00LxxstC5Msqe+qZtv330tZKIis3FtKSDcW0BkRJ5dBnCjhbVcevDMusvZmlGIkyc+Pn7CjaMBtYuAr9Poq2a2xj3zoJDLcHcWvkBjBrWKQjLoq9QozVd5s1hdjfe4/RtDL8lB8i5suEJ02XyatrEwXK5rLy+kRz3bIFja+e6t/kmRGW3ctGtGzT3gZPlmlrDFiY4orce3K2L6zaXx5kvZvOaQRnOUElm7ELeXB2IalRx9xQ9YSDyXuLHMW5ASrRKh8smE/6uLorMruZk52UvfdBvFLpvoMTAvOtOjgNZnVwmnBguVQqIsBbpWmwTE7gcWGDx1Eg9XEYJ6TcbBLR4FTsNXmqz/jTdwCe3ttNya07U3JsdFBi8ZgaXhw4COdIfx3WGDXSr9Lv4ITgNM7Or0qsrUMSoSZl7B7rb9exb2SfVWI9JXVskgGNrEDnkZNUKiuPnyxLJB6Tvq42VZ1vikc1ClJpLFYTWVlYT8mHN6c1pUr1bGIvI6PHBuW1013SHjNcFqBwypqpkiKtgjNCBPCwF2sajhvaJ00KEaCnP2hkbOiPj+RXiowc1Ge+S3rMVznRF9YUKaWjwnPxG2CjtrZ25OLFE/sIL3FSl7Yt2AC4GI67u8tG6AsOVh2cb15fDdqgw87BJ/p9Nu8grbqWh+bycr7fyMM+mjOAL57lXjqj4UpO3UPtYTk3GJf7KznF4Oyk2bCzMtIelktDpiFTyn3zrB6MdMjHcylZ2hFpbjLHiz0VoOUh/KZn1d3nvl0NmRY558wxcaklTcLimLjIGIbvVE9YowfBykGM5/J2Vm4uAvZwlXFEOamccaD3YAUfUcN8LqMRwJdGY6qA/jzMHemlrb28vPckoxusSjmE88b+TJpISTTtYsNWDo4Q709Y+tosh80mAokg0UXPqOvLyU2bq74loacy8DuKd8orIV6/RkGrt8N7wbt6fxXwfrEisdw3cUA41LwxDrt49bYbvcPzmlDOffrUmMo+HEb9uLQfODgY/bGxAW27EtCy9HuKtUqnrdgilVH6/6aWZuno6lQ5E4z1eE9MAfLPg3ND/5mzzURaltd25NbDRWmSlMRDWXnt5fMVS4QrzZvHgxBZgEeIi3nx+k7JFIzhUQVv1yptwLuwvJ2R+fW0OkmrCdK2EXnhWLP0Nuclk0rK45klVSs/e+bYkXMK+ao6IkOkgIgcNjp3nsEa2QjGoRH+I09OSD/ATR3luvfzquKo92cU9D002KtRVP/MRHO/+zgp8IeRTQHLx/4w3o2DYzxH5uAUwsz7d6tyn9dzrxkXH8Iutm0flau2ePreSm34F4LNFkwBRstSKXk52xuSjb2cPN408CEX+BwWd4w0VS9aPmFZ2MrJwo7xoKTQPIqIdDXlHQ+JASqf9YU21rW5lL4omEXF3wRK9cuOnw3KU9VpRzM39c3B89Q/Xx2l0gEusma4LhcNc8ccZhWjhxzCRNfTRhrnhVPB7aWc5FyUbrQjrGsKYsd8PqxOglVcGYsUaSoAr68fNzbhT2DpVF2aGLH3Z1ISimDkQxqKp7Ivr2kmUrNFbTeegyXV0WQODhg2ngu+mHcfJQ1g7MQ6wfQY/1RptO7gtWOoMmNSxtGiCu3qkAG0az2BcqCZXMnJQsKBjN0olG70GsEJowkVazhFVXWA3Q1WebUpd+8/VsBukKG21jYq3UfbGxvbGiXyYMtaokQYBlJblLKjY9TZ2S49A32ylQ7Jk3VEYkWujMQUb/i8XDjkU6sZWdnOalRva9V0w65cOSktLaSpatuPvXNDtOPRzIKe+nHOiah4rS3GEINcy1j68fEHBjTGwHsAfmfhfno8Jrs7uxopYr5OnhzVyNhh8Cfl5sRSQAiTLiobc38fZf3Vx6QY0S6mYpDBQf+MtuCYuXB+vG5niTVGdAUHB4bwesayljWncIJ0WmZh2V5YVdAy6vYeaM/edNtplYELbIqFFXsFbGSs0zk4f/bxSt4DUY3u3AZMWWULxsFVPzgQKsMUpEzXXJxjZAuq/tKuz5f7tn21hQcUF6UaAm0EqoM0TOzaLtc/+qql7U7PhgV2tj8sj9YykhaIzQxz4KuD+HdzNCcvjcbVYPHPRG+TzG2k1Qk61RfTz0Df13KqrGWiDrqHNNrspjkrYDtInXjDUW789s9NkUFXjXswnO7mcf/4BTk/AvPrdLlsnAyhzzoIymgYXb4L1ZdrOyBHUVw79favwvqrsX8sk5xYqlGrbNz6Y0Vbqb6fCZTKw0oCWS41wsmAqMX8jopYadiVkD5cSoSxtXQ044UOjYPFV+6Mdoic7Y99zyuqrMovK9fm0tLcFNPnPNkTletze+rcsPmCo/FK5UQ7mH/SOpeGotLVHJbHa2m5s5BUgsBWV8Gg5do50wiztI2XtjQ8UuneEFx/3OuB2uF8TrqbcvLyGJURtb9FPNfSTk7uLBtYuri/7OezgS7iVF9U09U12IDaO1DmTt4ZKj7e/s4NDaNTKnwUF9Hd2Y2MluzfuvVAhgZ6NZJT7dSOEYQ8D6drcKBbhof7LJURiSi4HALIu4tpuTQcVzmJ5+XSVKQKx4pKdjx4OCOD/T2KX6m1EocKKKrO1td3JJPNqGgplVMsMhwd00PzDnXtjrU/U+o+m8vLe49TmsamcvbqSEyePFlUfpuTJ4ZVO6nRlNpBc6EYnO1dQc6DdNvwUE/VtcDaBBfjq6/4Pp+1tDbL2tqmPHmyrNEgnId6L8/tQ8UUMiekAY/68k6dKYsPOGVxC1ogJHxrIaPQEyLOnsNMaVZiDj7yjY+W81pNo18xBR4LsLgKngDbqeco1nsCEQT73Gv3FCMz3onZ9z1HX+oreAol1FXbeLp/Vl1VJPxTlHkmq5w2ACuLDk4xW48TAOob/AQCbBg+NHymVtLKggj2oANOm/iz3RjpEUP49vSebKXCEouGBcp5Trae5K+28TNnpBAVc6fkYim3xyfZ0vPGRNt29xbnwM27m18VegtgsKz+qVwbxbZ17QSq57Au+j0ftXtG/QuSQmK0PYgVBxfjjsHW0w7Pnc9JT6sBXdGSorybKILhqUIqXEnkIxI1Z8bWVc70yiJhyVKNRAoE2oGcRYN4RtZWczijOjdeE+rgDcucJNoPaikdxSZBZJPT8OMNozEgOtkazatkAyyt5hxYao4NgWiHznUuK0PtpmJ+cz4le1nK3y16AxWfUjPASaV7RjGKWMv8GsDbiDCJdg205uXF0fq4VzRNmBX5cA4CT2OZduefwtpuCudlvCeiz+FZwZ8aU4DSaF85jqzDjDmVTlSzbG0lFMjaKHNraR9IieBsk8r74MO7cuHcuOpSlbtg4V1b3dJnwsHBwMK50tHZqppWfj/AgaCcljnHOHs9s8M8/7P4LocTolYYUVilD4pUaNECTmY6rek8MEtULAH0jaIR6NTJj6qf9m5llSwSBxE287nZRXU+jh8fVEzTUUdvbB/Oy+ZmQpaW19RpK8fsyzjwjrJPcXHgv35zUp07LXMnoxESXau8Sx3tLZq+Hh0z9Xruj4QjNTkrftw//OieYtCQ2ngWFzxEN29OyeDokITizVo4xL6LjYddHbgJwqmeDcK5Jmbv/uzaSp7Fo53l/7l4VqHs15V/ecvmjYB5hMWQtFcK9pESbdyV/e5r21VbeMNRLDEvcuX4sm4zyHZKLNc/z9ujBsJrB+HwZLK62XkmSsXTeGPthPhSqvuBpxeW1ihHBiPoY1MhbEs+71me/Bg6PNB3H1t6CqNDlYopOLtxrWf8uNedTIoVJeZs+igW41Tk1fGOkVOFdqti3/w6L0zn1vH2WNvOofVaTxo5cZamALw2x8C4SlyJ+jPqHykXpQxwcg6kKTviIQWT47xEJasVEjqfrvyeaih4MsipwzwKPQD3ksud28zK9fmMRmvUcXcpLnWiAPgoQZyNnz9x4phyXy6TlctDUT1VVFs/hFMXtymxFHWsy/G1HGbDIIR7dymnOWoiM4l0TsIR2+QouVbdM8D6qiXlAMfZrGQz6LqEZXk3pO+QBxvz7DAdG09Uufl9ek35EzPPgVHlmQ2cLTLSLnJx6GBQ/9PPH5JcKCKPFtYlHWmR5URY31n9P9XjEjk7EJXelgDDuTusFZx7dZLy8uFH1+TKpYtaWQMxoN9v6h1zKqo++ui+XLgwoU5FrdGGWn8HxxkjAtC4owMHxx/YirI4hPCpkgLcCVB2ZAi8glNTDfyQxy2SZqkjcFZrVw91XzDdzROSnlpaXJeryvpbubc+koCTydiMjg48U7I73lf4mW4tpNUGvjQWF7TPlpfWnCr6sYbJ7coNoB8XH8EB2D460ifNzfsB0fwdZ+DJkyWN9OG4ENGCQPHUyRFdGzhF4MZI+6QzGSVWhC0b+0MGAyctGg3LC1fP1LyOSYVynTwxWlc0tpbFgr3RqNzMkjxeSkimY7AgJ0K6GjHscwNEqMtH4xSDU8sPPY/3sNCoyPAnSsNEWIm4KkqXvBQ+MoW+DgzD22nb6Kw8NqQnGsj+ylZGqYF3p9ZCvMoqT3RjdNtFYcspJj7LDh2/+2Q9Iw/X1RPUEzUnA59qex7H+3ntk7ESk6Y0g42zca4vJK1RK+0Ei/JoPSNUAw11xKQ9Dg+LyFYyJy+MxKW9yVxK0gEY7yebedlKhTRvj1H3M2xyAkSEPDGmnapwTL3ECWWtnfGspkBboB044IIh+MMnSelri8gZ95Ie5RiDMftg1phcIdEj9UqqAlPOcwFk5+GMlqAoWtvTZKDjJ9sW0/XAYI8Nq9cwWli/GO3i/YqGcnK8Kyzj3TWgiwODQl82Nrflf/lff03+6Vf+mfQcvywop3fQ53BW4uG8DHS3yt5uQr77/vvS29MvE+PGgtrUFLey/nRW2/jDP/wD+bF//I9lbGxYtncSul8YcLOkdLTKpBAxgS8H7AUOTi24iHrmmQPb+x/cVS4cOFyynLIRTUWYM0dkMazVXPw2BHnqlAbgBqW/VYxn19OLZ3uvpSJS2m/4XXDqwDRRAk204qAxxWDfuzejBhzDDhD1WURQ/AhYFNF046bXMhopHG3Ly/bGhko5HLUqOs9nh/aQ0hNAOEkZdmnFF/dRYQW2BlJSnBbeF/qDVprH0PngBP9mXOkz64cxA6OEVhYaUgdVlAVXA/0BiwOOp1bAdi2rif4ldlPy0f0luT25LH1DfXLuxKC0N0eV34sgBAexoHRLabvf1w6Op5gn/K6nZ6pAJK+AYc23lknua4QpRxjOtmnwO5xkr4xEVfsGY+dD3vzdTq852dneVi+9qblZWts6ZHNzQ8mh4vG4dHR1yfbmpuzt7erm0t1jOe+DcuWEngFIrSUNDZtSReXyQm21LIa/r/cUjGfeqqOUydLJDMysp+XRalarqnBoAJwPtoeZ6c+NAAAgAElEQVRkvNvwVQAtqeDx5JGcCGAwnlzDaOAIFNM4jmzZrbNiWsSnl1iLODma+stnZKI7ommSg1ixCXHfX8rIqYGYgt6PWn9scRv+m6wyd8djIS2xZpNTuQMHtDbslpF8WjonL+0xqpTykg/Zi4WMgzkl9VMiGK7LpcEi1gbRr7HOkBoGZU2v42LDXlvflF/91/9afvGX/oW89KmXdW4f3L0lH37wvqT29uS1117Vkv2v/f7XpL+/X15++WVZXFyUz/zgZ9SRe+utb8uVy1fkW9/6W/nil77I+ULefedd2dnZlgsXLsgP/YMflHwez7a2sx9q5Nc+fqCRBqJBR11NQoSCairSCpALUh6Ms8ZJmz1GU6MtcRns7665yqqOIT/yW/2w+u2ZSAKpJaIHjDiOGoZ2enpeU3KjI/0HErxtbu3IgwdPVKwzqB925B13DdL/vVRGHi6nNN0Hl9ZQZFvaY3nF/ByFpAa4v71kWkVgN9a3Nf0WIcq/l9LjtDri4ZDONxpijCWcSeCuwKqwZriwQ/AKHeTwKlbR3e/B6VTs4RTRfrX1TIqW6jHa8Kmzo4hi0q/ZxQ15+9aSnDjeL+MDbdLZarx2rBPFAVfZk9TBMbbgolI4A2PZKjsRBw21pjkcCDXoP/hUU9DT1uyE4jEqtbH/c9+GT3f5BVqpfzBVEl73Dg65x4xiJTzDavGs6dumT4TiOJti8HgewuYDbXl5YTSug0cVDbIJODtgM6hCmH54T4bHxtXB2dnekq2NdekbGNZTPsM392hShseOSzab0b8PDsFaWX739mj8D2bTmjJQZlnFNpgqc/CkYCml0rnxc3C48Tuq+X0m/au6diwk6TEZynUUIhInAo8LEYjFLZTeQwpK5d+koE72hBV4WglAfmcpo6DvUDhiht0xHltqy0gYPfeSrh2HwfE6VbEQ5blZyeWymn6Bk4EKpnIXIOB7S2l5aaxZeXiqpbTq2bBZY0vbebm7kpPLg2HFDGykSNWag2NrzVrkdeB+uqnlo5msViRwovOK7l6nqqa9IUB86aOsynrsHFBKOGF99bifep4r6OD8i3/5L+X1Vz6lEdB7DyZlbW1V3v72t2VxcUm+/OUvy+/+7u/K5z73j+Tq1RfkT/7kj2V8fEKrMu7cuS0//uM/Lv/2335VvvKVn5fjE8dlY31N/vIv/lJu3bop/+bf/O8Szhs7a+FdLGZgbT8LdBoF529/57piL15++bx0d7XX80hV71UnMZsTDPn7H9yR11+9pI4q+wv/5gDGge6oq1iqdqyOG7yja4KUkOqFVDqH9xYW3ocP52RiYkjB2pNTs1q2jLG2ypmuig6ORnruPZZoLKKGXSumnuFYYMSxMWsb2/JwZk0ezm/LZiIlr5ztkytnhjUFdBQXIHHAxK0tzeowUaVUcDQcbIRn5x6A5MvL64KjffXK6UNhYYgUra9vKaaM1NCpU6Nann0wBiovicSefofoIqnaak5RtTEyTFVGHkwvycxmXl6/NKoY2Xr3yNA3rq0UysR9BVQhhOV6UaiAClRLGS7BcvHBah9fXeXxF36TKNuGZ711UgxBTI89iM/z20azr3/OuGD/eVkUZ6LOiskEHNQ/H+3BaeVn2OgvDoZlwHF/8FtUYT1aS8srx5s1nD43My2xeJP09A3IbiIh6VRKevt61dmbn30svf1D0tLaoqHExfknMjQ8IrFYeQDl3GZGAZypvFXlZHOm70NqBfJAxQs5/Iofv+CzlzIPe5Cxr3TyuCWerbSKpbSqjGfV0KXL7PtKrLrb8HIPgWqufW3DTxPAOfjqm8b7x3ow55JwMVID+PVUR5FmvLuY0nL/gfaI3JhLS2tTTJ3IY52iGKtKDs46wpTzGa1oI7oXxHcp5gtKAie2aWvcgD0erKtiAm4dSj4rb5xoVlxPuYv02eRqWi4OxY8cD8Eau7OYkuGuJiUzvLeSVXA0DhljpkzObt4xOqTWGBP+0XfHOXNUv5OS415dloFKu1rWDmvVUnhwUIVULuWl0ahGTRu5nnJwXntVOEH+zr//9zI1NaX4IU67P/M//Ix8/etfl//uR39UXnrpRblz967833/4h7K1tSWf+tTL8tnPflZ+8zd/U37sx/6JPHo8LYsLCzI7OyubG5vye7/3u8Cp9zk4hMTR5KI6AwB58CBC2oBKEsj04k1RuXr51JGnSHgvMXr88/prl1zJdNHJrzdt2MjYH+Y7rAPEa6/PJmVjNyNdzRE505WRfDopu4ld3TfhjqECCVK3j29M6vjj6JAuKRcR8JiTO3ceCbw2OHykZbq62jUt8yyuRCKpDhVpNOQkQk2t8vaDHXnlRJuMdjfOS1Pa1/v3Z1QHS6vmDngQYxHeU0wO+yFUAoeNnvggBg4TkcOJcWzbwWX6RBcZF+bQR4waHX9+Hy6hpeUNWd3ck0y8Q146N7hPJbzWtkPfuLacL4BQXW5Gc7Sl2lHOAHoCPA9k9YMfBPGaX+55aYoA4WIVjoWWfAWJ/zzYdmH/80BWd6Ivtm1hKjuNGo4m2O+K/dPQlPVttDOqOAmSEYRJAZqCVfDCXeBhOlsiKsSIAUvuJWXuySPp7O7RyFRfP+WHYVmYm5G2ji5pb2/XcPH83BMZGSnv4PDzHzxJKZAVL1dDzIA8I0Z9rxGbBsbPRxi88xYcv2JFlT17bfPrInjmZxaieOpwedsUABkr9qik7eD8Pqv+eR4k00/LSVMoq3IcU2sZxbb0tYaV+6WvLSqru1lJpnJyfshAacGLvq4lspqiQqYB4LdG+3LG/Rus+gOwy0XlG9VVRId8NAKwszpA7gRyeSgmo05dvjRj6kUrMZrlLvqELAjvCjiaelJY35neFQlF5OJgTB0dWIA17Rayckpda1pJZ9PJf+lY2qMVohRKlmUQ3gPnFz+vCHIvYlhUW015bxBrzUlvS0heGoOxu7HLOzi//K/+lbz00kty6vRpOX5sXH7/9/+jvo9EOjY21uXnf/6fyR/+wR9IW3u7fOlLX5TRsTH5jV//ddnd3ZVf/uVflqamZvmt3/ot+dKX/ht5++23pKenV9NYKyvL8u/+j9/WMuVgBIeCAKjgRzojWpiwL3rt5hpwJ0bh3NlxaWltqpm3pZaR4PB3++60pgxGhvqkqTl2JOy4tfx2o/dYtNwKDVjrjB/keK1NYVlc35PMyhM5NdqllTzNTQBgDTTLHgoBHdGclZUN1XFCL4u0zL53NpdTQwi4eqCvW9N03ii/+vKzk86gDB1Jh41kSGbhUtvKq/4ha+MoLtYdwODubsMfHXSRUuJ+i96Zw1uNRqDWPpIORXSUFBiRJH6jXJSQSA+cQ/A1nXFOaj3UD+X6g0QKvELReFxOnByTgb7OfWSstT5D6M8/XtEyca5KWkCKWzE7VwhVFaqaAo7M020UB7tsGxW1ilz1jcPAVOoffTJlZJcGO7B/lm5gY8cp0jJfp4cD4RgGsqc1LK2xsDxYAZBq4pyc9nvaopLNpHUhPZ56IH0DQ7Kb2JGePlP3pX9zM4+kf2hEsum07CR2ZGBg8KkUFWOG8/TxXEZBrHwvraKFODiunNtXHpU+e2AOfArPpwCDzqQ6Ry696POUfrEVnD6Xbin3eUGWQO1ZMRUW/Jx2NG4R0LPa17aruNL+FVKaxTRbpf75qJ+lAIqo+GDb+/oHwJf5hzuI91vLuTMSD5sqO+3hnJImwkGgbBon5o2TzWUdHFitwcVsp0OqJK7rrlAtZKlLLg9m9i+ZSTeYNpUpXZsILJsPfCxn+mOa7qQP9YRYiazcWkjJTjKnejykS6tdjC0yIshMkPbit9+aTKrDFokSwYEniIjX/vktRAGZdyJiXo/OpWPKzW/wffcR09L1p/xOhUNIXvpaRK4O49hXe5Lyf2dNIXj4O7/z7/Udbmttlddee12mp6dlcnJSzp07p/i4z33uc/LgwQN555135Ac/8xm5ePGi/NV/+RvF23zmzTcllUrKN7/5/8irr7wqM08ey91792RkeESdo5/7ys8qM3UQg2OyMKSRy1dr6LtNqmVyVg2Tcs8cAT1/cBTAqZAGCEdCcvb0sYol442N7NF+y7Bxed1HUe1GETyVhl8srO9BMpOT+3cm5eK5Y+rglBpljcZnsorLuX7joZZ9w5bLOGv6A2xkJqvCk1yUZ9MGzg7VVy++cKbwQLSFs6Q4E1Kl0B6EDYhd77WyuqkgXAz5Ti4uK7uQxBI1DktPS/3tlTps0Jxo1dD0vPLTHHW6s57nBTyPk6GRsj0DT7O2ibIF31/wZ/QZtXscssNGkOgjYGnGYCexKxfPn1B9q0au72uQsb5EejowTMGB6zWPE5PTzZYKq7aYaOpgdSerp0oAoYBMSR3tpENydSQuA222YHlR11aX1Xnp6OpRHE4ikZDE9qY0t7RIe3un7O4m1OmJRKLS2z+gp9XgZS88WjpZmVxFNZykyv4S3UYm8O/zd3TjInqiwpkiLeBYRGRxM62pBE6PQx02lyhiU/FAHpcITyVcDNgrGEp3Msab4yMcjLOXaQDfY5+bo8fnfEI/vBOEL6IljqmsRnPAnVwcfjpydND8sVZvL6ZlJ5WXK8PmJFW7WKukUmY2+E1b03eWKA+PKIMxa9Czfldr6yj+7jE4pLlIS4G9OdN3OEFSniWkAOgKTpB50OqcFuJPKI/j3fAlfTc9OtGObi4jboeDXKZQNl7PGLAeHz1aUKN76fIpaWk+upQF/TBW4x1BFgK8CmDc5/Xy0cfp1YxsJnPSGgvJWLtIYm1VHRpAxLfvPpaLCGBWIIjjsILExPb2nkZqwDgxBh0drRrxQQcJ3p/R4T51KLmWV9ZV7Z0yZw+shfcMgco0ZJ2hkKZQMJjGjxN8w200LXJn9CSlF1iTO/ceS39/j7R3dUl7S1QjubUC0g+aL7iMJifn9Blhw34W7MDV1kswaknaDyV7ojPMGQ7P1SunlBU7ODZvffu6XL58UiNttV4eBqMHI6c2EPwukTjmcS+ZlKGhPsVXFeem9ijV972DQ2gJMCgD5UU3gwNFuqAlKmrY7i2mdD0TMRnvCin7YVbC8mAprcrDaAgBzBzsiMpEN6eMvBrKZiKjyiFjhkIHWlNmHu9j0QID7QZE+dzLQv4eRwxDdX0urTweEDEpuNhV/zRwmKh1Lf1/8j6LIJoIo817XvpbRUke1QCKKA4H3M8bJ5rU2TEJBk7movny4Jj7iCTprJxENE1FdJAXGacB9Xn7PS81YM6UOtha3m9zv5exdJViWVxUFMM+2Iaop+lB1XrxewjIwV/T02LU49UuuG++PZWU1pjIhcG4zG1lZXGH0YH7xjA2jVRDVfvdSn833hVLI1PCDQU/B4fqT1LlF6uFgAJpVEupBj8ItF2uIzVWT5Xr4fZ2Qq7fnNINeWS4t2KhQSPjaZGItNy6/UgdHAzKsyyHrqWP9MnrOykGJmYRbaKOD1cy0hyPKKHjzta2TE/Pyshgjypi7ygp3pCyPlcCRwMyBV/T19upQGQiAzgyVAvxT3d3hywvr8mJEyPS0d6q3QWPNTk9rwYZKQOiNnPzKwrQPnvmuK471MVxjGDfNdJLgwbwe5Q8oxBPRGhsZECr8ZRfKYJQc0YjSrduT8unXjorTc1Nrlq3lpGqfg9tX7v+QF64cloxPtUqcau3WNsd5mwYqHdmZkkWFldleKhPWprjsrq+pcSVzAGO9dBQr1IRKP5RWZKThT6D/6nlIpszv7Ait29Pa5HOi1fPKG4q6DTRNjIjG5s7mqYcPz4kLS1x1aVKJTMKfoYWoFK0yBj586IpKqM7LxLteU9JUxGOKM533FJNxmRaxHY4ksCStIqlHIwxd1/ng86A26iK6ZbStr3cQ4X+YdqUcM1t3A4voKkMUj+hnLREcVwy+r9xLDS9ks9Kaywvx7qi0t0akScbWQUWg6E42x+VwfawMiWSVy2tmjhoEi0tY+NBeJbfBcC5k87LuoYzqeahAsKAp1rd41hklWdl37gWxy9YWebJ9oJzU3n8DJviTyR+P682N/v6UUglmpq0ty3BNj7p/im43XEH6QEqm5Oe5pyc6bd0FJGKuS2rlqMs3Na0pRl8ei3o4GCIme9EKqfrgfSCn0v4cqAEJ/LHt0mLhX0qEaZklN/dojBArXdwQtLVYjQElK4DYq9X/sNDnqzPB28fPDN9/buptKZXzw9GlKtjOxNRnJeq1OtaK1lnRzC/9Kzc3sC4UsaNg9MSzcsLwxGNRJU+ijeSnMr5GxgWnl0lNhg08Egb22rU2dhIOSjwmUqvnDGSVzL2nIgJobOpjoz0K56g2ljWslGXmxsMLJswUQbC9eXI9mppu9I9PMvk5KwWUwwP937PoziqAL60JktLa1rtw2lbuZZyIrvJtKZpc5m0OiRDQz2aViO1BL7DkyJWwowQednYTCiw+sT4sClzx6Lapk+/Y8h8NRljRn9wMuFloaKJe7E9lJpTWs+1vrGljMA4TbFotCDjw5rw38HZoIILLBCGFoeDPgMkx/6dOQXpYuuR4V3oFyR9GH0cCp6Vkvd4c5NWg1JI09YU1v0Jln1fWHOYtcT7qvOTswq9qal5/V24lpgvnBckIUy5PKLpP6q1IPTj3WOeLY01qyBn7q2W9sNmMJ44UaQembs3P31Ff7NcmpL+QUSIY8+44HyyzugzAHTWE/3wESHWDPNEv+D3UZCxP7B4YLEulAAZTCFU79mO3aj6SgIPJuXjYC7e42743AOIWZi+Wko/D1D5e12ZINYniAs6qH9W6mrGxW+eGF1AoFo6ToQHPRa1RFR+5aQtZqBH9Keuz6VkPQlANCQvjJDCMIMImVA9p02Ps6Gy5/5SSr871h1TDhIMLuFMjyNRkiUnXAiGo+Hx8ziRArN0MewXZJYOciH4aimdg0AVFSBNf3knzC8e61/RWa2l7WIbRqdeeEYXlqyljUr9A1BBBAcMlvY7n5EzfVE50evI2up4+zXSkMlrKbkPWrtiNklm8/J3kykGSo0oaR92cKJ/XF5mAffHp0s9MBm9q/5W6AaoRqpP+6aO7uutAGFvzKcV/NgSy8uJnojcX85IKBpTgUvl6nEAae2387ae5fwqkBqnj4NGLCQvjhQdHP+7/HtzK6GARlISvLctzU1qSHA0Ye9lg2NzPXZsQMaPDyvgtq+3S43m3NyKlsY+TZFv2EEqPG7dnlLdnR94/ZKMjQ4cGifAew5GCr6gjmZA1LZL4ICQJpmdXVHhTTbjo7w8NgWjT0XP+XMmkniU4NJ6+gtmhHmhPziOOKGkfjBYid2kzglOHlgSNKXqBcBi4IiY4GzgUNRyaWRhL6VGGweG3/as9v777DtEZJhH9kXvLPN3SCCvX5/UuevqalMjirGcX1iWzo52jSbwTNWMeS19Dd5Dv5nTldUNFZeEkblnoF/emkzobb0tEVnaTstQR1QuDDXpwapYjAhurjz3W7l+8Pxw7FD55McA5/y005TCwcNOtbY167vIRXru1q0prajCgaC6jVQj7x9pLHBJOIIHzTHvBwBiHBWqDylBp/IqOJal36dKbG5+WdO/4+PDyjXEd3nH1Mnv6VCAM/xQVH3h5JCG1CIeX0XFA9TjkOxzagLg3lodEjUiR+gw6YajStxW8eRTRi4VXxhAPR1G8fThKjHumb1MTtMMcCgMdUY1lVDQtQhUlNSyYH3lwOP1tHQ2RVztfkiFD6fXISG0jVDTHY7dVctw3QZZ0/i5Da3u8XOAX36/LoczwMPzvPRPKzMc/spkEozJuDmck8vDsboUqv28+hM5+lQ4MWiSEfHBSZjZgBsHh8rl22HNxhkiRO8oCzJE42KWMmPjIQzOJorW2cle2FXrc5ZrWW/Be8A7wOND9RSCspAHwn+DY0a/caI9SHZfkcC+99djEIqVlPzGvgOPX38VDivBvYHDhIp6hnLSFM7Ji6MWYePlxwitr23JgqO4Z7NDQBBjxPuL0WEjJDROWJyUBIzBbMQw3HIPGy0cKERo2NAmjg/ZKRyWXzf+8NTgAGGU4PgwYcDD8ZWw9pa3MjK5kpQXxloURMtlJ9SMvPveLbl08aRuvkd98RucUkm1xKIxdfIYn8NyjzTST54Vg0X0AcPPadqfuplPj69RmosyWItqv0lbVBQBcK3VwfHzwP5ujt/+qrfg++5qSp+uiktlBEwMUQPrd16SqYwCjIkceGbgav2v9+8cPFnLgHt7+7qltbtHHq9nVFKGIgPISYlcw+fVF0vK9lZCHTkchwvnJzQCU8vFe4OAJQ4KzM+wSBOFIcrFXBXHrpip8erhOLS8oz097RrN8QKnzA8px0r8b6zb1bUtZVqGK4eqQ95Jfpf0GM9ApZyvLvbP4aNy739wTy5fPqGpR21rdVNB/fQLgk1sE7glz3xNpCj05x+vkuEpvJw+Ux2UpldnwcGxCmmpAhjLsAbBdFVQvqC07eC9Zuhd5KKONryBLi5U+0WagrvEdIICG7VruxA9yqFEjOgm5cBG7sEaBnQMu+rx7qg6OBgumCrhUmmLl39Jyi0mBRQrO6z1A7AoyrOAXDeSRS9bIwGUG7uKFXsxDbzKFawk8nNQ+uzF8StGB3z1krbhKpqCbZfOgf/N4O/5TcJDMAvzGJz3Btuu2D/Xdi398+kmIhO+gooKnZGOkFYzoOtUT+TNzyMkZLf/X+7OAz6yszr7Z5p671ppdyVt72t73RvdNrYpJpjwUQzG9GITWggJTqhpkFATTAIYSAI22BDANh/wUYypLutd73q7ymrVuzSa0dTv9z/vfWeuZkfSjCSbkAv727V0585733ae95znPGcwqmMAh2UqnJTjI4SnjLIx84vnkpVpuSymLWaceTebnVdZSNkQNiZRknAuHJpcNid7Dx4E9XY6gGMilJBHemPiIVyjAxhXYKPAjH7KUMpOr+vVnTuG8pKexZaDQw9urTd6U2QE4aZmM4MvQQzehiAse5g5B9HRXrwrZFM2X0JV1tDjOSAswUaI4efZnLrx+kBU3dDekso4euJQpzQ0VKmRQhnWhmLzrf6se03ciNYB2OzYWoDz2P7j0t7eLA31q1NZPHNeAN4I0xFKwIW/c0d7zsYtnzm22L2MA4ARDSBSiTEsNlzAWLD3rDSjBqN3/MRpJbYuxtdZrXeaZ1McORFr2+hz+hqD2trSoHN3Nbw4lhPPeqZG4tB4WDpPnZaSqhqJF5ZJWZFPGso4GHhkei4pJ4fmJDg9JWXJoNRVQrgOyOjImGzsWKMeM1uqY7E+gWt06MlO5fuw7pj/tpTDQp+zisesK4AF74/3hfYTpiR7DaHBhYA2HiqyAMfGprXqOmsV7yohMMAOB0LWI6AJT5C1QQAoeFR40Tra079jHPAq0S6Akg+pFaeoqFIY4Mj+MdeiyhwINlZNG3cyqrIZOE6ihK1U+VZVL9PFFIu9CVlTCcgxp7HRYEImQ3FpqTLVSyEqZwU0Vv8lgyfBBoj2A2Q75eTEOOGnK7qyGSoHx8kCWu1F+r/5eQoiVbTOVGCH8A2ZEf4UYcXlXgf65nTcG8p9emoK+LwyFUEa3e8UqDTet8yaYZbHytQyqeIQnkVaK014ylYrz6dd5h1N2Mt6ItU7oitfZHSWWkRJBeB4AI8MxmQsbMKTzHHu1QKeWussXfU8nzas9F7abevFkb1UW5SQjsqEHDh4QqX16+uqV83dbwmvnLw1Vd/xBAUK/KmUbbxByPpXVpWlOCCc0vHoaPpwviQpVwfZsAd1fTgd79xBxkmpDp47BLLSPnUb4bm5mBx84oTs2N6+Yq+UNSjG++3QDRbxugA+EJqjryH/PhVhG4CS1bbB8C2UcbVafbrYc2gL4SNCZqStUw9qJfOF70J8FDFNbAWeGuxNcC4uwclpmR0flU0b1sjmlnLjkXb2gyd7xuWxY0NS19wkFeVFWlg4OTMmhRKV2upynXN4Yoza9XybZcBUQoHxwSdOyvbt7RrqzReocYg42dmnWXDFzgHj8JNdcs7ezQqY3MRxy9WErA2g4bN4ZqmtNjQ0pmEnQksAWNLDNfRVWqwHGDw7PT0DCm42bGhRD08+nkAFOJaEk43kY1It05dxuJiQgPta9Bku74x7ca7GM6y4kbPn64ZvDQxjqye0DK8D91p+hfWAECbCKGys5YQJ6TgmFEOkFDsVn7mf6tSZlyFRJiUUSajCqfuUTrru/t6Ighh4JBAhrWfBvjuZWvSxJRrn0yf53Eu7s98/nxfyP3l8zQZsR9oRpnMAjnKq/HHl4CDwt1wS6e96ADhGL0k1dnxORW1HNZn5ZqthZ7q3mWdKOPbAh6Gyb0zObfXrfFqO3QTYDM3E5FB/RDOgEC2EcIi3SD03cKccsjNF56bgkDmnShtK1JCpCu05tbKcTlyNuZPLM1gfBuCYsLA3EpSa6JBmvaCQGgjkz5daypilSIUOm8rdTpP5EZGpqRlNuVbiaHhO1+DO7R3KuVjuxUkTAAWZmdPl2tZGNRyxaFzTkleblGq9RRTi5OQM72UllxqUCDpeYSdzyHtWSrD7+XjX8GhUlpdo+HClxn6htgMsDh0+pYbwD60Lc+Jkr3oM8FYR9lzpO6ssxXBUQ+LYEbybTZV+CYbj0nlmXJqLY1JTWazAgHCUJs4UFkhBdb0kvCYc5UECQZJS7glJODgr0zMhHUcAgVtKwB4AeBYAwx/wy1qqjqtIYH6XISbPSnfXQLpO1lxUxsenNFSGp8UCZtYFh47CggL10sCzA+QAirXmFqHqyRnlWeFZomgnBw7NgOsfVS4XIcrlZJV57ieLyrq6XRVobfkFdTM6/BAb4qGjbEkG+xKWv2NLMvBzK8NviMfpEA8gJOsznJODLUsw7xmusg76cwqEpdKyLYgxYSWbFWYDPWyunPA1fOC8I5kt6uL3iNSV+lSvhN9trvfKeDCubHXSxQEtgB0ATEddwJRScGE79RrFkory3DYAACAASURBVCogNzAdU4C1pjIgU6G4qhXPxrxSXAAXx6dp6BgoNn3bf7QVLRcmKOJwufSfffd5Y+CS0Hf3n07q1PienQHlzq7itegTHRti5jbDTTm18/svc3xtdhrvtvDcIXUvXXLDzp1s7UvPHUNqtsRfS0pmXhKgwYPj80Iyjms4An0jaopVFJmq8PleT/RFZCDIrmFOPnQBbYkmTeo5QAHvjc4znT9p3hcV6amODTgKxby6cQFcdzT5VAck18uqKp8ejypB/eRoXCghQdjTEsXNmjJh2OYKv5wej+jpxhSZNZ4fxpL+AXTbtPXsay89vlnXXsb6zWd8AWls3PaQkYzMytbSGU2hLioqzPvkmGsfLnafdbUzpzU9NhLTcBmcoA3teAnOzuhY7HlkcYVm4TT0KtGxqblGwROk6Sb4BXNR3ZyR3Tfu/X7lqwB4DCDNPfztbgceFIzVkWM9snf3xhUTmjE2iKvpoRaQHgxpenBVZbmm6LJXADbMXpBU48M9ZBTlWnl6ueN35Gi3ks0hmP4hLtYZXg88Vps3r3WNW+7rOlu7WaNIQXDQZe9nn2C9kiU3MDIlJ0/0SF11qTTWVzvzUsTn9+ufdDqreTJlYthgARHwopiLkPJTIbaE8dwwLwkLQ2JeihS86LyPJ9Szwr47PDSugAfvDd4tm+lEv1FT7FTnGQOkvF6ZDcWktL5JGquLpbGqQOfU6MiElmYgDZ05x7xifgF+Nm5oUYHBfAnq2if3PT5irLzD+zA1ncymrkYklSruVFB2fJcWoFgDkFbdMuDHgiFtlPMZt9fEPjtdnkHNnSPEBaHTTBxTbHJ57eNzgAeAA4bJXKZ9TCAeTcrd1vqAPN47K02VBbK13ic/ORaUtdUFqj1C3LNrNCrTkaRmW5UXmgnorhKtXpxoQl2MoQiZH0a/RDkbSa8a29YKr5QW+eTkSEzj9iB2lcd3Ki1r0UZHz8W6C1Pvnkv/GcSR6ivLvUknw5m+tfWECklV94q6Q7kX+XmNAWv4zoyZTf02z7AsLMewOpwsC3QI5VSV+GVkJpoy/BYo2dFzj+VS7bPgwd2OzDkFt4SZhkcFAKuk7XhC2mrIpPLnBXDMs0WeHIpI/3RSNxA4NvQJHhCtOg+x2Mf3GQBhFpzxGFYVGeIfYcxEPGbmw5RXSz9srPPKuqrc1HsZarRsDg/MaS20KhjxhJhINgccOux3s04BMBgcAyAsp4TxSvGByESiVpszgrZf3WOjuW3qGjNrzs2bSwmhkT23yDOUV5Vl/uFtIotKPVjJhAK+S9aZFFM3z+8PYbRSO4IqtUbUeJHFAq+ADTrX0zmeDMJeLJG2NtKZCxXI8MeSbo+d6FXxNjKs+C6yw+AdQVatIR1YU2LSl913F+sXKzrX1Fijz14JyRiSMGAJw7iho0XfXQsonh40RNCmWjWcZLTwXoz3QP+o7N61QY1PPmGDbO/kDotlM2R4xvAs2YKa3MP75jpGK5lfrBmjP9QtRUUB2ba1bSWPy/mzZDJBqsejgcZMrp4W2ouHkrRuPE2ADj2Iz0XVc0PiA5mEq5Xhp1ysyWlNM8crC3Yge43QImPEvJmYDEpVdYVEkl453BsUb2ml7FxTpOF1ScQ0wxHNm/XtrRKPhKXvzLCuDThFzK/lzm3P/QdGk+nijib2ymVPctYDYEfFehjsCdtsiGbztzbWuoith0E3YqfUAPfkW7zTGhJ3Bk+u7UNG2xomu49r+imVjRUxJ6WswKOicE0VPlW9ffBkKFW51Hg0CA/4lNtBKi6gqL7Mn0opnjdjOfk7KsZkTM3MiZQXmu9T8qzXpwBnao46Q3B0YqYAolMLSImrLrDJe+bWf7Z0PF4N0986jildHSNUZ8empZo0XJHh6agacTxVxIExRmZMzTM0sztVlt4YdDsOFUV+PXlE4wntGypQT87yAMO817njpCbZOaLkr7Pal2XuOB6kVPzWcgJc78P31fjCkowEdb76C4vFGyjWkwwqvvl4cACak+G4HBsGzJqq25WFXpmOwOsy9QoAynQI7UdbCaFIOF/DM3Ep9idUIRmQPDIyKo/uPyDtm7fJ6XCllkw4b22BAuOlznsAgoN9gCyIPF4FbIBp657VquXqQU3r+VhQYoENmjeAPjvn7HhZCYfMMZg3No5nNHMPSM0dRyjTjm/62dnnH3PHgndO/gFPXK7oWB0dmpwtRY43ErrqPTOkxFmMCqmmC4Xh3I/kVEwa+t69m1UcLdtnUGUdUAG1GjU6eEuQ/ceAARLQabFrUwnMsZiCILe0Q+ZrcGI+dapP09EtKTPHVz3rNqpSk21GNhYlAqxBYQ8YG5tUkicgBqPDd+H1wttDajAn7pVcvDfeKDJ7AFPZMoEAN4Q2MIJcKBnjBTP1q4wHzB2+Xm6IOtt7wANh/MjeIzOstnZl75trXwE4IfMS8sl3fOlPUvch9JLtxFxivjGfIEgTil0pKHW/h60mblLdwxpWArgDtLyo+zc1SKCkXMZCSemeMAIbcBO1WkBoSsaGRyVQVCqDUxHxhCalo7lCNm9slfJym8WWa6/Nv+8skrGDb+bzbpzPZG7O2e5VEJHH/fncu9CzF3uGFnsTUohNoziBN5cb7wUcG2PkYzKX8EhjqVd2Nvll/5mITIXjej+hF0TKdjQVaGFO490yJ1IFaov0u55qLRPfdZ8xFoAarxweRLfEkGX5xmhKKM7RtnB9bjXHprkyoF4GAA0AhTTXUDShngkKjPq9prgjHhmtdO7zSG2ZIVvPhONS4PMqu5/PjAejUlNK8T+j+oshBzgBmFZjfO24u/uavq8v98uBB++XH973PQWVsURCdu/aLX/yJ38irc0NOj4Y4HgcUTg8OqZsJP83HkqT0QaZmFIOs9G4Lka8WYxRfanIyKwoiAvHjdeOuVDiM3wrPHO9cLUipjo3Iaq1lV554olD8pU775SXvPRGKWjepafz9irRzywGuujb8VBCHj4dSRFe7YEDhEVJCEAW89kQndO9y3vhteE+ssr4nnncOZfHzU6p1RibpZ5hMhtNewgL48G5dH1u3qzlbWnL/xTGHODRc3pADS6cALwxOv8cI0yhRbwccGooyUDYhN9xGoYnsNBJE8CSIMTocPF4PrwDlHp37dqgBpsq2kjjU39HM0MCfunoaJGG+qpUOM96yjDgADJ0TAA4AAP1prvU1XPpCftex4/3KoeHekKZXAdANvwpLqu1oqGHsUk1oIQQlsOP4Hn0w+DQuKZfUyyT/ibkxZrJ5E4p4T5ulIXRientG1FASejPZs3BU2FtQwBeTkgjs8/oT7xWpG0jL5CPZy+X/l/oHlOHa1b6+ke1f/MVjLR8G8AZ3hDIu/STjq8C5+WFRRdq71w0If2TEWnEI5Mk7BvVsUQJGg94z2RC99KigM84BpA6iJpD2tRMSMKjw1JRWiClleVSWRKQ4visjI5O6Hvz/sv1Nv2vyqLK1vlweLX+jhZjRLtEZHujX4p9CdUIIQygAoEBvzSUiOxo9MtwMK7EznjSKzUliPElZG9LgaaKW2Or4YKljuM5zPCu8bicnjQeHKvtgqEizJWt9EQOj8zpljVVBRqeshwiQlbBSFzBCfouGPWigAmLTIdjavRrygLG4xM3v+NeJNlJbWytLtTPTIWiUlHsVxAEj+mpugAbgLRf3neX/OiH98nevXtkYmJCenp65EUvepG8+IUvFH8goO7R8bExqakxsvmJRFzChA58PhkbI524XDy+QtWXCIZCUlpUKDPTUyrDXl5aoq5Xzhu+ghItmQDRd3piXDO3KqqqlFNVXQLwi0tJYUBmJkbl6NEjcuedd8rL/vT/yJ59F6knhqKb/FlszuBJQ5bg5BiG0GRGpdLPHaCsKfFOtiDTD8ClvCctLmoypTLBzVM1Brk8V+cXUjx/BADHGlxEw+DTcHImjGQBDifq3z38pP437ncMbUFhQLkRO7a1SV1dVc5hBJOBRNjFKOaOj01pjSOAAps6YQSI2Cj5rl/XoLwGjBJjHIma+cs9ACLS0ck6waCrLpCfkglnJ0RkGy+AFO9LeK69fY1U5CimRzswwHgJMJz2+3OZE+57MIQoP2PA6Edk+RWwlONhyL7BYrx5TwAiWiiscVKlR0anNVRN1tx552w5qyhkvm3TdeYQqdGa2bo5f0/Kcr6TzxDGROeIfnV71PJ9HoAQDyMAjdAr6shPxUVYvXM0qtIaadFaM35w8I4Nx5RAjW2xopjUZSTDuNCblOZSCrF6pAACNQflWFQGB0YFz+L2bes1pLacSwGOnmYzsmyM9yHLzx19i8z4uc1Gyvbzs56d0tXJzOAxJ/6cnrFY+9QYmCOsPUFqeAGD4ElIaC6mVZY5UT85FJdI0hBZyyjdUCFyeMCJnccRa0uqUdve5FcCmPPY5fR11s8AZnqnknJ6Ci5FmgBhqqSbUNHZ/WcLPebef3y5hgwpShkwngQmHsYZYIMxBZTAo5mZg7CblKICrxT6PE4tJL/WcTLcE5HyIr96friX9kGsHg3GNe2xqaJAhqcj6sFxn6I0zr7A+Nr2uTsp67x0noEHqbmqQB78wTfkiQOPyRve9BYprGiUH3//bvnv79wjX/y3f5fvf+/78vOf/0zOv+B8eXz/fnnGM54h55x7rtz+wQ9KQ0OjtLS0yG9+82u57Z3vlK1btsqtt94qa9Y0S0VFhezfv19aW1ulprZWTp44Kde/4Hp51rOfI4cPHdJnDQ8Pa9X4N73pLXKm97T81zf+SwoCBbJz50793Pe//325/vrr5cCBx7XK9E2vuVkKK+qkpaYwtcAzJwRAheyr/QPm1GPAgfE+2k3D3X+AH5P2aeZJJgF+sf6zHCjbhsXGZuH5Nz8zL9sz1CCbIs7qfYJNtKXOq7H3NC8ut+UEgKbsiT1cQNrnNPhUXOohODOkKujWy8HfFBskdGXDxnBA+He+HgxrpNHLwbuDjgwZL6TsusMRkC2PHeuRkpJi5TdwIXHPPakwNMCH/+F9rSjVTBQrUoeBA9gTWgJUof8DmLDptwC1iooSzVBCTyifC5Ch9YkaqpUwvZyQB6ARLxT9ypwkFIbnCtn/pfg1zANAHu1gU4IITR/APVHguL552Vl69NvA4LiGKwlLwQNZSicmn75b6l74PmWlRdLa2rjsjFD2HYi7eBoB0ctRkl6qnfb3k6GEnByJyPamQi0Xg2e7Bl25Cr+u16PDUemoMSKfFrfCQw1FjRzLTIRC2Ak5r9V6TE3WJV7CkZEpBd4A33zT2VNZVDQ0xY2xqsYOwHFL5VuJf3d21TxOhSv7xmZs6LPd5QC0EFZa9t9kWOBpMSd+d3aQ+9mLt89wE+gkNcJKQDXvZATRzB9VZE2a2kDcPziT0JM+9zWUeqW+ROTkaFS2NBZJ93hcQwYsImKFbdV+5ebYrLJcB3+x+3hvXHWnRuMyFhKtq0XfaoVquBZOkMdmx1iirSUhpktdOO+W2X8ZnArQMxld6C1AtIZHU1JoCouS+VVV7NPwHNyZmlK/emEAKpBdAS2sNvsMfjcbiStgKinwyfScyRBrKg/IwFRE+91ygNxcrnnjm43z4Zp/8+ali8sFqbmlpkB++YNvKsB5/RvfIv7yBvnNT38g//X1r8pHP/Zx+Y+vf11GR0fkvH375Le//a0Cj5e//OXykQ9/WF7yJy9VwPPud71Lrrv+ernggvPltltvlde/4Q0KfO74whdkx86d8sxnPkvu/MqXpba2Tj87MTkpjz36qPT2npZjx47Ja157s4RmZ+V73/tvedWrbpLdu3fK4wcOymc+/SkpKyvTFOQ3veVtUtu2U3wSl/U1/gUBDu+Kt/Hx/qiMh/kvQ1LHkwc4sGrCyplx2OKWo6TrxvKWcug/w7sxADmXsUnz5kx4z8y/NMfL/QzbPtaf6k4R3dB5g5JyUtaUJmVdjV9PapkX61YvNKKiCTk5GJUD3RE50heRwcmYzITM3kGIuKzYK2tr/bJzbaHsWFsg6+rmF1BdcN2leFymsrjlvrjvN2GZhIaNfv/IERXs27ixRcme5gCWTnxYbiiE8AdgBOABAAEgZHJubIgEZWQ8HPyBo2JVg7O9I2nqEFQ59QKE4OrgGeFzeDxoL14PMnNI1dW9nP05T+IK4bzTvYMaigAELAVIsrWVLBxCgrQNdWoE4wB5uXJE3Lwly9XE+4E4IO9vgEl+adAKyiMRQRQSETpbM2s19vtcn4F4IuBv29Z1TpmJ/IA8/YLXBgE9JATwRC5nfHJtL/ajeyyiBw7C/dgYSkognqv7gM28dr2GpXAY2gd8TaMZZi8rJNk3MCLNjbW6RvKdo1qqQT9kBcRSj7dZVGe/ot0U3ZlTlo2S1jzWXcohm2Y+I52h5WYK6LunFIhtTzhegIz2GaKlOeVaHgCbqUkbTiupEmYymVNOzSJrJBOG3KvCe84prLnMo+6ynomobG8slKm5pPRMGsMCjwMAtHNNoYourealvJZIUkZCHumfiqluSNwp6ZD9lJvZf1ZpMG2wXMNoMtIcgjEbKNwRPC82XZ3K2kPTUT0dl6Pl46dSrOkzgBDzo6wQUERhNpOqTBgK+wSoAeDA5wEIEbbivyFjw4lxt8Omn84zKNbbZrWKXF1riKyWyGQTucw78t1rqgvlofu+KY898ju56TWvlfKKKrnnW3fJkSeflL/+m7+Rf/n852Ryakquet5VMhualfq6emles0Y+/rGPyqtvukkuu+xyufUd75DnPe8qA3Buu03e9+fvk7q6evn85z8nF1xwgVx44cVy551fluKiYrn4kkvke//9XWlvbxevxycPP/J7ecUrXylz4Tn56U//n9x88+tkfdt62f/4AfncZz6tYbHx8XF5/rXXy7Ovvl4LbwIOFwtTMSa4bglTmewtJ7yDB5L/O2tVScaOjbWLXvt1yf4zB4usY6D23vUM/umaO2c/26VwyTi5AJMddz24JK3nM6keVL8nLrubWUdGSwO3dIkjMT85PataGl0zlXL/Y7NyrD8qs3NLhzorS7yyZ32RvPiCUtm5ziEx68bg7A7p1DDdTGeCc9Ld0y2bNm6QIjKYnH51FfdRPgsG+KFfH5Q9uzcaef5llBtYaK/QvkEbaIkyBgAtFJyRuCfcsH17m4KAhbJqAEy03e83XCcjQGg4NBzWyPpizysuKnJk8fPfzejV2WBIQwh4n/AMLceDoyBS6wqN6JxEoI5MqZWkLxNWom4R85w0aVtkM5+3BCQ9tv+YCiiqWOPTfPH9eBB5B+t1yzXsyNhQ0PRUV5/EYwkNTS0GYDmIToeTmjG8mNq6ky+iK4rIBv+NfWKPYu/vnYjK0HRMbcWmhgIpKwCwz+cC5tqNzAXGEe8eekP0Qb5eUoUTVBO3G+S8LCUNjxgDo+5PVxaLbhu2mrITVbFhpWzP4P7UzzUWbw0x3AGzSdrTYOazlU/gbE7Gm+MkLDskSpOmbsTMlHiZquxsuAk2Q4nngku8qpmC8cUYp09MyURcGks9qmdDmKC9xqfG/okhIzkOlPJLXPatLZTSgtUFOOadRVPRCZnNRIxRcBNGl+o/npHSK1pobGxmVYaFtZugcjj8ad0jwlQ2JGUIxE5pDU7QaKu4ukEJxSn1U2feLFBrbMG548q0s+NuPVZ2YViPFSC2saJAfv+Te+XBn/5YNm/eIuPjYzI8PCLXXne9XPnMZ8nXvvoVOfD4fvW8sOGXlZZJZVWl/MM//IO84hWvkIsuulje+573yLOe9WzZd/4+ed973yvvete7pLa2Ru644w71/Fx44UVy51e+IkXFRbJ502b11PC54eEh6e3tlRtvfJme9n72s5/KTa+9WSprG+XY0SPy9a/8m1x33fXS2dkpXZ2n5E1vfrO0r2udB25sfyqI03Vh/j41mpD+GVadV8EuyqP4H80BwOn0ZEKzAJXb4oynO1PRvW6y1pFyz5EFasnNW3vzxsa1ftMs6KzzjyaTYo/nRg88GMZwRC5aXyiBZFjuufd7Ut9QJ8951jPVW/n/HumRe343K93TVbp2873KirzynF1Fcv25xdJQifZUQD3DavRRFEawMRGX02f65f77H5BXvuL/SGVluYaJ6GHmFfohBgzEtUo2RM9t29q03s0f6mLN2LRhMpf+EF4F97vTHrxBVnl2OcbHPg+QQ4YSHiGbRZXvSd3dNsaNsgHwiuBRYSDzvcgSe/JIp7Stb07xsPJ9xkru1xBmeE5OnDijHClS9yEI53LpXAmGVLqAUJ+tzTRv/BybA1CBVnB8OKblZOz2olIqTgaxsz2pfAXrg890wZ0JiFSiEzeVUJFc9iE8/euqWHeAn+XbScYQMcCZ4KyGTyHhL+f6oyIZ2zRYdkkb1rJ5Ohh3+jPT662fccAPGyzu/kyvCAMI6ZjK4l1jMc1uwoXLsyAfk1EESbmuhArN/Hv5A7fQIGEnpuYSCnBCceL6hmBqy04sZ3D/N3+GhVZT4pOJ7oPy+CO/05Mp4GXHrr3S2r5ZeifjUiEzcvDhh6Srq1NKS8vk4ksulqamZrn/vvvkoosvlra2Drnn23fLtm3bpb2jXe765jfl6quvkrLSUvnpz34u69vapL29Q37961+p0du1e4889MsHpaurSzZv2aKbwbat23SuPHn4sFx6+eUSliKZmRiRR37zkJy773wFS7968BdSXV0tl15yoQTUXW6A+ngoLiiZEhJknlIeosjvlf19MSUZExoOxwzwcRdkNbwyM/MtyPmfOtaqgxPH9WwOHKy/2XBUzl8bkER4Sr76tf+UltY1cu3zr5FHTkXlCz+akKHplb9NfcGYXLJmUG552bPlyJGjcurkCQ0vEk656MKLVOfoscce0znRe7pXHn749wqAL7n0EuloX69yAHAYKPSIYSE1GGLvH/Ii/fbQoU5pa2/WFNynMuSw1HtiRPEmEQ5bDV0Yt0dxJeDGthuwD1EcUEpJgHwu2qIaQ8d6tC7SU1EwNZf2aNg3ntBSBegzAbJzGXMA/cmTELeLNEyXjbfCoWdsNiEHzszJhvqAwKHpqINXKSpqCzdzJBhTDbjiAigIHukdj+kRhYxbJFVwGMDjZF0jNgoAaq4wharzjHae1R22/1FjLiuF37U8m/tHA3DYzK14mZPM5ISnjAsagqX1IABG1I3m1PAxm6zZXDM738b/WsrNJtw5nlCAQ3cWBUzlcf6b0NWGOp8pWJhKwbXBMWd8PMbLEZydldKSkpR6rDnkZtybMaT6fgmvDE/NyexcTGalWEZmDQdnmWObyxr6o72H8cGd6k3MaVYJJwhSEH3+gMTEp0KLVYVx2VidVOEo3LuFhYVSUFCghsvj88lQ0Cs9IzPSWl2kJOm5sBk38Rj3qN8fUA4WmjSMK4u2ushIouP2NtwtPALGy+f1+jSERLju1EhUQnGqvop4k0Zl2e8z2knMoVA0qYU8tTq5ReuOPlPcY+qVGaKx0bSxSsSpmYS4ZFw07Xo1OWGrOSHsGowitsnak4TqBU2H47K2wiNFiWm59+5vSEtri5S3P0u+9LOgTM4uw22zQKML46PymsuLZG7ogDz4i1/ILbfcIvfce69s3rxJQe23v/0teetb3yazsyEZHBqQBx98UGqqq+Vtb32LFirl5HzgwAkNwTQ11moa9Uo8FSvpW4wd5NmjR7vlvHO3Ovovy9v0V9IO+1naQ//g3dqyeZ16X7gQokTkjfUAyCAEh4ggHhFE256KelXZ3oc99/SZQRkYGFMRRNLJyytKNStpqQvvx4kTver9IEU/19DQUs/N9/eWowXxGpBGgdmlwB/6M/39w9LbOyw7dnSorlG20CH9wx706OmwBPw+CccS6pmxUQ/CVXq48niktNArJcqNMZQQMotJvCFj04bU1wBsvMarv1JwQ3YcIUZI4wBMBEyXO9O1mngq28Kl62LDCG43Na9oQyXun6vz2Ql/WPVb3YhTeiPzM6MWfLZzKrXkR/czDABIF6ac/wwTnuFnJQGvbqKkMRPqgUcDuJmLAVYMR4S2A3o0Nq28HZEib1zvw+DAQSF7qL0qKYcPPCqbt2xVEaIyf0yOHz8uTU1N0tLUYEIHFrw4xMXp4Jx861t3a3iCCRkMzkppaalRPrZIxfUZg3vMaZyQ0AM//L8yMj4hz3rBy6VzLK4I3tbUcm8uhj8zP4sl69jYMVCRwbRuj+0/d2hwqfGljfPHxvRd5jPymjsu8cHlto82sBgBAng7VFxQREr9Cdnd5NcFmnlBigO4HB+JS3mhkQcoDrBA52emDUwn5NgIpGuTqVJZkJRdzYYJp0HElPCdWexICkyFRY6PJZVXpeFNNHq0lEQa5BKbhvzI9ylAccorKIHWNx/cIERJn9JmO+58cThq3tkufv0uG8FyQlC5jI1dv2ePr6MX5AphmTWZbod7w7UhMp3mKujoFB5VcUjRchpWBRctoXLPjPzygW9JvGKTPDy5S8aDix8C8jUQ3N9QGpFzSx+VrsO/ks9+5nPykY9+WDNrLrn0UvnW3XfLTa95jXpyBgYGpKuzU+rr6+VjH/2IeJLx1CmeTBr4LHAZMHrLPU0up/32M/Ttk0926RqmGOFySMEr+f7Mz2pyRHBWq0NDMB4eGde9Cr4K9aIAMswTiigSygIYUq8Kbwgp3UaFePU9YhZUadmJ0wMyMT6jnCNCHABVSgFAUWCvpLQJ89dUBbdigUkNjZAdtnfPpqe1n90HYdpFptsZh4eDJyYXoEX239HjPaq5xFggWLlQGQ3W5JnJhHSOxbQfpsLmcAFNodjvlepijwq4kmBjigub/UUFRF06W/bwt5KDOEA4GqV4cELQZKqvr5S6WgMuV7LePPcdGE0V23Qz+G22FC/sdouls6iM6FNqw3PxO1KcGaeukSJ7l7BQtmcrGHJIqTYLQw2uVlNOqHcDHojq2fBzelWLG5rTIQMQiSZkXTWl5U0qGqf42zYefQAAIABJREFUw8MJmQibTbmq2CMNZT5B82UiFFcCLW413YidlGbADaiFkgyVyTH5s7e+Uf7qr/5S9p27V0529sgnPvGPcv31L5AXveiFGstHdwEOBp4BjP/kTFB+9KMfyRVXXKHv853vfEc5Hu1t6zTUhex+NBYx5ek58SdiIh6fTmYybr7yla/Imb4Bedt7b5eT4xg1SJkQe121vJx3T42Nkzpt00bdRs0kjRnD4QYn8/gaGbWerPFOlYxwcWl0bBwjmqksbQ2tm/ORWcdMn+1k3xhAtbz26btb7olT0NHvAQya7CDlpiTjsmeNX8qzABxOL0MzCTkxhpsvIbXFpiZZY7lvHtGOavCHBnHNep0ilwlZX2ni02g6AJhbKvG4UBYkKft7wzI8Y7yAgYIC1afBc4G6Ms/QdjmnHIbRAG0ny9DpQGpO6ec8fIfI+mqTcXRqhMw0iMZms0GkEW+Qu8yKBTjZxpc7s45NLuPrAk9nP8NRrXbqlZmN0GuECdUDadLDMTpzCaPOW10Ql/LosHz3Bz+WR2b3yXSyZjXt77xntRSPSM3wvfLpf/oH+fCHP6zG1gKcK5/xTPn+978nL3zhC+Xhhx9WcuZHP/IhNhjnAJOU3jPDKkZH5lJ9HZWXzwbMT1njXQ+GU4LhPdep2LzUaf6pbpMtUYEnhzAe6fNo4wAITUYYdYfCWsRUiyz2jyrgoZI7J3NSf1f7HVA8Ji0a9WVEGNc0myyxaCyuhGhDvvZp4UpAGH+oag8YMF6nhBJbAcEd7c1P61jTR5Da8d6ir4TA4JEjXQqsKyooh7G0H4NSDEeOdEtFZanOZRSyAXZZvTgaFUGjJi69kwlTCNpDJMMjG+t8UlfslFh5iieS9QYyv7GDZNOh/QMAXemlWVSWIOzeuKwhs14Y+0WW5Ok2THR7iujoFMw0hixd+8gaX7ehdT/DgCDjYXAbTmWEJ03IyOth2zeGrbbEoyrDGKahKWq7mMGhVMDmegxLUh7tjWiWFP+NMUFa3+cxui18dyjmkScGoqpibAGTaTNZQl6piI/KbW95w1kA55prni+7du+Sz332s1JXV6dk06qqKnnzm9+ip5L3/8X75c/e+U45dvy4fOO//ksqq6rkOc9+jlx33bVy73e+I48+8ogUFRXJc5/3PLng/H1y5Mgx+fKXv6Qgiau4pEwBzolx0VRZjFy2/lt4bNIlN9xjs9T4cm+BP12skclvrxSYcJFNLVA5iwicyqZxSMnOQ7KNbz7tW2jumDliKmbjJaCvKOMAsXV389kAh9c6NRqVw/0R8RPWwosicQ2BXrC+UIlzNpugdyImR4bjeoInrZ5QGCEx/Cb0CanPu9cUKfGcch+EFeF3mL3IKDsjFGicGgYIWNIe/aceRVf5CxPWMUrbPBtDu63Bp7oxE2GPnBqDBG/qqBmPJiUZzMbnBjX5rr00WHTNHQeIZo5v5t6gBwTNVrQZE3iukkT6jPdRXddJ1Z8iDRz9qa11XvHG5+Tj3zwhv++rXuk+tujn6Z1Lmrrlo297nnz3u9/R0OOGjRuVW3Xllc+Q3/32tzI2NirNzWtUsPHFL3yB9HSfkcNPdqpXgkLBO3d0SFOTEYtcqQt+uS8LEVeNQCSmRi9fddvlfm+2z7H3AGZoD8CPNG9TVsbUg7OkYdLara4P64fMK1vNmvTl1fJE2aybA0+c1FAYmino+tjnW8+OrcVmayfhDTt2vEdfkVRq2kpxSGqKIYq3mllzC/U/bVdi9MCoZpMVFhVomQLCTSMjE1qZ2yhVLw1w8IQwP9hwKFbJ4QeidDaAw7qdDCe0mC8SJXBrOAw2lXmkrkT1SZcdGsp1rvHej+4/pvsiSuCAG0JS9HsugG6p79EQlSuD0gmWOO4o59NWxM8aGP5Wt7bjGQCWLP0M+6n54Sr77IWegeHi1GpcZNAjTHHFHU0B9eYEPMZ1jyeGNLXxmZg0F0dlOOKXSMInbbUBaa30qzJwmjtjXoywxhODZC05Ev7WEGtatEfK46PyziwA56qrr5atW7fJ3/z17bJnzx7ZsWOnfPWrd8rb3vZ2aWtvl3fedqt88IMflMGhIfniHXfI86+9Vi668EL19HziE5+Qiy66SE80J0+ckLe/41a59957ZHxsXC66+CL52c9+JsXFpfL29/21dE2YMIctM+E+qduBzTo2TuabNTh2YVjjan6eHjOeQd+UFjjeC48Jl5ECbp+RSsl3DLT+XLPLzJWtHQv93Gbm5dM++76pCueu+WdIt87TkgmZnpySktJSHcNzWkyBVPcFcDs8FJPhYFIXNfsBRUZNiNPGmAE+Jow1GoJb4DNK0+pRdKpjO22gQGttsUe1a06OcRIyIDEV0yZN2qlEbkCpWQtGW8ZsItp/Tta1yaAzKsUAqpYKUc8SXhzAFrWytC1acyqtqL3Y+J7VfxkZbmlo4oQd9UCRXqvpohuun2kbTDo797rJ+7TFwXg6TzB6Gn4jS8kBnr0jEfmrb47KRHD1eDcLbXjr6/3y969eI2UBUwwWDhXGQCtjM3+iEQUyRvPLIwcOHtc2BwDAXp+6+jHipj6bKfGC8UzXeltqq1357wnvYfDO9I/Kzu3ty5avX2lLTEmLqHR3o4FTIGvXnl0WIS1COH/tMS9Ige7q7teQlU3/XUmbLBkXYioerrHxKbnwgu0pLlC2Z+NNZM3BP4FzQzV4AAVedLwoJC1s396hB2QNyaKQ7ISyVtLWbJ+lryjCCm8GbwsgB/0dPGHIKCCkiCcmlxCV7ixOxt2JU2c0XIhApBvgMHfxYI/MxOXkKLIkpo7g+iq/hqXKCowi+tNxMQ4HD53SeQBfCECcC5DLtW3/40nG8GIYEDZyCEx0fE2RyPoqU1LAXtSVenJgTqKhoEyPjMja9WukqRYjZ7KesoFfgFPfdMJI42fcwIm8Ijku73zLLfIX73+/nHfOXjnR2SWf/tSn5OprrpEtW7ZqrP7m171OszLe+ta3yA03vES2bdsm7373u+TDH/mI8g0+9al/lttue6ds2NAhDzzwgPznf/yHCsnhAsXz8973vU/uvusuueKKK+Wyyy6Vb37zLunu6ZW3v+921eAJwuPQmlhPLZqmL+vK/DI4FXVCMeni5Hg4QPPq0XHcD/ozp9o2DXRL3uQ6+VbrPoy9ksg1QSkpsWhUJmYiUl9ZKOe1+qU0YITx7MJh3CfCSRmdTUhQ60h5ZCqCinBcPWZ48wj9NJZ7tTgcolWACmQFmCYG3KfFKQs8cZUV4PmEFZsq8PYkZTJMu0y1ce7PdQzxNkLXoQ3qNSJ91peUqiKvTEZAHQR+zNw3ate596Sb5aKn2qQBSxaMuJ9kAUkqrJbxNeptYk7AY8iIyyvcdAAS88aAaL7FeKX2rvHL3b+alm88lHvK1JaWYtndViLNNaj4ivSMzMn+U7PSMzyXUwe889pqufbc7Jom1ohx+jW8kWknvCEaHuBUzbxAIRcPBHWgGhqqzIlThbee+ovwy2OPHVMjsH1bW9ailE91K6y3gcKXtIeaT4gf5nMBFuhDwAieqOXo1Li/D6CKIvPJU30a4sCoU59rOYYSUIt6LtlqkKdLSosUaExPh5T75FaZ1gPFvIiF5anksSDxPsfjWnIDNWgA9eHDXdqnzKvhEVOP6YLzty1aDsM6G+gX1U0an5KTnX0KHFAxngdwkqLZwkeGolJY4Ndi0yxWFMY5DOYQCctnuBe9l7ZaKQaI4JQLMXXIVqdWlgIcK2WRuVHarKTMFmb7+WLPsGndmZvnWd+n8NMl9eFkTuFf0bo8nJyTcemo8UpTOXUt0rLP03NJCYai0t15WiqrKqS9tVbJwg7fMWsns0EDIA4NJRTF2nfgZgx+S3FY3vGmm+VlL7tR9u07Xx5/fL88cP/98qcvf7k0NjXL3//tx+V1t9yiv3v7294qL3rhi2Xr9m3yHgDOhz8ic9GofPpT/yw33fQa2bFjh36ekBWgaMOGjTIXDmsmDqJyHW1tcsUzniH33nOP1lgB4JyeMp4pjAikZ3d/ZR2DjP6zL53L+MJlaijzy/BMTI2y/QwAEWFATurhaFKVjQEEiDnZMhKQ06jT5O6/1W7fYnMHG2srVgOC4XsMDE9KdalfNlYlVL8IwjesfEIMjDuqzXj8YkmfhpeIy58a04pO5kQPyPEkpKzYryCAEw+pk4CMiVBMmG9GqRnPl0emZqPqBWqpCmgR19m4Od0DrLSQqgNYMidiysvh+oXxSJmFQGvVqKhCt9Upgt9iRAN9hLEc1LLY+rWgDODkBqMm8yFNVNZmOPuzfm/CZAZacqH10tixpgwDPwPglAZECdsej5kvjAXPBnziYcMbCb/I50lIe5VPbv/msJwYiC65WZYWeeWVz6iXa/dVSXXZ/BpLfWMR+dZDY/LtX406nrGFH3fplmK5/aW1Z23g1mg/cbhT+RvMFUAlRgFF3WCIzEbjZaqvKpaysmKdL5BnKcCIF2M5xnTJF8+4AeBF9XCMHSHT1XDh59sGtFnQ40F0sK2tedkAj8MfldQBDfkCpPl7gSn6iebL1q1t6nHB07GQCOJS76vh7lhcPTmne4c11Eb2nKoKb2uTYqf4Ks+hRASeF9SoIcgiJYDitQnX5QZ6AXum7tRpaWmpUxkDQn/oHDG+VE8nE8wWc82WxcdBhf40XuCkVl3HyweZe0MHae5nKwAPBxNK0UBtOB6NCDpwxUUogecHzpbqz6V+b7m3RDT6zoyo9o/hcxWviiyDCv2pO1FPW2nUpDwYrTvkyMI7LdU4P+5nV0kG43a3ZRbOfga7o+Vf8Jisz3B+ruUJHBamivSpETGGRIW4PEmpLYZMDPJ0fVciqUUUH3/8uCJvJkguYwXvon86Kf1BQl1O5pe+d1LWViTloR99V44cOiSlZaUyNTmp6aXPuepqGZ+YlC/+y+fkla96pezevUf+8i8/IFc972rZsnWLfOhDfyPvefd7pKi4WL70pX9XIvIFF14o55xzroay6Ofa2lrl70BGpl7Sz3/+C9mwYYOMjI5IUXGpvOINt0nPRELCUVOXCFBhY6KpsTlrDMwEd3srzMnUjm/ai5E5vvQvWURwcEhzJuzHZK8vo1aVATXUrOJRqpEwE1PD1lAekN7xiLiDDKnxdc2dFF8oW/vmkaAdPkke8495AiCAjK1ePq8pO1Eus1I0Ny5lRX51OXMSKi0rlnDMKyPRIhkLU9TSr2RktB6Ccb/ReQgYg00/EObS7AKPV6vQQ/hF+wE5AQBNRaEocR2UgUBkz1hEglET0lKPj9erAIFxYB6rYF8qnmsQqaZQu0i8KlvuZPfxvSZZ3PKwGEvDA7EEYxsedIdLbIkT/S4no0mdLbpODTHfkrGNY8VweWzYzAqAqWKp02YLdFiDugcgBuZwn+ALVRaIbKhF5As3l1MGQQGTAUlGwBLicVz6RqLy/v8ckYgrsyzbZgi37u3XNckNFy9MQiac+qUfD8nXfzay6H5aV+6TT95UL2uq54MkTpGDQ2NaJoCMIAinGB1SVcnmKK8ok55x1qHIlsZCPTgZrZEzetpsbWmQouLCp4yvwPJg/h4/floN3XrlVDy9hsh2LERdQkGUQGhoqFYjtBxwB4Ak2wd9KTgz9DnABFXjaCQmNbUV+rvF3tPybsjkAoiSdZNZ6mIpA7vQ7wEetJG+DwZDWv9r06a12v82+4o5wzwhDZ3QJiAIvRoNtZQWKQdosardgBLCYwAY1uDatY36GbJzLUBiLwVsAW5raiqlugqy8XzwpBljPQPqCeIAgdcH/R/sIGCLfnWPEXvLmYmYBOdiUleUkJGhMU2YWb+28Wmrlp7Z77wngPHI0W6tjQYJfbkg1f1szaLSbTbD8LDoLSkyVYvKyXSyP7euWd1gXX7utLKq2UzNs9PufVy9qWc7oQNriM1AsHkakTOTGWNUEfkbrgOcBNLBMRgmHmxKCMzMhqS7q192bO9QnYjMSwlwjkvRbu6anh03JRn6p0VgnVjCcTJOyYaATI4OykB/v1RWVqhMfyRpsp4mRgalrq5W/IWl0t/bJQ319eILFOi/N7S3KReDitU93d3S2rpW6hvqZWp6Wvr7+iQ4Myut61qloa5OSasnT56S4hJOhgE1KIGqFukei5rUdYwdP3PUg63uivYrRtRJ27VGh7/dpFHtBw0tzSd9p8bAZVz5XE2JX8ZnoxqXrS0NqPATfBwMPurOfA4vBQAHNeHu0fBZhPJ54+vKlkrNnVQGlON+cEJflutjyYAGGMxXzp3/bI8Wc9R39kDWM/wI9az4YrKjwae1tsJ62pqUM30jqk9T3NiiQlgjs6I6KF5/gXgDnLx85EtpSBSvFvpHCGIVBnxSXyrSUeNTCYJwwitjMzGpKhIV66sp9WpdsyODkVTsP+khf8rh2CSM54K2G1Iw3LKEeofYrghfAc4soZdloPINHq8hFBs6VOrdyHQA+KS4T1n6T0+jEOjFkKHNtzrcHzR3NCvR8HhUvKvcp/3G53i3nsm4ejbZ5c269KiyMmvSjBMhLq/OA96twJOQnRSldZS+M1Pu3aVdfnxwVv72O2NL2p/n7q2UD9zYsqTWD4D2z7/SIwe7Zxd8Juvn715RJ7vXz98bIDo+/MgR5So0NtaqkeRno2NTqoi7Zct6CSO+6UGp1fSRLeNAvR+MSEtLgxq+bAbZrkvbMLtV5nIAs3szmz/Cc2vW1KsBxRP5dIAcG4Kx4ZjOrj41PFQ3t/X+lhzELDewZ0NQxhtEiIo9kBINJwCNAb8aOVKjracqG4hiDAhNsa6596nwpPHefQOj8tvfHlIgBnDhb/qAvQYPic3AspXHJyeDOj/IwiKTayGQg4YQwIQwEt4bM3/O9vwAXNi3aAtp7vRPKmEBiYy5iOr2QKzmXryQtM1wbzzaL2a+GOIu+/hjPUGtASahoOzaUCelRX4Zn5iRLQ6Iy2dM3eGx5YBd+10K1LoHNFSH+vSqAZzF0n4zMyjS5QDSxFIba1fvzEJpv65YpfXmuJ+d+QyVV08aBWE24fVVpH97pMBrMqmUxMkmNDolv/39IR08kCrxRlynTAL3xXfhlSDVFgODCm51CfkrHpmYjSt5k5M3oMRuHBA8JRHTUBjbfpj4brFfDVz/NOQg6i/BNjdaKyx4TtWbaz1SXWwAmA6+nsIdA+WcoA2ZA4Nnnm1S5M1dSgKLeeTEaEK5IXqCA8hRnwqSNanxLmNo3zP72CyQ1p0l7ddwfbzKxSGFnnnBM/HcWKBKBgyncUJVdWUB8fs90j8RmZd+nG18aePScycdGnOntC+V2mxqHRkjrp6PRFKKA8gGxDXdcV0V6YbpeLnBetZgG8G9Y/2zMpUo1I2AzwNNEknz3gmPX/u92BuV1kqfNFf6pZQ6K06ZkN90a2VMmQglTLYDIn0KTPmpaZclA8/LPnS0k5RnlkzomCrfJSNt3/JmjGPTlsEwP52/bkz/qeaMvqQTogXiOGRm5j4gFbGuioKkVBQb5VG8jDZcxlSEo3R8JKFigrquFWQ7JUQIt/kATuZwkPacJWRtJYDHtIN5pEAsi7PhP385LV/66eSi+yjz5e9fs04u2FyW035790Oj8unvDSx67wduqJFn7iiZdw/7CMUsOfFSb8q94cIPGBuflo6OFg1PzA8TGzl9XOuEEqiInZnZZMNfSkh2jBflYKjXhsZIrhf9f6ZvWHVnSH1ubq6dFy7J9Tn53GfbTroy+zGeDGpiNTXUqKFdyYUxI3upublOlWrVgzY0ruEqUoSfeOKkekYqq8o1nTwzNKMH02hMDh/ulPKyEiXlroZBzPZOcHB++7vD6rEifIIXB50Z+DL8OyWX4ujBMZ8AD/C44BgtVDj0wV/uV68Mnhsqhy8U1sI29Jweks7OPmloNIRj3hlwxxhBjubflHMg1IOCM+3j8EMfAXoorMr3AHY4DDx4eFgiwaBcsqtZyksLBd81BUp5dr7KzbwvkgEKpgqXH641xVuHlOeEJ3U1xtPzwBNjTs6GE8rPEs9PcStc4j5qiO3O6/q5cQeZaTJvM1jo5/PSZh0Dr6RRvD7Gdc8AsxlXFpksDPgoWijTmxR/ZEaL4bH5UISOGGg2tUx1NUYScrA/IpNhSi74ZUOdX431kSHSyQNSUuhTDRNCEMazb7I/OOliqDRchPeJ99MMCssZSofxYKDvbTJpvqntS7ONLHixnAk33XP+srJ8CUJUwyFCJca1z2Q22imOMmzGeGREPpxBcJ2bXV+ZaXTKi0yWDj8H4YccTk0NIFD7wRTeBFxxiiUkxDtxH2DHzb/J5ArZt1vq58t9Bn1jOS54cbiULEzYRRKyvcmvadbZaqMY74ip5t6rHrx0NWv1EDqeLx7L2CeTcSkLeFSqfCoU0+8lhFUQ8GlJAgASYRv9mEMstsDFrgnmCBpNCoAcwKJFNVXJ+GyuVWp22BIlrrXkXmcKbhzemi3xYWedrhs/ol0+TQGlam869Hv2/AOgoRE07DhEDDAz9wEieUdmFuFAE7IyYWo2O96eVPs9awoWNOKf/+GE3PO7mUVtZGNVQO54a4fUlM8/rCz0oUM9s/L2O7rmCSpm3vu2q6vkRefPB0zWg4MxctctsgYergj1fLIZdfYmiMlkBRG2Zx+KzEXV6ACWMFyQXzFyPHtqalY6RyJSVRCX9a21uqb5DIZyqUu9xhPTcvDgSc22gf8D4Xg1Lrenxu59PJdw1PETvWps+C7ewXow8v1e1iOea7wyfB8eqc0QeYsLdd7wXezdGDhCVcGZsJK68fIAhChPoaFgV9YT/QGhGGC0Eu/BYu+CCvnUZFDISmIe4C3iWigcBhiFu4Ox5m8qtgNIAESaeepshL9/+IhKD+B5cdNDMttCX5FCjneLlHF0h2xWF3/Tb/QPBVinpuHsjOo86+hYo94QwmhDI9PSNx5WTid6cUQhGpvrpbG6WDrqAuqpxpvE2DK3chFh5Lsh25/q7NOsOuYIHCJUlyEM5zMevCNeymPHe9XzhabSango/2BZVBYIsSFzYlTCqivtWHkLTmotG+pcJKYaFYZjgTpsXDbUeKTUMyePHzihm8Q552zWAcrqzkyaE/bhwajMxb3SVuOTdZXUfDLZNOT/z4bDMh3xyUTULwUSEYnNSVVFuYRnJ8XjDciUlDsVtR3dH1vw0wFzbPmtFR5pr55/MsM4cPIJz4WlZU2zysDPQwQLrC68Q3MJr/RNJWQSReaYMYpKqjXOBfUM5H4OzP5FfF4F8owzKaXuzN1GtdIKuaU9BjaE4jZ8+W54q3U//UFfaYmOpNGI4Y8BoAlpLBXZUBdQb0I26gKevUFUjcfglnlTJUEsUdqQcA1oYZMGPEHKM/uU6bcCx/OH15HPAShsWQ/3e5LpBQdFlZf9JvWcMcVDB3BNSwLk1zsWFNsClZp1qG3wSCIakSJfXDqaSlVyHY9LLuGRgZmkHB81YTTzpuZSj6L2OZmM9A1Vwo1cA99JJgaeHMBxZt03+1affWBCvvP7xQFOW0Oh/Otb2qW0KLec1c7BOXnz509JcJHq4298bqW89KLyVOdygIHjAIgBMLg9OOZdkyoQR+owhjTbpUTRuaiMjU6psSksMkq9IyOTEo1EdbNG8A7DjrEUj1/KSgpkZiaoxnrzpnXSlKNHhDAIarWID65mpWueq6EVPIlOOIMMGzw3vb1D0tSEp4XQzPLJzfT1gYMn1HBhePEyUEgRHlO2S8s8hKMaJgTc4Z3H0OOtAARhTKury9QDtBqn/cVWnPWgISC4c4fR71nqfsZ6eGhcQ2gAMMpE0J+Q2NF6+eVDB+ScvZs0RLXUBVh64olTcsXle9SbCvAjg4+5R1IKdcHgReFlIyyG1wuxQMpmMIe7R+bkdyfHlWdaGCiQqvJC2dxUrN5WauCRzIAEAc/iOcZbyd5mIho2Rd6CDp7JmqBOVqCAsShQgARvlzXU0FCjKfipxA4nguMGz+53ZnxJj2fM0VXKNSV+qX5zsqisu3u+qbSxNTdgyPYzuxHoJpixc2Z/hjHSVkdOozXOCVH5E06r7alcK4Cru9+EH7i32huU2Gi/zIVDuoEQO1ysrD2GBO8Mio0447fUezU9zhq8iZmw3PeDH0jHhg5p27xLHvvdQ1oV+gUveIHcddc3ZW3bBjnvWS+W4emIk/JriJOADp7BGi0LiIIbiKn2oq2Aszvv/Kr0nulV7RwNCShRG2PohAZcui6EFowlSZg4t4fMnYSKMVE6wKYeY8zgbths+dUZm9znwpLj7gKsS96b89w5u32MrS5cNbbpql+EUTgZ1hWjd+OR1iqjCJx5oQfROR6X6ajhFxl+DGDG4YPBW/GIhnZCUcKHxqhbEGVCkYYEH9HK2WY+8BmjeZMub4DQZHURXjKP1JT6ZHQ2KbNaxsejmUaabm0+oT/LDIlkW2NKKCZTy8l2AkQxJxHBbCzzSWhyXEIzM3oyykeobiLMgYAMQ6Jd6TArbTBEaAMsvQmyMBJSVRqQtdV+/U44OYtdX/7ZlBCmWuzCc/Mvb26XNTW5VRJ+9GRQ/uzfu+eFSzOf//arq+SFLg8Op0Zc83gO4JVkelLYb37y04dl44YWJT7mcynpNDSn9YwwyoAgPDlwLZQzODOrp1/CK8Y7sfBlvGdGEA5DgiEDkK0kA8n9bfBhMHBo09jMHkAPHhtCBxidlQoLAnCsqB5AiVAbPLjFTuq04fEDJ2X9+kb1ghB+IRSzUPmBfMYn13vZVzHAJLDQP3j68vFOKGH99KACU7xRdXWVmuzQ1dkv7e3NWvF8qedBHD74xElVhWZM3ACLOUaojmwvwAWenMx1fnQoKt0TRveHq6JIVGyzJJDmNwIuyEhj3tLv8HhoO+ARAA4oxdYyDxnLoaExrUUG0GY8NMKgad8ApWmd+5s3rtV3jUVj6pXjGURLMi/0fqiztmf3xrNI0bmOU7b7PPfbLCoPgqfzAAAgAElEQVQ9xbvKAdhsKVcGlOHMmHCETYG1m7flSTBZbapZKpNDi7BZo23q9bDxc7pTUTRnOwfdsq9b159Z0w6PxSmuWFGINL5PxvrPyOT4lG7atoibe9DZCNhU+NPUXGuEvfB+OEq8Nhxjzd3w2KR85jOfld27d0l1Ta3cd9998oLrXyB7zztPznR3iccfkDVr22RooF9DFcMjI1JbVSWltU2S8BFzGJPBvj7NyCktKZCWtet0kkEw5r3uv+9+GZ8Yl49//OMyOzsrg0PDMjI8LBs2bpDy0lLtn/4zfUqCHh4e1iwr1I75d2FBobR1dOj4jASTcmI0pmEVUwCA0hMGHabGwJW9ZMeArjQZMuaNtR+UPJrOnrNhBuO5cGokOcY56/hqpo+x4NmfvcAzcmifcj6WaJ9bfJC0blqinhSHqK4ZQIDEREzW1gRkQ20gq0cBEjGQJeHxyvFhdIAMsddmfllhN4BJY2WB1qZSYKufYhwcERjtV8Qnjfo0lXUBpdzLMxjb8gKRTXWMmUczGboniE0Z5U4NU2maezpLKcXHcbLh9ADguLn5N54fvHnm3Q0ZH49SbXFS2qt96hGKRoy7vLamQk9nuaawAqQPD0RlfM7y0ubPHcZ9eiYk0fCclBUkxTd5xnhY/V71TrExclIl04Z/oxpt//3QyaT82y8WTxHn225/eas8e09lTnvcl340JF/+yfCC99K3H35ZnVy4KR3W4XRNdtI5ezerJ2G+XogBFL/53SHdxJcCIZlfbLMJ2ZdS+6azBpUfocb7hD7bDVS4l+/lMgRVj3oBpqeDCjZmZsL674bGGtmxrW1J45hL56EADLfG8i8sgffo8dPSvr5ZQyArDRnwTAw1ZS/a1jVpKvBSc1F5Nk92pQws4I7PQKDFg/N0XOyTGGBKOKAwjOJxPhfzgPEE0AIAAAN4YOCr4PnIRQcI0IEgHkAboOcmVNswKeNjuV6ZgOnwQEQGgx6pKvFrlqhPYrKuOqDaYWnPrHEgmLlqwEpnd78CX0AJ4A7uF7w0vEeAIf4mpGU9aHzOtufQ4S4pLy92CPt4M2PKjwUsZ3KqmBd4cHbv2rAq89mOj5ZqsO53fpjicTgp4qpg6pzELeAw99vMinS0xQKV1DNUzdSqBJtutNkgxnVtnjFPW8Px5tgGppKzBONgwE1jmWhWTFdPv26YnIBApoawa8hnkNaIRYJAQfzEzxdiszMogyMT8o//+A8KLI4ePSoXX3qZPP8FL5F4LCb/cee/yfr16+Syy6+QT/3TJ/Uesp26ujrlT1/+Ctm5a7d8+lOflIryCpmcnJDxsTF57c2vUyG/n/zkxyoB39t7WkpKSuSDt9+ugn+//tWvpLa2TsHODS+5QRobG+VjH/2oNDeTAuqTnp5uaWtrU3AESKLq8fZtW/RUf3Q4LqMhSMeGj2OMohPmc7LW7AQ3IMaEV7S/nVCLzYyxCrXpcTKeCEOONswhW1xA/53KqEn/e/4zDCi1Ya35z0g/e7H2WdBs2u14bFLzSGepWYBwXaz2oOMtMZwQ8zkiG3WlHinyJZWDA6jIFqIyCsUiY6GETIYSUlHil4mQIR9j5JmfePtGZ+YkHKNoKqcgk52kPev0k+HrGHVtzTAr9YjP75VQJKlp6JQRwUPTXkOGIEKACRmbFSW3MzI2FERITMGbcQvpt2hav46hEeazo4mXz/C9zEjhtaKMSVuVV4nWNuNngNNjMCQb2luWdK/btYcHFQJ0PyHSsO1vyPYAPEpWxCQ0MS6VRR7Zs7FefImIbmZkITJv4xxk+FuLG5r/hgTJz44Pe+QLDxWkvLgLGYzzNpbKR16xVsqKFw9TnRmNyHu/0rOo6F9liVf+6aYGaa3xqSuctnR1Dcjg4KiSiDmlWi+FTc2G+AqIIzziFnnLx8Blu5fxnJ4KKr8FUi37GPsWBoq6SXBLIPdyWseYcfon9ABgx/tBH5PWTkFI2rWUB2Cp9hI6IlQCkLHrj3HC40Cow63/stSzMn9viK5mLsBJwZC1rm3MqRYVn0NvCL0Zwh7s6awL68XJty353G94SRB14xq6gWcFByaXkFLm95gIhc0eNv+24DWXNtFvZ/pH9P0b6mvyrpN1sH9OxUp3Nhcqd5X34pC/WKQNsAOQPnykW71WrAXIxHCm4J3h5dm6db3OjUzwy/on5AkxmguNIDw6hNKam2qksKBA1xprkKxAng2IRMByNS/14JjN1Bgym56bztgwrnhr2LL93Hpc2GKtvopu+raWjZPGbIsLcrq1adrcDy+AOlEYjwgkXkFVNqGnUxa+Se9OSJE3oWUXWioNkME7c+Roj55M17TUS1hJnl5JRMLy8MNPqhYO7kBi4SBfS1yaH3KjZENCJsYn5GMf+6h0dnbqs295w5vknEufJ7HZMbnjc5+SdevWytVXXy1/ffvtct6+ffLiF79YFY6vuPJKufTSy+Rv//bj8sY3vFEGBwflsccelVe88pWqWlxXVy/Pec5z5Dv3fkfGxkflDW98k3zxi3fItq3b5JprrpHbb/+g1sW58cYb5d3vepeWdbji8itUDfmaq58vF150oXzhC/8qVz7jGfLiF75QigsDmuFywqlWzdhoOr0X/oYxtgZFGytoPW3WG2HDWNbjove64qMp74DLY6CxWGc8rWdFn+1469zPtmNuAU762a5nrLB9Jpxj+EhKplW77xB7td6BWcANpR7B4wcnpKqEOmQLLx26iznHoqeaLs7EqahHtW0AN1Sih6COsjFeR/4kklT9NuuGb8fzot4Lb1IKvQnN4EJbiPAR/TcwFZOx2bjGvJ/on9OwGho9hCQNF8cAQ0CKBSzG02YAkJEhNCcuvovQmOFOOXcnaavIlnqfFOsac4AQPLOxKTUseAuW4g9k25whJwKoaWf34Iwc6xlV1fCtLeWyqa1BKstyJ7sq7206Lu+8c1j6J5w0rUV2tZddXiu3PK9BsxezXZRn+ef/HpD/d2DxrKxtLQXy96+sU48euiKciu3fEGjPPWezNDfVGR5XIqlkTvg327a2OdkyK2W7pVuv4CEYkkcePareG0AKbnytqBxPqA4MYSiyQQEZhDEIb1nyJ1wfSKfI+JuQxfJrZNEWdF4IH+Qbhss2HgYYGJuh/I+eQZmYmHLKdSTVsCHwl4ssv4aHIlH14uANhOPBZ/He5MIjW66xVJsTj+sYIeQHwMRrRAgoF4/Lcr/Xfs7dh6x+Qqm9fcMyG5zTdHq8JvmA2sfORGR6LiEXtxUtqH5ueXzGbpiWmBT0M9LaWqfjxx+y2wDfcHAALou1A2CIBwivHZ4nvHZIuIyPTSuPjLkHSIegzzzZd+6WvN5rqX5+2kjGTBg2SCalEld1M9Yyg9JYRml2MjtMr2JUuiYSKpS2tsqnWTqcasdnY1JbgjaLOc1p8bbZsDz66FEJFBaIVNRLoKhYmotjMjxAulmBusQgpvX3jWiWFS41NyGNUA+Ktr7IjHzmU5+Q6upqGR0d0+KZN73mtZqqfsfnPy1rHYDz8Y99TK55/rVy7XXXyW23vkPOO/dcueGGG+TP3/9+aWho0FDDvn37ZOfOXfL5f/m8XHLxJfKMK6+Uu+6+Sz1Dr3zlq+TrX/+6lnu4+qqr5NZb3yHl5eXy6le/WutXvepVr5ZLL7tMXv/6W+Q1N71G9uzdK//8T59UMcEbXvwiKS0uUKOKbk/vlNlINExBPSCH2Lp62/BS0+cP83uMLBlLAR+gwsV+df5pQqkUd4wqLNjWEFD+jS2guVCr1Vvo6jzrKTHEa5Enh01ROrdopft+NgVCUJCaGRiAjMNDduarCAqip8ejWnLBetNUTRgyMByeuKm7ZkFj2qtDGNB44KwyOICNrDb4RXwGIFdTlEyVTeBL2SgRH8OQc5ImFTpfgGOek9boOdXVL52nh6W1pVE2rK/TcFS+4Que96FvjcqDR0JLTiL6+Ll7q1Tsb3NLUWocw5GEHOialbt+OSq/PbY4YZkvObetUF5+aamUeoLSebxTN2c28IryUt0jNm9qlbWtjWrMcJlzkTGDUVtOny32YmzspBE/ceikcmnItLGAgNRzBN/cxs669K0xwVNG2jgnXwToILAuh2jLd+LlJvyCdwKQs5LLeDxiCh5JnSecwaIilIYnyvLKLIE1l+/imSRpoOLMaZ8snZXygZb6Xr4TUAEABejC7yTbiTTqXDLelnr+Ur8H1MFZmZkOKUE9FCYbq0bqaggHpSUHlnqO/f3+vqhyUDn8EDrP3AutHcGrPBqMa1IGe9JcOKIcNcjgkMwZPxNyVTi0ZIiR+9AZO3DwZCoUy9gzf5lzvWeGZM/uDUoUJxy6a0fHqngk7Xs/bQDH1NcxaaWGVIxSMifmpOxs9GtaqTUWGBNKKNCFnJ4dSoXMxZNSoLwd43FiIIBI0dCMjBKjDs5J/1RcCuOzGo4ADUK8YoM/2XlGZoNh3eBHx6fFX1YtTTXFarjgGTQUzMgXP/9p2bVrl2zYuEnuuefbsnnTJnnms58rX/jXz8u6devk6quvkb/724/LNddeJ9dee53c9o63y7kOwPmrv/orqago1/vOOeccWbtunXzta1+TmalpueyKy+UnP/mJvu+tt96mHhwqh1Pi4Vvfulsuvvhiedazny1/+YEPaFmHSy+7VF53883y2ptvlr179sgnP/lJ2blrl9zwIgNw6BdA4OnJpHoUNC3ZSa3PLOmQ6wL4Y7nPAmVbgHWhircawtJU9qSUBxIq2Ijg31Lgj3U7EYqrR4wyFZo1FUtK11hchoIO2daZqAB1dIHgvuCpYdMo8cWVuGeUguf3qnJm4mbMzkwa3g+hKzxwzHfeCYCjmQbWU+PUmnLEvRW84KVBv4bvLfQi0mcIzZr2nSnPkKSQ36SqpVIhGUOYz8kvc17YbBKThtoiRYXzVVLzmUd3/Xpa7vjx4l4X9/MqSnyyoalIGqoMSbd/LConBsIC0Mn1YlxqShKytdkv+zaWSJN/VCLhkJ7U9+zaqDyD/Y8fUy5KUyMkWLSRLPk8129Z+j4LBOAptKypU40VC0j5e6kx4vOcoPv6hhVI0F48OYQL8mkvhgYQgsgbacXwQlZy2XY98thRLXlAKIk9GO/5cgCYbQsGHxCKJ3LHtvZVDRdme18bUnrySJcMD0+q/g2eCLwNq5Wav1g/Q9QFwBIOw3OF54OxyWds3c8/MxWXzjGyP8kYNsV7mytM9hpheMRKh2biajfZY1CwpwQNGYZPHumWHTvaUwKD+c4PgOLjB09oCBiACDhlnjCeCPtt2tSqtRnJlqurq9LIy2odKBTguKX806cGG5aav9is6wyXknv/ttWQ3Sc5xXgOiSYSRxvGcBOwxrZuBpvyzkaf1DlemVw7j8/Dl+Dx1SUmpk5HnuqEFDWuMXMWFxe/g4NAmp2SbsUnBS2bpJk0E/FK13hMdtTF5T++fIfs3btXdu27RH798x/LT378I7nl9bfIDx/4oaxbv14uv/xK+dznPi3Pee5VcsWVz5KPfuiDsmP7NnnmM58pH/nwh2RyclIKC41Y3J//xQdkYGBA/v3fvySVlZVSV2sUKP/sXe+W3/zm11qTKhQKKXD5k5e8RJHw3/3d38mNN75M9p1/vrz3Pe+Wl770pVrD6otf/KJs2rRJrrn6Kg1RceF56ptMSOdkWu2WiaqpyZlj44yBu86IdSFnpu2lxtclBMj3LTW+85/tZBU5WkJ2TO0zzpo7ObbPpGmbjCn+TbqzhnMcwGwJ6tZQaDp9LK6Cf+evLdBFvZRbG1BE3SnABuAFsHOoPyLjoaSUFAXUW2H5THUlHllX5VXviSX35pL+zztQy4qL9QDHZThkVILhqGlpBq3jZEOM5t+QA9eU+6Ss0NQmMwDKIeQssHAYT06geCRWQ/6cvQLV33VrG5TXtpQhXmw9dw5F5d1fG5bJ2dwBSq77Qy730ce71wbkio6YXL7TaNbwPqjGcupU0FBTuapZHe61EJmLyIGDp9SzDPDM97Kh6KmpGUFRGa7Qls3rNWsrFzChZQDm5uTgwVO6X0KeNYUOlzoGLN5S2kXaPYfO887dqgBnpc/E44W3CrC+aeP8opf59ls+95MGfeJUn3I8CQuxhiwXizZZ8rh9piZnLAGILZGXzxhPlquEjlNXCmAFoRddt9UoPMnBaSiYlNMTcY2EtFZ6ZHtjge6nfRMxOTYc1bD7njUBtafqoEnEtaBql1YHaM9pTmXrW3g7cIfwjMI34+DABa8IjShCsSQ/+FFodrymq5Ymfv+B0WSqlo3lVLiypWiIDpjNdMIV4x4Yx/ilOB/znpHOgCLUY0oumGqnVqF4NhJTDw4k0HwvJ3MyTYx2VXe1E8caO047TBqAQbKkSpJFFTI8a0I7lCToaChWdVrsxdB0VAdZ078DcICIPRolYTxQSr5MeKXEnxBPNCg//P490nnylLz0xhslGJyRz37mM/Jn7/5zaWzfpjVkyJCqLPIpGRMgY7wLpmq1bkROyQXlPzn9R4qeoljVdTGLgHYw6XRyxJKa8dMfhDPiM1oqSog1BFVTDcCjAPOs8XXxbnR8XeUybLaUm0vjzsRSLo7q+ae5WTwjzcdxUvmdwbTPdj/DcHrM4p7H6XEWu5sXlNk+uDfor9AnqvNCSrSTdaTtSAlp2XpOiER6tNp3XWm6OOtic809r/omY3JoIKLvV1lSoBlTAKBCLxXEvU4dqvy1iDT5TEUVk7L/TFhCcb+OI3OMuUEIlz5CIRs9GYp81pY4taQyBB4XfRfE1YJhPS1xeiL+vRJjw3jhbmZDgguwEu4HffD3/z0mPzqwcHmFfPeE5dyPovB155XKyy+pkPJij4RC9BcpvSatdTV1OWz7CONw6IKsSUXuhbRgcnkf1guGiGwwODy7dnUsSQo2ocuwkmePHu1RHlBRcYGCBy0WuQKQw1oHGACst28zhnElc87u4ZCNyQaEj2TCXU/9hXHWOk8xU3pBlcqdvoEDipfFAhZ+DBEc4G/rVWW2UEM2obBMTsyoJhKeCziklijOfCDlG68cgIqwGN4bqA8rueyehmjr0aG4TAQjWs+RkBSCsoCbzXXeeeErACUHI8AG4ctcQHO2NgIC7fxETdmStC2/ivAbZGQDdEwa/mrxnDSLyp1um26gMUKGh5A+JSpzINvPnUG3JFb7HEtgxjBhlAAI9h5YB7jz11d5VWOE74OHYyX9lxpQy1PI9Fhk72QTG8bLcXI0pvwVj9evRRGVF+SkF1Nnx4q3UceH1F7rdTJFB43IHgE0QFpdschM31H53nfvVU0Hsqtq6+rkedfeIP1zRZptQr2iNRXwjLLELFI5etm5JAom7Qi4xgKQRT2o/f2o6XoVdGF8IbjqeLkO9gpIrDfNKqykCOBOzSPn5ykysSUeO52Z+Qz98QLPsAAmRU7P8uxc2sdzUkUnFUib97AbDPNHgZIDsNzvaO5zGp+IS0MppQPwflCF3ikqudQEg8gejEjv8IyKsm1qb5ak169hUNj/m+sDGppaycW6IDY+MGPm/sxsRNCpKy0qkIoiMqLQquBgYLR4lnPZuj9szmiP5KJSutD3qDENhlXXg5M5hENb6ybftgEUf308LP/8/fFUte58n7Ga91Nt/PXPrpA11aZSOO8Ih6+qMvfU+lzbY8eEEBgb/kpPrPBoensH1VuJ53qpjC8Omac6z6iHE3ADx4QsFsL4ZLkAsn1en6b5LpXK7X5nrYU0MqH8orVrG1YcEnU/G24SPBwSRyisuVphjMXGDIAzMT6t7wS52YZXWAdd3QMKbrTYJhw6zRya0XAfYUfCLXavUm9ZeE5DxQAcW1yUbGB4YFT8Zk4EZ0L631brhu9FnwmgvVKQY9+Tddc9FpNuCgOHo1Jd7Je22oDUlIgUq1qqpMQv29Y3STUAzAXscp3j9j7mEhmDlJsg2ccd4rO8MwAQa25ifEY2bmpVDtoKMHaqiZ4HDo4B6vRyZ9NYIJP5c4vsbdaV0cRJGx1z+nY4BBn1jiAZWwl5vA2RWFwNMoaKrJWqYq/saSlUA5TLBbkWI19V4pA5c/gQ34tY3ukp0ZAARhPQY8EXmeakGXMZhVxHYdlJxbbEU5PKKxqnbC73SHh6XMLhsFYQLygqk9E5n9aTQvBsXaVHGspMnarVvAhnQHylYKTyOxRAmhCHI08zb2zs+NIGd60n1euwnA8LhlQN2ElMdoAMn7Pja56RHnf7DP15Ri0lfjYPhDhzRH/uera7fXyAOWFSwa1ej5EUSOGWBdpnvSPUG/NKQiufs3kAEigzQewZkb2l5hnfC9MfMau1TuaCz+/X+ULqt5J7c5yrC4078wkl7dPjcQlHohKeDUl9VbGIL6Bcs44av4oG5rYisn8L78HmQaVe9F5WKpLGWA8OjUpnZ78ECgtl98523QDzvShxcWI4Kv/30aD8+A/sxbFt39tWKO99QZX0njql5GK8N/kY+Fz7AGAB8RvPMp6wlRJXMZqHDnXqqR/CptfnSRGPM9vPfNCaRSd6VdvHGlPaQmaWFp9VBVuvpu1m6gMt9o6sMzx8NuS1miAE7wbelPKyYm3zSkGhfQ/GAmCm/L5YLEWrwPuNOCNKzhDSS0uKVfbBkjMoPEpfb9zY6njYjd4NEiVk7m7f3u5ksRqvPVwnPDOUe7DcLvocLxAAlfcBbEKkJjUfDz+eV55JxfqlQOti42I1mXQv9Xo0LPXro2MyFwxKaSApzeVeqS7zqzcJzxSevdDsnI4jXqSVXLQfbyVZgnCZshHEte+jUd1TWHeEh5frMXK39WkjGVtyKEbR5t5zOuckoaEgn0hFgcjWRlOgL5fLEmvJJMntE+apRNmGZkVOjSckEjPhHsPuN0q4ZLM4URj1OBnIYK55NaZcjTRcFpNtYtK2TegEDZZzW0ydp9W+eA/0SQ4MGq8T3iat0ZXiZ6z2Nz71z1Og5pSjsLWZsmnXpL2LZ7eJnobvta0B8rpHxoJxBavGuyVyoC8s7TUBWV+TNsoGK1lA5wDcREJJcAhJchpzb9aD0zGtwE2Jj5VcNj395EhMPUNsgEUlxKIMmLu4rVCLwq50+nASPHKkW3bv3qgGYiGjbYHxYqcnNklO+5zIJiNe2b6xWWpIH8vz0uK3o1E52DMn3/jFtEz9gbg4mc2+ak+JXLVhSgoCXtm6eV3WtzKge/lrmn2PTKP9jx9XLZFcSzUs1MWTUzPKpUFviPIGkHJx9RP+ygS0WhMqGJLTp4fU2BJuTHsajFYLhvf06UFdEXhictXB0RDLk13CyZ/nrubFO6H8jIbKmjVGvHU1LojakJeNIF/M8dKIasBodlrAL2PjU1rYGZBByIiUZ7wq/J2Zss2zAEUQxwEp1TXlegCgaCsp54DmXEJstAdBwCNHejRBYDn6O7Z/NCQ6MKYnJeQG+sbm5MGDA9JGxXEfWVUiG6vwtMyoqF9xSaGGMMkwxGO2kguuzdFjp9UTRZX4hdYNawJgBdm4vX2N7rsrvZ42gMNGjsdBlROdfQG/AR7+TXXGEFGjKR/jzDP5sxDoWKhzMKB4cTon4GkADEz2ChldeG/wDKlHx2nr/BCR89QFeBBsCDzLhLUQQ4ur8BrkrdUAOfr8WFKODUXUw7KpoVAe6TMeGBbEHFpATrr4SifHU/F5a0DTcMIUiOS0pGUanaLqtsaWzShyg0vG3JYjQEaGEB1eFQymzgePaDmEjbWEo4wnyF701JnJuIQiCWmvNUqepuZNRI4f79XFDFeF0wNGjE2hp3dQ3f6EKuyp4uhwRNZWBTTEupJLA4qOpzCa8MrIxKycmqQyveFrXdC6sEBhPt/Le+AxgJ/h90EkTX+aExab+cjolP5Q+UaVZQqEqDNj6FxOmJM+GRyTM2eGpbGpVqSoQsqK/cpZy/fCm3p6IqbZaQ8enJEHHg3m+4in5H7A80vOScpl7TF1qcOTsMkTiDziTue0WVVZoTXJliJ6ZzaSDR9jDWEWQvPunRsWLTOTy0tiHCLRqK4j5fjFE8pX4fnM233nbUnx/0y160HdP1AUzuYJIdwCn4e5z7vjQcDwLYXpADhwHfH6bNjQqokVq3UZocCoEpgJHRIaWo0LDSC8JlT25tLQOCKQ3f16sKGu09DwhIRDEamtq9D+oi+sanCml8qoFodUmA+6BRmHjDeeENR/CV+ht7TUZTO50JAhgwuAkIv6s/u5di4w5zisAbJY00PTcYmWNUjHmgpdu2cmY5qIYV3/hvPpKNovUXdrqfcAKJESTgbzYp5KS5qnHAcJQwj4ArBW4gXUEBWo3/BO0p4QS/Q0fIr0bmhCEYbImt700uEMd+gj9Qxq+yQNUdnvczg4WpJBpDQgsqkWEq5T6XGp3nL9nvpMaOTYStFLLT77UQDNaDChYnkoyhrvB2NLyCFdxmC+kJ35uSkA7ZBkNUxjOUWmn9IAJ+kQRZPSUeNVF+BSOiy5vjrtwKBjqAE7MzGfzEYN2DPCcx6tFs01P6SUrm3kHht35psJEy00vpk/d8op4P1yzR37DPfcsToLJrTpZD5ZfRVXCIoxBCASAgSomHRr09+E3+rKvCmRu4pCr5Jw6fPJsMjRoYhRFWZuxcPSUZnUcI/b1cm9EHv7JuNanT4+O62LCbcsm0BtbZWsba1PbfrE/eETDAyOqrvenmSPDUPSMwU8V3LZGDSZErQtFI7K7w92SWNri0zHqO3k1dpO2bxYuX4vpzdO48wbXM70h5WP1xN/yJRy4GRniN9GX4qNsKykSD9XVBjQ2DmGk1AXJ/SKyjJVdVaxwWV0g4pURk1NtlPDEfnU98bk1ODi5RtyfeeV3remyitvvdIjjZUe9YIYMjWnGq/c/e17VNPqL//iL/RQZsYQz4crfqqLz6w/eBxIVfh8Hu17skkAScwlTvls+giaWvL+StvO5y0YQMeFsMr5521TQwGQJ+zB3wjXLSa2p0Tk0HDkEIcAACAASURBVJx0d/dLayu1oBaWGLCK1Rh2xBF5T7wOvONqkIzNOwHc4qpNs6Fjja5Va4j1fSNR9ZjgZckG2vgsz3C3h3fkeXgMCM/YizWDocXDBdhn3ltVcXfW00Jjxf14gyypmJR5DhC0DRJyPllzWmAVFeG5qPYpcyXXi/djfyPVm+kLT5TCqd2TIgOzXq0kTnUA7AgUkVxtaK7fD9jDK0NGHX2cC+BlH8ZbhvYRXkjGcrneUs99B0aTlvTrHjgdUOciC8h6MZhABuWaOikpI+qQU9zZS+4UOhRr2ARtFtX/Z+494OO6jrPvWSx67wABAgQLCLAXdVndKpbc1KtVqGbLPXESx8mbxLH9ObaTV37dJLkqKlZJJNnqkiXLltVFib0TAEGA6L2Xbd/vP+ceYAHuArsLUPJNaIrA3bvnnnvumZlnnnlGJ9sdkGX58ZKZRKPE6HdIvM6D7eOyJD9RSrLcWqobyYGRRVOnpovaf6NHYgTVqEiiUGnqvUMqNuvbiPPr/8c5zQ2R3MaialrL6NmqArMLkh65TbcszcW5iWRk0Z0DP6iuG30Dn+nphXHiXqgMc3gbGLDJtMOkIbLVUnxjKM4MP7dkb0sWnnjuzlswhXfj8K0skjSxdkw5l4o8erQxKeJQrAPzMqmMQFBqiHsA6VNRSDFVYTxXHIkleW4lCxtXYOqBYwfhGiMD76apvV9y/P2yccWCkFEDRLv+YY90tTTrMyUaZANh3RcvMFUQFiKmlJENj1JJZMo5UAVlTDM5rRNCgUHKoMGj5rmw6ZKWIkq0jsfm9/ZKSWmRZOebMmyIzOG6cs+0YmxERPoCdIr5XrN6qUbX3OeRIx3SPzisz4CcN1wQi1yxMUGWpASZ9xzZdTYaDDkqsqQt5kMzxXL5eKTvHByW/3iyV0bGo3sPZjobVeqs1HhtSjs86pf+kdmVk+31bjgjQy5Y5VKonLlLcoz1j370E9m6ZYv89333qa7I2NiYjI6OSFqaURrmD5s0c4WD7HYnaEXWRKsU1NtTkzXFwTzD3aP9QkpKijpMkwnxuc8DDRpZuytWVOi4SMeMjIxrk8dIiKOsIaJv0iNUuIQSdLTNOUm/gBKSmmLtsB9S6lxUmDsvfApbeYbDlZuTZRyolKSJxqUNDZCsvSqIh2NiKladIM/vV/QEgjwOq7FdpKT8smXrflm9askUkUO+izYajB9x2GiFLEM9ubmkNTH2oKaIOmpn7wg8EdNVAEeLJqeNupdUV5VrQNE+GJC97R4NvCtyEUE1I7b2Te3CNE2tWFYjadi6+mYVzIxG3wYHHI4TziWl8rHycSaqqBh8pAZLeSrOwjnK6DnVN+bnDpfF0W2xRF77mawkv6wtTjTE0ch8kylzDIKzs3lMNXSWFkSeAmLsw+MBqen0SNco5esYVdNrB86NRaEs6gB51xpae+9W08XI5zutLhxPAiNuDF9AspICsqY4dBfrWBbMUQYyYBw1uDjDHkMEUrE47YA9Sc6N9vnaCjWz6I0TpNcI8Xz5+RSHyTo7ql5t5pXnm+hE+jhdrLXJBp2GSMyew7PRvjWO02lI7AEpyYiTqnyaOB5NuLUO61uHPercVBXES1PHgAQGe2VNNRUlR+fq9dn6fJrvRa0zV+XHR7QTLps/sD6bIfoNVAEsWVyqL5mdh9m4KjjEaOg09/t0AwnF1WETpTfLG2/tkuM3LlfiJAeaJinJyVJesUD2tY1JeU6iZKVEx/VhPqnG0BLxlk6nC7BolUJyapKWi1MdAh+AqBLiX7B+h0X4jANq5oqUCmgP1SCI/FlnL5Z1zPMnMiW6xBlAw4UKkj/Vp8izO2O54tTPIOp4wYZsOXN1ppQVJOr72DvkU+Xjp9/tkf1NsysoLy5wywnJf5Fd2zfr+tywcaNcd911cs/dd8vWrVvlvvvuk5deekmef/55GRmhpDxTNm3apD3nfvCDH0hBfoG0tLbIDTfeJL//3e9kw8YNctWVV8t3vvNtyczMlOs/c73cfc9d0tDQoP++4PwL5PTTTpmz4xg8EzhYe/bUS+ORNlm/brnON3yfTNo+RFh6vP9AgzotBAHTK/B4V7lmbd0R3SkwSKRg+DnPlTQPSs2WBxRrJM49gbIylqVLS7VXF2uoYtECdSJ37qyVqqpFek8QkUEqSedwDugBa5f3jXXOew4HBoNLcEE1IAY4GPXB8cTA8ndJSYFkZSJP/uEdOAoHa49ISlKicbpAT2cwmqxX7q27q1/L/0ENSZEV5OdMyFNg/xq6PZKWaBTRM5LjFcXRQhWXS3XACOJisc12pnbvrdfg23RgjxwhwmnGESd9WFVVrvMfy9pxvbCr2ym+tXLshmgbfDEbZQVXVhnugEPKdFIO3NSUnztNCHWDRKdFCbBGbp7eUgnik+X5k6W7wNUQNyNN+eGUUMfP5kXbh0g/x549NO6Xve1+GRw3Oj92fPRzCk69gfTg8FgnDC4l1S3D46BAoCO2a5BNXxqngp/iFKXFG4MLohJp+Xu0rxGk5v4xkf2ddKx20lTard3M9QTnaaJho3m+1qdUiN1xZCbufcrzDeZg2Oab5h5DXdtKA9ix4KAwf5rKEKMjhEOkiJ7bpR3AuQ4IDw4UaB4ptpQEg0od7DTCVEtzTNVSMC/HrjnWDk1IceoqcuKkuWdMNR3Sko3hDnWoEzA6rpGRB/jaIX6yGRNds6Hy3yAbs/XNYSMEIudvDD/EPdBBNhFkz0syJyE8vldh57YeVdDlngEB6baNsTBIiWi0hpwB98F7Ec2BgWlu6dD0Ghs9rQCAh3Go+E6qw+CXYLQiSSFYrQ8aQe7da9R3qXaI5LN23Ny3IkM9AypDD2JG6iYPEqbtquxOkv98tl/eqx2L5nannJubES9f/kSxnLM2K+Tm3Nrjkbufb5u1dxVRbUrdL+SCk5fI4OCAbNu2Tb717W/LE088ITt37JD77rtf9u7dI7t375bOri75w4svylVXGaHOv/+7v5N169bL6WecLqUlpXL33XfJhg0b5aZNN8nX/+Hrkp2Vpf3q6Dm3ePFiOeXUU2XtmrVSkJejz8kaW0t+j2Vz18DDZ0qXt+04qPsYVSxwOYL1XGabaDRtBgZM003GwfiystNVGJEUFsgJTgKRNuO2Y6ciqbOjV9ecrZwB+TOBQnTrGecEYjuOWlVluTrctbVNaugJUNjBKOMGraAqifdI3+P0VOUb4cTzHoM+4izwedJpzIlp/TA1DaJ8xnH0WVo03Yf2zmwCfrPN41x+b4Rsx3XspHwo5c8MgyyZfW1M33GeBelmqr1IjZF25vcg5F3DAWnp88nAmE+dmqLMeCMUq4ExEhWml95cHBz2VqpQEQYlgIsGiWHe+Szrlz2V50l5Pc8yUqmLD5Zk7AjlMWFExZDYYJWuKk5QLs3QWEBWFCcqGTe4i7SVqZ/LAgn+LA5Oz7BP9nX6ZUwVlkE9DOICuXVyQxYZVfKxI7sfCMiaBQmSFBeQlkGRtkHfZEm8A+dp6s7Rb+G84nSRtgGPVBagaxLdSx3N/cLB2dPul2GvSe+QpjLO5Ad/4CyBYFhSeTAJ3IuInSJCcapEjPheSVa8PoO2Po/2UyL6dovflNW7XPJGA4iPT/s8wddCyyZUGwRIxjhdODmQV0uzI0POQDrYQPHyMAhsAP0DQ+qAsKkTfaQgfha0KVvomzQE/81LWFPXpNcoLS1UsjJ3SjsNctza9kGVTw2PgOhKO+suyJe01CQtR2XzAkpeVFakZd3oQSQlJ2uKLtpNRtW7W7uVHAkszaZgx8/G19PTLyuq2bSjE2FjbiiBrW9oVTJ2Qb6J6sPxEiw3Q4McH12yB6WpqVM3aDY7xkJ6INjAHGz1yHd/1yWNnd6oFy/j+NrFC+RTJ5rWB+GOjn6PfPOhI4rozHT4ax+VcvcBnf/x8XH52699Tf70yiuyY8cO+eWvfi2PPPyQvPfee5qe2r17jzbhPevss+Tr//APcuutt8nG9RvFF/AqorNmzVrtOff1r39d8vPy5PbPflb+97H/lbfefFP70d1++2clKcE03iTFwpfidDOHwegC6y24H9FEoBlikeBQUokD8oFY3ZrVS7QUORqHCUeUdwQeCSmg/r5BHRuaSh2dfco1AUmZ7uzaFCnOLMJ2oHQgJwtL843+mBNEqRMHxy4+PmQqyK5ljCUGDgSH8ZO2IUAhGIEjBlKrlbXjHkVpSDHh6DCOE09cqdoqkwisESRlbmdy0qmGokktCrwQjqMx0FEv3gg+wP5EF3mctvVrK0MqT+v+1T+kxQAEIqQ/Na3ljlN5i44hjxRlmOKBEY9o65jcFBCb2Lh0Mw2bPU2FQbPSNGCLpoeYOmKkcEfGdH9lz+TZotZtpAvYF5EzCG/l1MEJ94Loz4MifW4kXEQx0zV0/boMN4U0lWm2iUIvqrQ+cbHI6MAcHydVhaZ0F9IThhqtEZRcI+XXRLBGDBGYSqROv3Q5SDXVR4zLch3M/Rj5fFuxg0h/QapfFueS03fL3nav9hBKjEeu33SdxpBR1kt64kivT7tQc7B4CmNQa47kfjiHuULynyac437DY7E8nBmfbxAKE+vz5XPBG6atSsNBsT2ZTErIL4gukarKSHZJeRYKvQ6nxiF5mbVi7tpsgCL94yKUUTf3jinfalke2jBHL2rLzGHjaugckQXZSZIc7LGGmUw7PxOOrTMRthKFTZINnAhiIlVHN+jBEY2OdNPvH9LoGF4KXXFxmNh4yd+DoCQkuDUCRR2Uc9koSQ/ZEl3GAJS+b3+Do0Hi0g0hJzt2kTnbv4e0GwRpK7AFF4HIFF4GJNBo+QWWm9TW2q2OYGFhrqY9pm/+3BMODVEYRpB/Y1ytDghzRDqudGGBZKanTnEg3zwwInc+0yO9Q9G1cTh+Wbp878YyVSef7XhpW59859Ejjphp6LMTOl6T/3PdciktLVGuTHVVtfzoxz+Sd995R/79W9+SH//oR1JRsVjOPPNM+e53vysf//jH1cH553/6J9m06WYpLamQoqIc+c53viMFhQVy+eVXyDe/+W+yauUq+eIXvygdnZ2aonr88cdl+fLlctkll8jIiEfTO8pHw/F2AgL+rZotfr9ULS/TChPmFAdA1eFDiLFh5EjfsBZB8TB40erH2D3fOvWdXb2yfUeNXpOSbYw/VUjhpQcmK7tw4JWfJDg0bg1yLYfn+OOqj+LLcX+8Y5SeQ8imGaotaFDkOahBrt2D1K54PLJ160HVqIEcHQ1iFbwSWOuDQ8NSc/CIaWo6A9F6tvU2X7+3/BTEAS0CG3xt3Wu9XhUiTEqM14ArGMWu7/JIPxzChDgZGvMrxcMEmfM1wsnrsNft3X9YNq5fHhXaO7EXO/IdlhKw78BhDSK5HwIB9h1QuXCH6/mdXdqLykbV1riod+toPdjUiiWQGr7EZHWV8jX8kHUnZf/5wgl5fktIdjqK0/bAHUeHcJemKPguUheoKipNllydQ07NTDIl1iZdYcyeqTZwUiX2zqN8NtwxvTkOdvo0PYWDYw1y8L3bLt1gShiyBJdPNpQyoS7pHPJJRkqCNi8bGPXpQmGRcF+kYEhvQWbF8cFBOxYLyN62VTbe0eoTTwBncjKVoxUeQc/Gknvt851OMtbn67RNMLZ+sv3CJG9m8vka1MohDWvJvUnd4RhOrB2n+SVPDQG+yny3On9WiXimx6f3NuyR/YfaZUF+uizIz5CEGVi3Hq9f3txaL+IZkQWFWZKbnaGbcbR9drhv0k7ksdnUIVnCXQH2Hhv3Gmg+NVnXOUJgVEYwl6wTFGFH4MCgTDo6LikpiTI4OKqVSvB7cJYYTzDUikNiqrk8qsuB4cCIReKABDtp1hBiGKiO4juQWrftAPg5mx/RMM5GLGWYvO+KDgyNqANjSuvjHDTH7JQ4UnB+0AnRSqEEQ8AlOOCejChajxowywUKXgdPvjco97zUp6nLSI8vfaJYrjzN9LqZ7ega8Mrn7z4kzd3hWc2L0jpkQd/TkpqWpryov/mbv5X77r9Ptm/bLv/+rX+Xe+65R5qbmtU5OXz4sJx88slywgknyPd/8H257LIrZGnFEsnJzZJH/+d/ZMuWLVJSskD3yry8fLnk4kvk3vvuldGRURkY6JdPferTcsJx61VBuKe3X8vTVSU6Lk4dHWvAieBxJlhHIAyKrviMIjF8F5xptkWQEyqacLrhpGDkieIjIajONHfW4VCl4nTzXmkV2Cwwo0nNelWrR8vaxzy6JtjLcXQp/eYdmo5WsX+xjvneFdUVsz1W3a/g5aAfgyOYmgpiNevHwp5gNGS6tKM31YPRoBCxf2v4TxJwUSoPSjydOzTpGAQ0AKMSjHlNTUvVwBfJDHiMhlpHyxuyFi4NGOcwRSEHy3PAwQYB27ihak7PwH4BnEJSdKw5gkWQIRy4sA4OVVTml8YVtsXa6vRQFeQ4M7aKyjTPnPrz4GoRruT4Hw5Hx6jfTUj9gzZ4TQIqweWX4nSXxAU84gkkSOuQydETfWUkJyiakp7ol7Ist9AvhjEAWfX2D+rDyc7KiKn0WqEvn0hrZ7f445Kl3ZMqvSOGOwOSFHzvIA44C6Q9DCOdfKVPCtLiZXmRSafhuKiTNq1BpeN8zsuDne1FQVOkc8gv+zp8piSfKi8lgltulbmCpnC0mpXqL6sSPNmWg7mZeO7O/VhFY8VUnPWgXCtnLdgwivnjR5CcDVmb5wftl9SPk3QMGBRsSa4xdJFuPDgJoBtEw1R0zAQVgxR19AzL+zvqNEoJjI9JdVWZGuFojTnzh/FA6AuIHOcFB8dG1lrVEI/hNsqvwRsMhowNHSfJ5pEprQ4HxfNZPgNHhVJeoHiM02xkQowFVTq8G7YaC+QEIb6s7DSzCQbxHuBNbN9+UDsEqzprjJ63MVge2U9UPmoQBxwZjDJjwvnBscIIhvoO3hm4Arv2HJIlTrPH4HQBa+m3r/fLg3/p15TnbAdr6fs3lssp1Rmznaq/55356q/qZfuh8GmqlSVu+cq5ARkZGpTcPLohL5Dunh5tlFtWViYdHR36hxQT70daWqqkp6dJa0ubphcbDrfq/WOMenp7dA9LSUnVct309HRpam6R7u5uSU+niq1E9z5T+mzK56cbHeYVxxGjwbqEw0RVEHN+oKZR0zSmR1icKhuD2lCeOxdC+PTJ5B0AAeQ7SDXOxk+b7WHA1UF0EOcelEYJvS7TY8+uG5xo0h0gkbMdrCv6iZGiWl5ZrkHJXA7eSb4b8vKiRQuUb4TTOZtDN5fvnOmzBECoJfN+oc8VzuHi3SRQQkG5tLxEanpwaEQ2LExWe3qsD+YNpI+1GYljGsl4ggM59uSWli4lIYdzsF0025y1eWIQFGj1b0I1T1Q3KUjif1JHJqgxo7Y8QBcHa+iRgvEG2fzuW3LmeRdJj+SpwStKd2kjMHWUfEC0jkywAHn3y30PPCjDw8Ny++23SV52pmpTmO82SIWN91SXwg5q8qdqCA43HpFf/epXsvHEU2Tt6Z+Q5t5xdXrQ6QGB0ZJrB7kYUwfHcFpwGpJckKPjHMTm2C+U2R489wvUuLlxXHxiCHx2IVgkhn+TIqSiybTScBAWl2lKaY/QzTENr0gNcFD1XPC1DeplCM6w5g2pGA2gePEDoU+ghCIJ4pHO1kZZumSxJKuQ3OwROlELTQGpIIiUrFZ7qFkamnvF5fdK6YJcFY6KRIch3HwrXD04rI4WmwyqnESxEB0jrUiZ6VnaCBc4nk0Z0mS4TdQCl16fVyu/eNGtTgb3iMCbcmQKso/6SiJhtGy4PtFtJAhRqHFbZ4wojRQFHAXQBJ4Vhng2R9S8mgHlcYBKwOfhM8GOIo7NA3/pV0dnNrCWJfr/faZMTl81qWcy03xTpPCVX9TLzsPhHZxluePyXzeVamrCEbY56pI4Ivq+TRsg80NaEpQlVAdsS+zHCCHCBicKYzCb4eS6RLE4GaBm1dUV+n6i1YRjyzrgD87CfLSBmH7DVieJChl4LStXGC7XXA6cNcYOt8tq2VDGjpgkEv9wTnCkIPvOdtgUKn2rCEDm6tzZIIeKMK1CK85Tgv18vPOz3Uuo3xNcgV7gaPJ8w6UccRzhu4Hi5OTnSX9inhTnJMmSvMSYZFmiGatJnfoVaQK1JsU/3wconWmjkRW2X9xRJOMJ5yBoNMHmJ9ichzpXNy3ns9NNf/DPVeRrbEySO3fIM089KZtuvU0ysvNldBj9BJGeznbZuHGjQrcHD9RA2pHlVVW62B988AEZGh6WW2+9VdJSU2Xf3n0yNDIkSxYvloULF2qE1dHeIcnJyQobl5SUyKLyco0GOjq7ZO/evfoSPfnUk3LamR+VDWd9Upr7PKqEaxV0rV/EJqgEOKf9AUjOwkyXlGSY0nIcAvu7+X6AkV4PwnRNp1c6hkVSkkyrC1J6xiHBgTE9tUD6jYNifg4yZVjzDuFl8i/jF0bwHIPHaNGbCdpLwCcLEgbl6ccflpqDBzTqzS/Il5NOOkl27dguN920ScrLTPk1To5BiozQ3EQqzDEaGGWrYEr/nEhQB22uiteKYnZCvKneiBQyCl7/zsuq8+kIimFcDIIlapTZ8GxH4Eif2/TzgF9RgQW1Ab0JpfqpDf0gELZ2K4oEspWYFK+pCTryDg6NGhVZBzkJhXRRYrt7T71s2FCpHIpI5nL6WNUZ83jVseKwqIHlRYDXRRrlQj5G2ItNGyM/fcwgLT9+vlee2zq70vFt5xfKDedE1juHaqov3HNI2vvCiwseVx6Qb11THFOvLe4LNI75tpVLzJU2VRweVdQXBAtnBEQGZxkeVyRCbhhaSmit8WB9w81RkryjLWU1eWJ1YEOtY76X1CzRM84sRNfgVg+xrn0NwGzPIq9PigpzlJSM5g33ZlV8I0kP2e7VvKNaIOBoV8U6NmMLzPhATUjv5uZmSHFR3oeSrmK9NDS2aufyUBwce5+MmWeETEBX37D0eRJkcUWRrK7IjYibGOt8WRVsUGhQufl6BtPHw1oHyeIeyxcWhUT1P7AqqqM3SBGvZ0SkZZs89eTv5ZZbbpWenh555pmnpaiwSBITE+XyK65Q/Yi2tjZFZyDznX3OOXq+dXDqamvlzTfflN7eXhkYGJCvfPWr0traKo88/LAUFRfL2OioCnFdffU1alz5OddLSyN/3SjnX/hJdXCa+jyaOrPGWVMwKghoqqhwBOgrhfothGKMceegT0qz4qU406BNH9axo2lMekZdggoMZdSIC5ZlT0ZUjJUUHJVWCNQNjhunR3s+KeLiNM6c4w0EOzg4LAlxfqnOc0lTwyF5+603Zeu2rXLV1dfqBv7oIw/Jueeep5UpC8sWyoknHC/19Ydl1+5dmsKhxLaogM3ewPVUA2HA161dFlGUO8dbmfi4VaHlRQWJIgWAJD6pAYw6B/wAIm8Iu1RdAbFHS+TkOmh1wEWgqggnxzoednMlwuW/MS5sIpAM+V7d9J3uxqA2OFozlVLiLEKExvEjPx9pn6HgOQX+bjjSrg35QNXmKpuP4QQZo8cQjhGbt1Z+OC9We79XbrunXZHKmY5V5anyX5vKJT1ldkThyXd65L9+1zzj9c5bPi5Xn5Kq3auDSeaRrC8zz62Sk50p+QVZippS0US6A4dOEW6aWqpAaEAr6iLtGq0Ksb0DqjODRhN8qmNZ4aNpfY8hrvLdjJN0KKhKLGs91PzhEJIGBrkpKMiZIB/b74v0/kyfryFpdKQQYlnf4Z4vY2Gt0hPLSCWYTuIf5GF7O+EQ8wzCoWcWReH81r4x2dMwIMmucfnIunJJTY6+OW6k9whqifYW9hPtHRC0WIKoSL6PSjrtqbYgb2IPNpWh5tPq4CjZdFolDL8M9XON0Jxu1MEDsDyN6RFy2GuAInjHJNCyVR0WKg7a29pUPOuCj12gVQmNDQ3yyCOPqMAW37t7124tw9y6dYvj4NymG8SBA/tlz5498uqfX5Vrr71G5eMf+9//kfPPv0CWLlsq//Poo8ZgFhXK008/LZ+++BKd8Mcfe2wCwWno8egDgTtiEQ4V8VM9GVPpg6ZNeqJIfbdX2GdzUuJkfUmCZCQfnSuP5OHM1zkdQ34Z87ulrsur6E1Vvsv09go+lG8jMjAu0tAbkN5Rv0F1/EaoULu6K8Um9POd6bnbtWMcHMdJDAS0Qmp1cYJGle+884689PJLcvsdX5ahgX756Y/vlOXLq7TaYdeuXfK9731P7r//PklMSlIDl5CQKNddd61kpCZNaF7YSO5YvSyhngfQOM4VlRhs6iB/SvDMydDSca20Q6huYEijctINtm9VtM+Xz6IxAzeGjcuW0rKp4vwAx+LM4LwQ0VrEyGjemM7U8DEi6TpsOE2m5QLk6WgPIlnKP1FGtp2Ro71G8Pk2RQFviPlctMgQrCHOcuCIf+OhDtlyaGZ9HNbi7R8rks+cNXOvn8PtY/KvDx2RutbRsMPmfbh8Rb+cUpkocfEOUTsBYvjs/AveF9JOoBAQXdl0cQpRxaaRYV5OpqYhZyqxn20+jbJvl6YhkAKI5TnO9h3295r2GRpRBxwhzIz0yMjvkV6f85gfggWeOahorO85FUQgixrZ857E0Ol+pnETXNC8FnVv2l3EWqEVzdwYZNTwIw2CY7SHQqlEm2ypkWGBaM487mkdl0MNnbJ6cY5ULwLBmb8eYdPvA2I7exJzQ4l6DKB5xFOjbSj2H54o919SUaL7tE3zTlRRcUUDKZvUhKoa2x5BDtmNn9sWDlxgUsrfEHM5gqur4F1YLohuCk7ag2toP6XxcUnu2CZPPeU4OO1t8vhjj8vnPvs5WbWyWv74p1fl8ScekwULFkhONj1bUrRC4Y03XlcH56ILL5InnnjcqSBIk3379inqg3EECbr++hs0PXXvvb+RivIKycrOkrffflvVRjEev/n1r2TjCSfLujM/KY09XtNGAGqQ6iMExENvKkU3BTUsgwAAIABJREFUXFriPDgCkTIgSSpm5daIflmeW3thpSXOPws90qesgno+kZ5RkzKj0WS4IiMeE6m42h7RKjBQHJo8glKRfrNq1jxfW10VzLcKrq6y1WZm7Zg2EUowdvlVUbg8O04qcuLVQXn7nXflpZdflts+90UZGhiQe+76seqEtLW3yYMPPKDVKQ8++KD09fVJTk625OcXyB13fFbSU5L0hSZigk9Cv5hoRcIincdQ59HDaXTco9o0tmWJWeeTRo41zlzgiJDvBkWh9UG0B9ywttYurXyhvJVNnufQ3d0ndYdatFWE0bMxkb8hg5Py8EhNXYtkpKPImh/R/LD540zBDTH8kugO298G422QjbnVmNoN3CrPHmnuUC7XurWVEwP7zZ/65KHXB2YdKDpKt55fqFo4ocrFDzaPyl3Ptcl7NRQrhD+yUuPkP6/LlYW5buU5meaJcYp6wTkKz48yApKURCN+l5GZqv8GgaRqaEVVhVPRF7mya6hRWmRPdUayM7Q/07E8+D7eQ6pzcKRJj82VexM8Xhw2RPr4G3J6rNdmfDjvpDshc883wmIkL3yaPsO5oRHpfH9H8LyoyN+o4baBhuBgtbb1qN0jmJpadWb2IThaoG2sOyqo9jX2Can9j560xGgoHSOvw5Snt2nwB1cpVic10nWsdtrj1SpXAgr2TdBkux9pqwZ9UbXsOviw1TRHf5WN9INF8y1eMKmJy+dCX8PyP1zeUYlv3y5PP/V7uQkEp71Nfv+738tnb/+cVK9YLrWH6uWXv/i5VFZWysJSRM+SNOp/+snfqzbB6aefLg8/8rBUVFRIakqqbN78rlx22WWSmJgkzz77rNx4042yYEGJ/ObXv5ZFiypk5coV8tvfPigrVqxUYa7XXvuLnHP+RbL6tI8rB8dgGWbc2j+Jlgc0fHQaauJIqHHTJpB0nKXCy6W6OLH00or0IUZynkGdzHgNohL+U5zbNxaQfR0BVXSG8M3pCO8ZPrdJC00cTldZnRkVnnB+w386XWextDg4OEygYDhMKwrjJDclTp3Dd97dLH985RW54ZbPy+hQv/z6F3fJ5z//RWlubpIHHrhf/vEfvyG//e1vJSkpSZYuWSpFxUWyYkW1DA0Mq3HB+GNM56svTCRzyjlEaYcbW6WoIEdy8zI1fRbugNR34ECjvtjBjfvs+ZZzAawKT4JII7jCyELKRIdIq0NeZrMisiXfj9M0fSPlmvSLqqlrloryIiXczUZSZTy2KzPODY4j47D9zCKZGzZbDDj9gEgnzeeGafozjStaQErSHm8fGJV//Z/OGXVr7LnM06nV6XLGqkxZXJSkZbCUhW+rG5YXt/ZKW+/sTT3XLkqS71+Xr8GCjmlsXAXrQNqYM0rsw801xqe9vVeFDLOyUk2vujiXqsmS1pkPgqrlWLz77l5VpSYdcKwPnjtoIek3CL/zlZ5i3FwTfg8VZ6RfYzWOvLO0WWB8pHCPxWFSxQNy4ECDrF9H2jwpovcumrGYoMmrMgxWF4k5su0mrIyETeWC2HA+XDbGhnhoQWGujCWky9Zdh6UwPU6WlWZp+o9y/FjnN9Q9MFb2KRxgkGxkCXCojqXjZ8eBHX53815F0desWarvJs4xVc+uF3Z2GQdnWp8hox5sIkRVuLHG0xH+06jVsYFWvTfcNab/XImutDIIjEtizwF56Q8vyFVXXy2dHR3y8h9elMuuvFayihZKanxA3n/nDXn+uWc1Sl23bp186lOfkldeflkGBofk/I99TF584XnZvn27LFu2TLk2p556qhrJl1/+o1x2+aVSVLRAeTfIoZ98ysny4vMvyB9e+oOsWLlaBoeG5KSPnCmlq0+T3mH0GZzeTY4F598q9KfpG6Mrg0KwSlmrtfdLdYFbijOOVtaNZiF/GOeiz7On3Sd9Y6acnAWqhGOL4gU/3zC9qOwaYfwgcqQRtPzfLdpqYUVBnKBjBPlx976D8v77W+T08z8l3rER+dMLT8olF18q7Z0d8seXXpTbP/s5qa2tleefe058Pq+cccYZUlq6SA7sP6wvDi/L+vWV+mLa9Woh2+nzZx0FdfYcpUvrsEVi/IOvpzn30TFtVokRgesQ6lBjMzquZZGUsgbDpNYxtEiUwsZxbo3iQxHwbHUS5dNsQtoIMEypNS83/CAMKdeKdEO3HA42I6qYQH5wykzKxIpFhFdQJkqG9L1hfeWcuv2GW/s8cxwoykstmtg14JOv3tchLT3RKRwjFcAtIe4JYTnS4zOnZ8pNZ01WZNkqOjozE8idcFz1ROFUMF9KJSPiXMq12b6zVtauXqKtKHCOI+WRRDJGu87feWe3iiWStox2fUfyPcHnEC23tHaqnkosooHhvg87w3XhbkCY5/2JFRVkTRt0cqGik7EiQTONlerFI43t6kigDj1bx2vrrIAChyPfW6Vzq/OGs0LK1gh1gkYlabpc++eNebSCLTWN7uC5uk80N1NKb4j4VI/FxbllxBcn21p9kuAfk0VZLonzDGvbDeYGR8lmacw7FjsKy37S3t4tdfWtsrxyoaaX51p0EenaZN5AzqnmZJ9cvrxckS7G9IGTjNleFBkRYwQX5iQIfSlBT1As5mfjwAABn0FFXEa0ylZlGBOqQi7qoanxcP7HboTBxswgDka/hT+cyybXM2KcF8SPGntx4UirHH2YvkmT6Ii9HAgFFTpFaSJL89ySlvTh8nAiXQz2PLgyNOlsVZTeODmmyVq0VzLnK2zraCcZ/ZuArMiP09QdneR7Rw3BmZ5Z/GxhlluS3C4Z8dAJ3fSYmkiPgQT5fHKorlEjEhWpSzC9YoKdG4xgqPw3mzBRpt8HcdOQz3A+WPCxpGO4niHAGicg1KES6u09smNXrULjaM8ER0jcW0tbt7R19El1JZuLWyFVImJST9MNE2NF76S+vlVWo1fjcFFCOXPcG0bXQPKRa37YtBCEaUjH/BtdE9IdoBXBROfp34tAX2enaQMx3waE7+L+6XzNvEG+tbyin73YK797d+bUUmwreOqn0pPjFL2pKplEALQ8u3dQ0TXWAs+MTZVdBecCB4bUANLypG+YI9aOLfc/Fs4HQRhKxbwna9csO+acB5AEnGkMCEjAfDpscHxqaps0xTCX9IZx+gflUH2rVqaR6p3Pg3UASZy+WDSdnU2Mk72RajmCH8Zje3ZNHxPVkTgz8O/Yszq7+xXVIvVIcYNSPBxjx3sBL294eESGhgwvjbQpjTVZZyDd0AX2tHlUF6260K38UZBjAhOLJuIocT6SFzgHsa5RijHqapu0M8HyZWUfmHNj51AlGfqHtLJww/rlkpySpJyxD8zBsVVJWqqsaQzDE3G7XZISL5KXKlKaSX8iazANmmJbRUwvVZ+tdP2oBc0io/2Dz3T63tzoEYmj+YJLaFYZrm+TdZ7s9xm0w1GD9AdkUbZLKrIjb/QZ04tmvQ47mJguMvVD8HDquv3SPKB5JkXjQF7soY0w44wCM0cwiZxhjHlND6bgwzRTNS0vilL9UpQekDScC49fGnt90j7skpxUtzbOTHEH9BoDY8axxdnxqQNqFLL9PsS/2uRIU7tWn+CooGNDBZbVF0HIDKOenpGqqq84RTgZTUfaVeGSvDVwN+mXOvpEuVyKhkQjMMj9UQ69Zct+jXooBw+1Cdh0AQ5JfGKCKvOitqxOmVNevufAEa0Cql5coM4E6Q5IlZZvE+wQsfFQIUNUZYmM4R47qbFt2w7KyhU4QslRrw5VlfV4VeOHPlPaIXp0TNEq+ERE08EPG+eD58Kmi9bK7OkWgwSZ5RsZgsL84MC+9fZuWbvGITLHu6Wm1Sv/59Fu6R+JQPkv6pmY/MC5a1LlHz6dO6U60nJe4NIkJMZrp3bUhO16JIqfUOfVVHacpo14JrEajtlugTHtP9CovdqqqyoiSglYXRf7TlvuJd8VHESEcqZJQeBQL1lSoveHAwddAIOLDlKwzpTlpoXrUzb9+qwrSotxnHH6Z0NFws2N/d7evgGVU8BZorIxEnL4bPPN77U8ua1b309ItDSShDiuop60ofAHNL2MU849kKKn9xuIJEg0n2cfwSHBMWDOVdW7rVsDFBwXKr9YV8hFaPPeaeiKRe94hkYWwLQvsOuM8xWlbx2XtJQEWeI0KuY860jy36S0ec947wmkuB+uE236inVA6rapqV1RV9sWJpL5nK9zEDDdtatW54zAl3XkemFnUBUVzaucb7MpqOA0hDV0vCDBqr3qvDiTbPuE2L3MvkQoAoOEcH2b4rFNNOm2nZs8tdHlfN20vQ5jhm/SM2zKpOnZRPRhWxrQrHnCj3DSMxNpOotQKLnMEHkhH1N5tCwvTgrSYoQ9IrhJNg5Sb2bRkT4A0aKdhUEzzHOabLURwSX1lOHxgGxvHpcBT5wEXKasjlScPmO/6a+1IDtRxntoIBmQpPRc8bviJEnIASdLXV+co3s2mb5LT/BLwDsuroQUCfQ2SEtjnZx37rnSOeSVuk6vJCfFy9Jc07eLZ0FPlKIMtxRmmDL7vv5BeXfzZlm/fr3k5WQZ8lhnr1ae0BJh9WpTPk2ZNmREXkoindxcSngT5O133pFly6qks6NfVq+skKHhMa02gFTHBsLLS7og2o2TcRysaVTCIs5GOCjXGP4OJbAPxWfKkrwESaTFiDOn9Q1t0tbWpY0BbVQHCriiqlwdsWAkBGRn+84aJRHmZGfMrNzs9cnOXbUT0P5MGz/pQsj9Ct+6XJrOBXkw6Ve/Gi9Ul1lvtKNwud2SmpIgqXAMlKAlqlpMlUpBYY4jsOUw1xyu1lQUEPK5SFsbXJRMSUtJmsrvmmXBbtm6Xw0CCBbPHnTpV6+OyB92hW+vEOk7EO480NhvXpEnGxaHRsMwwhBMeV5s5uwjGFOvx6frEZSQd0jbUgSp8c51XKE+z/uPYi9/QxgP5jzwM9JkPFecUZSBOSwJFbSAdwEHjPeLEnbTOy208jTXg9CMwwvKAlcMhIGfY6iXLVko6Rkp+ryoNuR7MDq2GWYkSB+d7mtqjmjrkyJ0ZhJir/bh+5FUQGMIFBBkxOphxfos1PEG0d13WO8ZHhZ7FHsERhUHhXOYFwIEHBnGAeEXbR94dDQtpbSZtCWIH+8h8wWnhnedFBuBGs8FZDCWA3PcMeiTvW0eWV6YoH0QbeGJUWY3ZH0cdFLmtLVQqYuURP3OaB0UHDuKI0i7Q7qORK8olvua6TM4mPAlB/qHlBOlvCVaNdiUTrCnbaulrGdoLzxZRWX4GsaRmVpFNcHpcaqR4Gf4XW5FCJhkHqbZKyHy+lUVGN0WUlXH6rAplENdXjnc6xOX27w4VB/hfFFebTfm6fduNGPMPSrqBLrhjpP8VDEGO/Z3cObbdbm0wV99zX7JysmVtHRKS9NkdHRE5z4lNU28Xo8M9PVJXHy8ZGaEb3g3/Yu6hn2yrcmj6SO/K94R/Jt8jqBcFfnJ8h//9GUZGRqQOz7/BSkuWSjPPPV7OfmUUyWztFpRl/HxUR0H89J6eL+0tTTLuuNOkTdfe0Ve/dMf5dvf/rZ4JEFGAwniCtC1VmR4dFQGvTTMdGvFFygeUUR9fb388pe/lOtvuEFWrVxhKtk8HhWjA77FMUAKv7OzW7xev0LkbAYDA4PS398nP/3pj+XW226T6uXVMjg4KFm08khIkJHhIVVBRrcGkme0BxsUqsi8vAhKhYtu9Ly6JjXC2TlZISt4tH2Dx6sBAZsiGw0R4HSnCQSFMQN/gwLMVPrN9+7Ze0hLYtmwwh0Yuu6+QXn9tde1PUBKaoqsXbtOqqsqzebnlKLyed7hweFRee75F1Vj6owzzhbvuE/7CGHIuRYGA6SKzYznxzjgBAQjOrjMQyNj8i//8q9y1VVXySknnSABP+KLkR1WNIyUGRsXiseHO73y0I5M6Rk+NhvGp45Ply9dmB22N4+Fw0nrYcAwcvOZqolsZsxZ7L0QaiHWVi0vVwNrAx+QvTfe2Ck4DYwRtM2m2Vpau1Wsjgav9Egj9ZqenqzvFZyS6RwyOya6kuMAYwxBKfg+uCDNLR2a6madMhZdQ/Tfo4P18JhG1TOtTXt9i4Tu2Fkj1csX6XfM5eB+4YsRENEuBr4K9xorooZtoEigvr5FWwSQ1uFnykMNQllAYHFeurv79d0gTQaShI3V1g+DI1pVR/odRygcnzCWezcIe0DQR+se9slZlWkakIejH/DdoN1oEJHaB1mCRxhcKTrbOBC0RHwQFHk+ieezfW/w7y0yiWMDmqQCslRRGaEpE7nbQ/ksDnVlshfRJHITLNmvqExQKmMShTbXNcRceh+ZCqSCVJekJJqapaFRn6QkBKQgjS7cs4tzRXrDpm1AQFD5JaVEd286puKstAyKNA+YXkyQUMcRu3OZNg/mzcT1op2EgSORYne7THNQ/QyaOAk+WZafqI02j5ljhubB6Jg0Hq6TwqJicccnSFNDveTkF8j42Jhk5+RJV0erJKWky0Bft1RWr5zgJc02T7taPdI6aNJT49po1JTIW2QOlKo8N0l++K2/V3XpwsJC2XTzLfLsM0/LCSeeJMmp6fLcs0+rYnTF4sVy1hmnaxVUS0uLnHLKKZKdkyMvvvCCNhck0rn0ssu1Au7BB+6TQ4cOSX5BgXzxC1+UV/74sn6ms7NTjj/hePnTK6+og8N9P/fcszI0NCQnnniSbNi4Qcni9Ow5ePCAlJWVy9e+9jV57vnn5A8vviiFhUUq3Hj1NdfI/n37lbCcn58vX/jCF1TdmRQT7HoIjNEerAHKEImGcSLCRZXG0ahXRyqHTTTMF9mAwr5voRwm7S81NKI5ZVSJ2RzDHXwvkfVMJGg+i8Grqz8iv/zVL7VxJM5fe3u73HDDDXLySSdK/8Cgqk3z7mdnZWrq4eGHH5auri7VqaJ3Uk9vn66x1NRU/ZuoHHFDxkv7lMzMDDV4oAUDQyO6uasA51e+rN2zz/vo2VE5OMGcA6B1EDmOR98ekbeas6J9lLOeX5Tllu9eky+LCsILodmATnkHdU1q5EHaPqwD54/qIwwnaVSeCc/D9k/DQbZEdMaOscUxxcFm3ayAwJqcJO54t3SQ4m3u1J+RTrGHkkg7elSLCdl9WyJuHAWDFPE5jDUOPs9ff+cSNfKgRSAUtnonlIPB+DG0oBsjo6OysrpCkae5HFYTxqa/+I5F5QsiSuWF+l7QDgIPeDEZiCtSrRPU0dx+xq4RVZYOgObFTTjBlvvGmIzadOzk3lBjxMYd6vJIXbdHEtxuKcmMk+IMt6QmGtX9UAd7ke25BzoLWkqwQmoP9HS29B5OHw5SFZV1DlI4l+cW62fN8yZQNylsTVFNpmYmy4Atd4CT1MExldMT5aCGU2OrqybRD0sI5nP8NyTeifRPgM7aolE8BtUQeANKMKUTd8ocGoDh0HAtiKxD4wGtmOBv2sJjuDsGEekzZFa+dzxAs0cWlmtCrdisVOOQcT3T6doYfgw+/BLGnZkcJ8XwSxJgngcXy8f6WMJ8TkWdxqXu4F7Jyc1XpKS7s13Kl1RKdwcQZ4p0trdKRk6ejA4NSNmixVrZNdNhHFnRvlWDHjqzk6azlWKTzxfib1lOovz4u/8kxQX5qldz8kknqeNw2mmnyf79++Xw4Qapqq6S119/XW695VZ58803dNO88sor9We/+93v5G+/9rfy7DPPSHJKipx80snyxBNPaAoKxWIq4mpralSJetPNN6t6NU4MDg5HbU2tojpHjhyRK6+4Qh57/HGpXF4p2VlZ8uqrr8pXv/o3cs89d8uSJUtl6bJl8vvfPSGfvvhi2fzuZt0YTzjxRDlu40ZNi7z//n6N3iD/RtpV3GhBGaidkl9QC5yXcNE655HKosSVvkqRQPIzPSuQHpAZVHQhtYYrxWaNbN9R6zTPDM/BIbV3oLZefvGLX+gzLCgokIcfelhOO/00Oe/c8+Spp55UZxPHBycVh/TJJ3+vzudtt98uPd09WoE4ODCgDu+FF31ckTIcTDSqWtta1XG6+OKLVX/qoYce1meHjtWzzz4jX/rSl+Rj558bkYNjDRORMEYPRwnyLjyrBcX5sutgu/zsz3DI5hc+veWcLLnmI5FpGLH/IRVPOgGC77E+LO+Cd0z5QE5DU3g/pERwQFauXKxOBGsVR4GUAzwq9nPWE3ucdUpxeihzXr68TNLTTFqKNQzRFwOxYkXFRHoVZ27rtgNKkAVxDHY8Jjg9WmQgJnIOggt4hgQIfB+pD9AhUD+QPv3bMfCch/IzwXJJSYEK9NnfQaImBaH0CHSg3HGaCeAzaAtx7kzIAfcD6oIzSuor1vJlKr0gmhMoHWsRu1jWE3YLG7i5YVyyUtxSkRsv/SMe5VJiY0m/znRYOQTSerhCrBmeGU5yuFY3rMWe3kEtCgBF/LAQnFD3dUxJxrC4MagT/Z2UK4JgHsQqR0/GHSeLcuK1qiZWB8emnw73eORwt1cGxw1yZHRdTGdtHg5VNbz4LO7kRPofOSXSAfg0Zqwexz+wqSirK0P31cK0OMlMDEhaormnY364XOIZ90hHe6sUL1io1RrNjfVSVrFMujvbJCEhSdraWiUzO1cjZ6KJmTxtO0+9I37Z1eoTnwt9ZkNMo4t6sG+Pp1+WmyQ/+e4/y9o1KyUvL0+dk/S0dLnssktVMJHIvLx8kVZwnHfeeerU8IJcddWV8vLLL8srr7wid/7wh/Kzn/1U2ts75LjjjlOEZsWKFcr9QKF665b3FUX4u7//e6mvPyR3/ewuufa6z6jRpFw8OztH9u7dI1decaU8/8LzcuFFF6kx/e2DD8o111wrDz30Wzn3vPNk/br18v3vf0+uvfY6/T1j5b7uuONzUlyYJ62tXdLdPaB5cIh1s0VNFrbt7xtUBAoon9w0nw13KHzd069l13B1rBFQNDQGOXdrbPgspM5QPYoYJwZv1+5DSsImhx/uuyYcnJ//XAoKC9UZOXDggFx8ySWasnr1z3+WT3/6Ym11smXLFrn2uutk+7at6uDceNMmndf6Q4e0e/aLL74gn/r0p1VP6t7f/EbWrFkj1StWqmr4SSefpE7sD++8Uz567rlSWlIqP/7xj+QrX/lKWAfHRrUW/bU8BpR6+/uHlRfCOuMZKOlZRF54v1t+/OKwVovMx3H80mT550tzVZk80oNoF4Ri5UpTzn4sD3ROWMcY2eC+U2hEUaXjGfcqx0NTHgR7gyOyevViXROhxgbPC6IsToItrWXeuR+4ZBD4SVPwb7g0/E3VXLT8DA2SlUs4rrwdHATWNusU0URUwjlIlZHqovUEQYiGl040Ds+F9IlF9HDaunr69T5570g9k4Kz2QiTbrVPg+7i3GurBjix9s5iLIwftGLpYtND76/toIjmSJ9PGnsDsiTPoDcxbD16W9wvqR7SkiB+IOChqll5lqB3zDEI4l/TvKiDowvBEYgLfmChoDdz40fn8+xiCn7Hx3yGtJzgNsZTIxDVS/FLRpIRgSvKcCkSghMfy4Ow5GEebOugX+p7AorMGD4RHBsQHPOQTbW4IT3yOadXojM+k5LSaiIHlQGdoR0D/4ZInJ1kIhTr9HwQi5uItbnxsEkLZNB7KFkys3KUV0J6rf5QjSQmJMrgYL+UlFVIVmamRhahjr4Rn6JapKfEHa8RFCTr6flZ5gZhNBycu37wr3LSCcfLeedfIN/8t39RraI7Pv95VRzGIFYuXy7x7ng565yPyhuv/UXeePMNufBjF+rvN7/3nvzg+9+Xu++5W/99ySWXyi9/8QtZunSpcmnOPvscef3117Q32Je//GVtjHrPPT9XBAhBRlIiWVlZ0tjQKJdffrm88OKLcuFFF+ocPPrII3LLLbfJww8/JKNjo1K2sEx27dopF198iaIKHZ0d0tjYKDdvulmWLS43glnNHbpRmw00YcaSeKLFdzfvkazsdIVpIRjnZKfP+PLqmvL7VaeCzVjJwQlu7VdDrj5aJwfDVVt7RMdKS4Vw5GbbdK6vd0irzeAthLK11sG5+667lLheVVUtZ5x5hopogpz19fepujQOzQ9/eKdcc+11cqiuVv9N6m/z5s36zBkHxgrHqKAgX52a6z9zg5QuLJHvfvc/pGJxhayoXqEq46QIFy9ZKrfcvEk++9nPygXnfTQkgsPmiIYHaTnI4fA2MHLwJUh52PJ37d3kbBTc989f6pEnNo/M+VXMS4+T/3Npjqwuj67iCT4KXaurq8uPidhb8I3B6Xjv/X3qPOMwMGfVOCFWr8zvV5SFeWHNUBUD2TKcM0/KD3kBnEYcIwwTezRpGBwfUjnwnkh14VwTxYcjIEfyAKyzYvZeU0WIAwt6BMGZ54qxhCwNx8ekPUdNWtJFQ9dCJeiyJ+KsgCahxQOPDcSBFC3vG9cYGhxR7heK84nx8eqw4diUlRUp2hOLM2paY3QrEgVS8ddkyCdcOceG2QzEXLNfFH6wvnlmkJ4J8EAIrQMKsgoXjf2VNO0HpX0TyXrjHBX6Uy6AIiqT0uG2/Gx69Glg+4CiIhYyNwvWQB/B1yCyIh9IWgciqT0SXAGpyDHVR0o6DvK2gdJmCoQgT7X2ezVlRIsEUlE7mkdVjXfMh2diy6HMdSytyMk+TVQf0XIB0iv/p/dBqR5cHD4eoJRcJD8tTruG05kbDtEx49rM8LQMLO2bhGatRL+WK/rkSEO9xCeayoXS0gVHiUgpwZt+Wm6XNgeFVT/ojdMSZsONMqXdds7t8+X3JdmJcmjXZo328xaUS+vhA9LS3CSrV6/VFF/rkUPS3dkhOTm5snLVKhkb6pft27ZoegKuDJH+aad9RHbu3KkGdd26tbJ7915paWlWNOD4446TpuYW6e/vVyRogJfpUK12jacPGchOeXmZDA8PqZBjQ0ODqlZj5GpqamTVqtXS0dFu+DYFBdLf16eCjq1tbdq4tbCgQFZUV5meUWyofUOya0+dRnGkq2Zqwsf/ANdBAAAgAElEQVR8btt+UCNDUB8gccNPmj1Kt92itUGnViZ51EBjrNkUbWXNTNeyyMzW7QdVFdS2bQi1VDgXlKm1pUsjLiJv0KPphs06OL/65S/l3HPPlVNPPUWNC9H/7598Wt5++y259NLLVF363XffVYRsm4PgXHTRx+Xee++VJUuXyrKlS+SZZ56Vj3/iE1JYWKA93W6++VYpXlAo3/rWt2XJ4iUqqgka9/GPXySlC8vk+9/7D01RhXNwMBw4hpQaY9y06gfj5OgfhXPuWrpH5V8eapP6ntijaZ7oJ1d75OxKv/N84pVjAvfAiPPhVIVGdUhPtbZ3K19kNp5CpJvy9PN4J3H+auqa9P2GsMu4cAiCq1WUoDs6rvsz4w1nbLgejhkpLQzU8sryKWlbnFfSVKwL1HCLi3LVueB5zFRGHs392XQbgQAEVaoIGQvvDik0nBC4RaA9jIfUm9VpYd/jPuMT4vXd1m7sLV1aKq9GzUFMWUO8x1yTe+Hnmp5LiFc0AiQqkvfZ3hfOFpVC7B/oxsxFGC+aueJc9nHKvlMTY0dkov1O/V5n/phDnJ2RkXG1O5DWmUvkIuDrFBaxnxoNnr+mQ6uoLBw1vYrKsvFtDx4bodqf2w1UOToWDnEkybkmJdXwXVjMlB0bTotISbrRvclIMlyXwTG/tA94NWdYmEE529GT5IBMei7lzZxRVZggbQM+OdTtEXFRvw8SFKfODu0VuI5RTZ7U39BFrtc3FUP2XhBDwtvlD7ldOoczxsqChAn0yZ5rHLmZHbEP4iEzrxgtUCnWVaimcm0DXhnxipLMeEG2NnklEOeWUUAc1SIKKHnaoFtOg1WHSJ2k0Q/l/UY/KAldF03jGeiYz5LKoidXZrJLluTGqyMV9ggB/Smxrbtfdu6qUW4QmxYDgQdSWJitmwk6EJNer10J+lAN9DjToc6zcb41AmvvkX1765XwaAXYQn0cx2TL1gNa5UClTKyHRqEjo3LkSIemuTDefG+4KhX7PVbNmBJgtHtmEii07yVGC9Iohpm2Fvwd/E4TZdU1NGnvr4suukhOPvF45WypOm1bp/zfO/+vph1BAM8++2w57bTT5fnnn1dk5xOf+IQ8+sij0nikUdJSUyUjI0POPPMsycvPkycef1w2bbpFkar//K//ksrK5XLFFVfKv3/z3zT1taCkRJqamuTmTZvkzNNPDUmER/sDTaA16BRFCP2bNOKYPPWXBnlid7p0D8WmjbOmaExuPytJ0lPRzuhTg2lFJIuKco4SZrMGlA0e9da29l6tPDpWB4gE3BTSYWgCzbZ2ZhsH10PsDYebtW0rrybXnnGAQIOoXqQUnjUbLQI52zjsO8k+bKsE0WJiHbAGUlNxMN2K4JD6yMwMjUwqr1D5OOOaHQBtwvGza9+qCBMEjI6Ma0UVSARG2to+u5NYhDB4rzd7jJkTJWBXR6Y3FMn9R3IOxTIE9jUd47IkP1FSNePxwTsS2Hn4Xmgh4czAu2H9kC40iM7Rh8na+NVR4ll+kE4ho1EHx85VMJJiGy1Or66yE2uNoV4kiHwcXF2l0CnkNp+pUsIeAS+yeVM1lZcWJ4dxTkSkIjdREROMLnyXYEKlqcQySAsKvLUdHmkb9Mm4V2TUJ2p4cbY0EeaKMyiMOjA+8QWMWN1kY1CHHB3kpJgGlMbYa+WYOmd+cQd8cvrSZGnr92peHqQDB4sxFGXET0E+Ilmox+Ick1/UpxAS+eoa8ilyQxVZz4ioc4MTGHCZBpvW0bNjm3i+VtvIKecngGWerAo1WkaciyrxikK3ttWI5Z1DLO29Lft0k0Vbg7Xh8xpNCJyB+YwIbNSIsWADnUljAsfrrXd2y9rVS8O2Z4j0eRpo3myQIBXks2cTf8MIAd+DEFCZgE5JuIPNA25A/8CQxMe5Fc3BSczLz1KjkJRoVKDVIfYFpLe3TzlbKUkJE8J7rAfIvHC6khKTJCMzS2H+sXGTKsrPz5OxMRy1ZikpKXa69xoSaF9fv3K0CDDQu4FflZebq61QmptbtXkqcgLZ2dmSloxOyNGOCJH6nn31ctzGKpM+jGBy1WFt7VKuSc1grvz8jwMy5olMSNBevnqBWy5dNSSnH28QGGPwTKoR4w73g7FZRMSeY8vDNUV1qFnVU+dzrdrx6TMb9wp6QPBVQFPm8j2sQ5AIeBVW+Tp0RZMRWiRNS2oKR38u3xvucZrgc6oG2QRnQsy944xBbMYpmclATu6FBsUJPix3h+vV1B3RNAtl67w3lJHzvBFvLCpAyTvdCPR5sVUBTXvhQJHO43e8vx/kUd/tkeY+r/SPeaU0K0lKs9ySneKOab+d67h55xBgRdOrUvufFTqoXugrs4bY83hPKSGPRUl+LmN2vbCrOzAh7mff7mnG0i4Oqyo8+fJNrs5w11DnASfEGlOn9JrIEZcEDk5OilsdmKY+r7K8VxYlTilnAwXCscDR6Bs11VFjoAiKFsUpgsGLggNEasmpXDTGG7g2WOI/xD2anlOm2ss6OKTcAkBxGS5V4kUo6VC3V0Y8cIpcsiCTDuKiFVUsttkOW+WFwF560jFWPnawjaZejzp4Bzu8imrh/KkOgxjnxiJqE8/3qOc+6TzxXziqinI5D5tIoiBNpCgtIPT7iSWFB9TM5k0p/qoVFRNCWcrYn0NvlJmcgW07DmrKhz+IbYWqTmLDY0MjWsaogGpEG8Ea4+RRrR4lQ/oDiuKQcpotV61rcnRcBfxwxCBQhjIwlqeAkYVHgQgdTg4bMddgQyL6tZUNWp3k4F7T0WQbtODcdYFkjHs0Rcdn1bA7AYqSnR3Ez3SVM9Asf9tUNfww0gIQuzGocIgwFIaVN+mE2FQcKq6QN9kEI0VwbHM/PJLi4nx5/P1xeeSt4UjFkmVhXrzceJJflhcnHNUawDqlBGTMIZEraxXEiANEbu3apaoK29bWo33SMII2hUN6Eqd9em8wS7ZlPiMRQ6OKhdQd0XJVpencPpeDZ8z9ICK5ompRSIODYScdQSsR0rqVlQs1RfVBHswT6BjBCHOAU0EH87nuCaAJvT0DytsB0eQ5qOPkImXvk54eCNBe5c9x77ZxJI4uZfRwfuZauh7pPGIz+kf9srNlXIoz4iUrhX+L5KfGSVbK3DrRRzqG4PNYF6BkoFjofRntpFQN3HD42dfYK9iT4FQdrDEp1Y7OngkhSqpQI1n3sYwv1GeOaRUVX8hDMgiOaUBnUiEmok1LEG110NjrFQiwqYluWZqfIFnJxlEBljPoSkAQ6KP8bXBcFOpK1L4ChjfDEVz1NOGAOcRm3XRmmDFeepwwkHF1VRxVVxWTSyUNEyedg14ZIq3D5i4BoclDaoJIcabbtBqIRyxwquPCdWk/wD2MegLS0OORtMQ4KcuJD5mGm4+HOmGk/Ea5GeJ1ywC+jWnHgOYNfoMt3Y8kUuaaaAVx8DmbyoP4zKKHS6WqvfGG0zPpABtDNlPkp2WJGPLdtVK5lFYIRGmRjCry2bIOnDWm723Zr04N8uqIiQU7G4yHDZW/B9H2aOlUR4jWD7SECFXJFHy/RIh8VsvL0SLp7lfDrWvB59NrQXQM1bnbalHoewMsPT6uhpRNgwh6ekNH3iXtul3bpKKH8ALQI8Hw5xdka9UgGxFQvGk6GKebD+NTEbZpZbr2Pvh9Q0OrpKalqHMXy8Fc05drbNQjSckJsnrlkpBkVxxJeA0gVZCJSYXMVuFmx8O902QPB4BNM7+wQB7e7Je362evgspNd8sXLsiU8tR+3U9Qup3te+2+hZODrhKGDueN/j+LK0r0WRs12CQHdSjS9Bb7CXwv+H6sqR276tRgL1mMHgsBWvj3BHQBJ3d5VblkZaRF7PzN9MxYh7v31EvJgjzlPE0/1AHaUaPvLdV7oIcfpFFiPBDskd3H2S0qzJXMrLSYycHT78+IR3r1HWP+4RbZ50B60qSiOhQ94j2BYwI6umrFYg14PogyaHVEfQFFbtqHqIiK14yHzWTM8xYZ0SsO2v7+ln0aOJH+BgVjryE44TnRvT0nN0P3JLSCKOhgLwcpZK4Jwki3IxBqxBGdQiDUdlVLb1IrKKIBRXCSU0UV+gUL9eKFexnD/dyKBHp9Jsqz7QDIK8LRGR33Km8jN8Wlsv0eLxVWJqVU2+URj8+lzg/wtws15IQ4dTjggWhPK7fh2kw3qpabod2NLMEkhLG14wbpMHwhh2jsoD+jqt7qtGdAdj0OtCigKTf0fHqGfCqJvTDbLSuKk7Q6zB6kA0gPMf6uYb9yYE6pSFHBpWO1QHkBOod86gx2Dfqld4yF41ZSMSiOSSEalAvEBa5SsAMy/TmadJ1xAOEl8axSEwJSlg1XhnvzS23HmFTmJ8rC7Hgj4Ohs2BhK/hgHInzEwTloVPBdRPrzuYHYtBROC/epDkdPvxQW5mp0uKisSKMPixoQeeMUGGcgoBsaBosKLNQ9wzW95JkT7RP1UgmkAl5xcZreMl2641QkbczjlYry4pAIDikioFxL7KNKhkgapwjDb+aFShOvqqQyZgiabMRG4G2qYWcjZ1Oqb2hV0ARNFBwghd2RTfAHpKLCqB8HrwHV86ltlIL8HE0bxnLwzuzeXafzBUk7HKGTMVKFwbwToYM8RRql0yR02/YDmlpbUrFA/x7zxsmzB1Llz3tGww47KzVOvvixbDlrZYoSbdGLWb+uMmLnQRGurn7VwOE589wbG9p0/jMy0rRJKmJ4vb0DOv9s8lQ70cWZJpAWAeBn1vFB48eWXyvKBsIdF6fpk917DykRWMX15gHV5PkeONig0XeodAvPpPFIh3R09Mi6tcvm9X2MZC2pIxkIqHghwcH6tcsiXhORXD/ScxgH888fkB/mo2xhkRKij/WBfcR28KcoM16D6A+DdxN8nzgyu/fWK1hAxRpaRax5nEF4Uux11nH0eryycUPVFHFD+IHYAoI1ni0pdNY4+yJ7P9WqIIXzyVN2PW+rqGjWpRU65pYwlDxgS6izwDKLnxeQCNhG2oZIZJwkFWFyLsIitWqt3AgaM4bfywI2nByTVjJQ+uAozg5OS5xGuKNeSK2mAzjXVYVEhRLNT90kW5QZPwl82/HpuFWh2YxrchxHj48h2U0VoILKLAy/3ksQoD5p/M38ECHzf+o0+L1Slp0gS/PiNc3Gz/C+tzWNadSfk+aW0sx4TXnNtXRvxujMH5CDnV5p6KWc0jRg48WYfI4mnUd0wD2QqrLP3VbDGQdosrJMydgS0LYO6qD6fVKW5VJSOE1K+0YC2kwzKc4nFRle2bOrVmXfh4dGJxrO4c2fduqakFUYlhdAM7pFFcWSF6SgOteNBMcGhINUAo4Dhp2IgvQLHcLpTUWUxrPE+B9p7pDCgmxFLnSdw+3y+5W8S/UKrRNmEvpjAwDGViIo60qrr8x7xRxQdQD8jTELFidjPJBIgcmTk5IkKSleFYEx2jhiICHAu1SWsA61qR8SDPHxWjY8nSjKvFlDiUHDGQB5gLDNJsPPQE7YUIJ1QbSVxDjd0w+rswmqEsvBGHH2GCMptplQOSU5t1IF41cDMhuSYsejUPjQiGx+b6+sW1epkSHH0Hic3P1Sn7yya/ioocOlu+P8bDl/nTkXZ4QSY9YEzkokPJPg9BVrBsl9xr9xw3J9tux7OKOgNawt0n20+iDihWPEQZkz52AsSX/g5GmBhNenaIkK7VUv0nWC8z867lE+2PSUV7TPhrHzHaxn1mkohWzOwYEDHTvuuOpjqkxrRGSNnTGtWbxOJRW90DxCQ91TTl41Z9HMaOfJnm/sidHUoXwe/onR0smIeJ1G+918V12XRwPV1QuStI3QMRWUnWWA3D+pOpwS1g4OCqisaVrs0nlBwZ0ghfXJvk9Qtm595RSHHId/83v7NCDgHbeomfUt2FdJc4Gm2urJaOdu+vlKMg7OilsHB86AEhMdBtjEOSrWZ35uN4MJnqtz9YlrBJ1L5GnaJ5gMvPI/VFXTZSJW7U7tV34LKSlKM6dGK8Ywm3STbf3gjMpJQdlqKcMFmBy/8dkmUZ5w41OgR/t4OK0LuEcHarFpDntt5SBMcCWpMoIp7pOsJJeSwLTB4EBAekb8kp+eIItz3ZKXapyb+U3ATH2koFA0FD3U7VOUi3/zjaTwbFXB4Bi9hEifGYE/w8Uxz9Tc52Rnb8aqzh7/QerO51dCMQKEXLswI0F6xwLipSvu+LAkjfbI6MiIPjvSIuS60a6AwAfHJjvboBnMtO11oqkjp7IDx8JWN0S3uF364hBp8RAxHsNDI0oUhawL059xwLlBgp5y6j1UkuRnamQNDI2TUFCQpU5MMCTPPbPZc3AOLx+oT3DTTksGhRAZSgxNnUo0Iw63ysjYuG4OzI86Jqy5cY+SWW0e25alc12QHAwgFT6UtzJ/pkzTQLqR8IOsKrOdcwwJDg5GPT8vU6Mv7pP5AuHCMVy8aEHMnA++D8cBh4xob6aDe6RyhrHZ+4r02QOH79hVo5otOKZ2T+od8ss9L/XKyzsnnRyCjFs/mikXrEubuDwIDuhcbk6WEr8jNVw8T/ZI0D6cG8aNozl9TZg5HdSO3zg4VEFxv1SNQfRF74f0C+gV7Qx4Lsa5Dqh2C9flmocOt8iGdZUzIoiRzBkGinQgUXdlZVnY/lCQb1HlRtBueiPYSL5ntnOsc0qFIQ61Bg1wLQeHxePz6ZovLszV+V21aok6jpE6vrN9d6y/Z4/q6e7X540Ozmw8uli+R5WIR/2yvWlUA8i1pWZ/+LAO7KgifgcaNOVO0APSMgXx5XkNj2lKHSOBI8O6nY7akv4DrSHdx3XglRFwgfJie0A7cSAXLixU1HeuSvBqyUBwrFCUohGOY2OE8Wy3asObMajI0T83FVdWd8Zew9EjmHYNQlnFA7S1Ap8xZGOtxHK6mZO6YmJ9ARP5kkoxEaDRrgk3juCfK3rktJLX0j8n32dRJQNQOCiPw5NRhAb1YD8OjjHstirMnmu0dQy6pRMY1NUbpdERGhFq/yraQsRLalKcrC8G1TECgsf6YFijTpuKEY9fhj1Gxyct2a3zTOuM7U2mOzlODo6PvRd7P8FOKHNAGTk9t7IS/dLX3SOFOanS3tkrPneKuJNTpTAzQTrbu6SztV0yUzH+GZo3T0xI0M2dMeHd06uEzQpDz+aAIJ1WvwUC0j8wrEgLPV6iRQ2s44ywX0srkXGC6uZ0dfSJ1+PRFzI3L1OdGPtigpbgjOAUYdxZv0TgwVofk/Ni0kJEMSAGtG1QlMdxMpg3a8ioGMAo0J8p2K22UT8bt6ppu1wKv/Nvi67l5WYpUXj6wTvJxr/vQIOsXrk4JiXZUNcE0QF2hkxJmTMbEI0bcQAZRzgC9mxreDpKAFF5Nh4WDg4OAF2kI01RMQ7TpqJG0TWj4jz5kg2M+OVXr/TJniOm8/imszLl1CqjmmsPNmPWgtdxjEn1RWK4uEcQuX376pXHAhJmnMfQswNXh99bBIbnDicBBIhWCcF9n7gC1+d9AemhTQd6MaSL0IKZy2GecYuOk/RUONIyji5l4jjyROwT705QNBwsQRDpmAwaYpo7wi2C36MNNVWTTPRdxDBy7zifoAGU6iPOOVeCdXRjdARdgx4o7yHEeZwuUBy7f810XXu/dm8N/jvU50DWazupEvbL0rwEpT58GIfdr5AhoTCi7lCLOnU4Hsfq0AqtI+0KFODkWEHGSFDVcGM65iTjUF88UUPhkHvVrwhCNqwKIz5NvIMc2OtE481qlGUrRiJ8KuogOM0nbXv5cPegPaomHLBJdWQWqcoCMf44keNLSeUcW+QmeIyaatJdcrJeRR06oU9JQN494lMuDYRjJxPlOJzmKqA6VnARUnFOqkvKMl0S7/LJwYMNikLgdY+Ne40oW2K8dpiGkFioeVXTxFSdQSd1iSHCocAoEPkSsXE+nAXKkPfurddrEgVHQ2jkezq6e+WRRx6V999/T/VZ0tLSZeXKlbJ27XHq7CxdslBTPyiakuakrSovE4hOb9+AkmlxwIiUU1OT9PtTU1JkaGhYU0xJjjYPeXGcAhRYccz0ZXfFmdJ2OgSTkhCZ0CnhxSTVqmkfj9fcl6ZmzaoEsQxGPzUlGoJjwTkjI6OaVphNEyfCZa6nWceSFAj8ItAW0AyMNcYkGkfDfq9FnNgQQdAyMlO1QanVMuLZW3FNG0CBwmDAgbXhhURDMuc5YnBwVCvKFxxVFQS5v7HTSFFULji6caMSu/0+TVE2HmnTeWa9sK5nun/tCD1gNFtA3WbiZtm5DjZurLe9+9BjKtb7np721Gc+OibvvrdPunqGZP3apVJWCnQ/N4PHOgTBwcGa6V0DLaTakPO4V96z4zcaTsXgsEFobSph+poLDv6m7kugAd4J5WHWmFbXWeX1iWa/aG/Rtd6cC9GeMnGI9McaxSF4xRnFEcTAQiB3x6HwbLqSgwYzNzhdcFBCiYWqc+AE1+x7OHNU2OG86TuuFIzQzxHbUdPlk6SEOCnLhG8azRs9P+faVCHBDkg3gQcK6TjhkVY4xjISo/1Fa4hGDR61lJ/GrY7AZCzX/FAcnInN0DHCtnWC/bkl4FqjHMuNOZfWj0bjFHH+qGrimD/hnBt+XpblluT4gMArdhDWiaox0j/cB6gJpdSxlFDHet9HbzhUT5ny+vZBnzT2W0FEY2unp81Adriv7JQ4JbflJgckWXWcgBFHFEonVcLmR1qFVAuOSnJS+IZ3IByKXqgqs+lxgloqXBUa123fflDKygpVpj2aTQz/6a13NstPfvJTufTSS2X1mjW6eSSnJEtyUrL09w3Ia6//RYaGBmXhwoVy0kkn6Yb9xhtvaMsHNFxQWH7vvfe1ISg6MPRookFkY+MR1XRBjblqeaVs2bpNezQRxZWXl8upp56qLSj+/Oc/aVuJzq4uyUhPl7POOksOHDyoCs3nnXuuqio/8+wzcs3VV0tudvgu4+GeN3MHqdg6IvMRyZpNzCNt7T2K4ixZUqoOKWklNhVLjJ5pMw4eL2MEeobEjdMBkZbUhvYxGh5TZAaHhvWCo0cFDw6lIiHDY+rgwAkJxSWa6T0wStHjikpgPJbRCydCLs0U4wt3R1sUtOp6xsmbaTO30Sbn2DRSNO8rDg6IHKkp5jqUU688qdYB+dM7B+Xic9dKXgbGNtrdbOqoeH8Rj+Rdy8oM33oEAw+pliCGTYIUKigi46TcH3I7oow4pMHzpJpMHT2qTYQYnKZ0ExPUwWfkvPcc8L5wDggowjmSrA3GsWt3ncokgGQRtB0rxWjlmgyNagpK5TT8priEVAnPmxSNuZ94rbRi/VoCPffE7yGLg0bj/NLaBY4XDhwOIXPIZ7i27lHJSZKTkz6l7Bz0nF5SfHeJ2pe5Pe9I1yRrDdK8XYc4wRygr6aKjnGbvoXH6jCokV9lF2jOinOrVacLC2MWt1QHR6PsILE+NWWOArFN5Uw4JQ7hihRM8K3ajuPB0ZfNU4e9xjQ1YHuNo64dy/gc78giOBpVOJ1ogx0swzWaLGU2HByTnlLBwGCIUjlFhhjN9QrTREnDOAJHHZNEn2O1HiK6rhHnC0hNp0ea+ozwoWoVBHC9TNqMKCFYEwd5dirEVpQkS6IqHUf0VRGfZFMY8ABAJahoYuNdv26Z5GSTooj8C7m3/33scXn22Wflh//vR9Lb06MtIjIzM7XFxIP33y8trS1y2ulnyJtvvC6nfeQjUlpWJj/9yU8kOTlFzjnnbCkpLZXf/PrXkpOTI6tXr5E//IHu2KnysQsulDfefE2dmS99+SuydcsWaW5p1t5M777zjlx11dWSkJggP/vpT2XVqlXaJuKxxx6TO+74vG4IDzzwoPzjP35D9u7dq5267/zhnZKdQTosjOPsVM+wqTNHbOQgUMDEpO/YYDBMpAvmGknZBnkYLVIy6H8oWOps7ImJRkkWQ6S9reyQg6LsyfQsXYfNGHEOiFThs7CJw69gkyfqJSrnu9CUgXjMuaxBjAJGBdh/NgHEcIsMhwHDTTqFaqNY0Cci9B07axQeLy7KC6vOyiZMZL53X4MqRkcr+c898HmQCbguinxSTj7tADHc0zgob209JJ+5YIWkJEWvxTT9mhCaIdcvXrxAK+QSE0nbzv7qWs6MXXfIJ9Cniueo1V1uhDNEny3IFGsG1INGqcyrNjx2u3Vu+d5I0oCMijLkbdtNChJUjefM5xnHfBpbuyfh7Hu8XuXsQTmAQMv7iJHHGbMtUEA729t6pL2jW5YvX6TIMCm19o5eJbuz/nAY2GvXrF6qvD16ejFP2A+CPZryst4NimXuh/1aK1O7PKq9Vp4TWiF49icW+Rm8l4h6vv3ubh03+05OTqZWbn4Y7Rd4FqofNjSqPDR4ugS+VmOHtchhtNJmbp8zpYrKVkCxUA0p0SST1GN20j324sHVVVOrpWz1UiTXMNVLem3l5JiBz9u1HSVlrdqaVuV11D06+XN+PjKO524cHDs+vUef3+jdJBpRu4yEgJTnGIXjv9aD0vRtR0alud8nyYmkaOLFj+CfVqCBUrlUeDALpeZ4l7j8Xhnt6ZK+nl7ZsG7plMq6+bxH1hEQKA4Oz2btmiVKFLWS7ZF+16jHJ48//oS89NJL8t3/+J688softWN5QUGhfPKTn1THhc2V/li0IahcXinHHXe83H/f/XL99dfLxg3r5XBDg9x5551yxhlnyoknnaSNPrOzsuWKK6+UJx5/TBqPHFFHZfM778rWbVtlaHhIag4elE9ffLEUFy+Qe+/9jWy6aZOsXbtWbrjhevn8F74oGzZskL/9m69qy4IdO3ZIUVGhXP+Z60yqZjor37lZTXsMjsifX92qLzjo1ukfWaepo/fe26t9gdgQkYoHMg4lUBjpvBFN7j9wWNM6XJPUIetbUy0u0QgV8jUbvm18iCEkYmcDp6WGaoI45eacv/9ggzopjI11xmH3EEvS51lrtTHZKu0AACAASURBVFpTh0ZrxohRwi+a6oH7E4tzYhVWeU8xurFIDeB0gCR1dvbLqpUVYblOGCcIwqQoLNIV6bzb86xB5To4A0SpwQf7EFWYB5sHpKauVT66OlcWlhjUay4He6xq8eysVe5QNLpDwc8S9G/LtoOazoG3hEMAkkagQskwThucKCNr4DNFKY5Rso5xJPfBPoGjQFRPSpmLMF/RprJn+y6ePegSyAUq6mbsU1/VKYGwgzbAX0OGgXCftQtBnGdktXbYz8x6npTPsGOBlAvXiFRMcPqNd4UKKoRa1y8Mr2A+2z1F+ntSoTU1R/TdBlnl3dZgJ8Lee5F+TzTnWQ4QAVhDY7uUlprKVBp/gmSjSYbwJXM+ExnZ9dyOzsBkNdQEO0YfCAbQ+AWTP58kE0/7uRMGBBNWOSOYwDx5g7NdO3gcQejKFMMw+zUcqoN+7WRj0KnXnj4+PuMJmA7ipm7LnO8AQFKQGifl2ZS28/2kbuZf00bHoKXZDrLiIF3T3SiLTk1fOLZ3CS0t0K/pHQ2oU2Mq2ahOMymn3FS3tszgv/ljgJOANr2kwuj446qnEHOVBjhtPZhPmJnSyqhpg4Hvoi+4GjM7l4aZ/+pr23RjUFXXpAQlUc7UkmC6AWCtkWLZvmOH/Pznd8tXvvpVyczMkueefUZTT5dfcYU8+MD92iLgjDPPkoyMdG0COj42Kg888IDcfPMtsqJqmdQ3NMoPf/j/5Nxzz5ONxx2nDk5ubp5cdtmlisjU1tTIDTfeqD2cqqqrJT0tXZ5//jm58KKL1HG677//W2659VZFfz5z3XXyuc99TtNX/33vvdLU3KTdzTdtulnWrl4Rsl+YvS+MNND/a29sN2RSl4GIiXyJDLlfDAkGlgjcRorRbByca5RGR3WjwMARlVo5BbPGgOcNSgEBl4N0E/sEGj80D6V5KkKJpQsK9HoQZnHKSEWVLDD6GKEOu3HBxSBCthpTGLC09BSNzqNJUdrvwHHq7u4TpAYQHMvITIu6vBkDjXo198q8E3WHOnAGd+yo0cgcbaFYHDKuyzvw1tu71BnguU5HJCi2qO/yyN7mIckbb5XVKxapMYwG4Zw+ft5AuC10CycdAdE4FiSE+QYN2rv/sI6JeUAYlXcc/gQOQrAzFo6XM9va5XOsL9bi4NCodFJp5vWqkx9tMBTuu2zHcvYgeCbcTyQIqV3LrBvMH/drkZiJqtsZ4DF4Y+hekaIFeQz+TpT7G3s8srQgURJmaUA92xzO9nvuH6I+VAHbVX62z3wQv2cO2SfgucHNIV1FKho6BMgy6W/QQ4Iq0n2h3gvXCzu7aRelh+1FZbI7QR2mbVoqKI1lDL4pK7aVVcYRMARbjuCGlFOuHVTWbVjmU/tZKUnWcWbCXmPW8U2OQyu0ghywmcaHUfH6adZpuCnB4+O/y7LipCL72JG/bEqprnNcUhJNpRPCgCAsOFUKA3tN8zUOEBhQJfsMQWwoMzzc45WOQa+p3EiKl8R4tyEVox/kCsjCTJeU5yZIUhwpOuNM2YMKCvLe69dXSW9fv3i9HomPT9C+Rik2PeJ4V0T9fYNDcvBgjaxcgfFPmWB2a/XP8JgMDQ1JcVEhxef6FaQFqSDaubNWqqrK1QNHdwWDwcI1J038z1Hvkka/GOlBlIa7JDEpTu67/z4Z6KcnUr7yYuidBHqya/cuee0vf5E1a9ZqOmn9+vUS746XBx58QG688UZZUr5Qmlra5Kc/u0vOOeccWb9hgzz6yCOSn5+vnbCffOopOVxfL5ddfrk8/PDDWhmWm5sr+/btk49deKEUFBTo+TfeeJMsX75cPv/5O+T662/Q/z506JDcffddyv35xje+IZmoCQeRiCeNvU8bcuK4kLaAb4MqMaWXtsoM9IboatGiYmlt7VYuE0YR54RnHA0RD9JjXV2TbmakRsJt5hjy+kPN2inYVCiZKNS2h6C7dUlxvsS5XaoFg3BdWiqKyQY6jvTgmmhs8M5TnWYVTaNFK0CGtmw7oI4NvaGi4SoxBj6Pg8Sa5D7C3YOqR9c1abQeaVl5qLnAwPG8cXRsmiL4PPaChh6f1HaMS4GvXcVFERBUbSsVHY2NE8HzQ+iPqj24LbEcinQPj+p8sY6YPxAAApRJ1CKWK4f/DOkpChVQAof7Eu36mH5l5h/nAiVsrkXPrfnSX4nkzpkzeGt79h52CNzxmsVAXLZrOCAtA35ZVZyoCHskacRIvnPK+vKbVBApRLS22AtKSkyX8L+mA4QJZXVaRIAMs/etX79ckf/GxlaV9SD1GSpt+aGSjP+aJjF4LNN7LvE7JeIG/FJdECc5KZG3rJ+KiYW/Y3ve0FhAWge80tDtEXwYemQhNIdUN06OJQoPjtE4kUaj8IBMegmbUtflU9SGRZqcaBqyqXaPatuIVnNxvWW56PXQmPRoQ6T8gKYO8fo88tOf/UQXFIRcKpMuvfQSyc/Lm0g98ILs2rNHHvrtb+Vzn7tDKpctcaouTGl1/eFGaW1rk+M2bjTpGad6CGMO7wLDqSJ8fr/yHkiHkLvXMfu8U9BDO3ukVxAia2puV+89Lz/bOEy7dkl/Hx27k6WycplULCpXP2n79p3S3NwsaelpsmH9enG7E+RgzUElDmekJsvA0Ijs2btPHRG6Y9fV1kpiUpIsKi+T+voG6R8YkA3r18nOnbvkyJEjsnjJYunv65eSUmTs0+TAgQNSXV2lTSVfeeXP2k0bDs/gYL/84AffV2Lz/8/ee0BZdl/lnrtu5ZyrK3VXdc5ByUjGki0LSZbtcfbDNiaZvGZ48IBhhmEGMDbvrcXjMQMD2MbweDhhbIPlIDlIMtjGsnJHde6uDpWrK+dw7531+/7nX3Xq1o3V1cYMPmtBy1W3zj3nn/be3/72t3/mfT9tsahrgukvEBuiJ8QFxV8pL7Vdu5xiLVAs+X9UhjkIG+qpMCp1JbS9Q/b0d0+qFJ/P4uRQwpkt+ZKIiPGjNDwdWoJmBXote/d2rjn4Jc44OydIH9QJ5+Duuw8sN/bMZW/zfjhI13uGllEpqq/Q4ckFXQBReO6FM+pnBWE5WwPonTacFoz/jh1tOkhTfTfzRuqOz0J8zfZ7EscElGx4ZFJRPPIIiQRrApmzg0s2PLVkB+qX7EpXt1PIzs8Tbw1ncD3GyDk4162utlJI1Xovnp90FKXcrNtsUI/1fhd/hzNw9uxVrXWi+Fyc6GTf60vhcfJQF/dK0jfzjLn8LeuOvQP6CXodyc+3G2MzdvRcv83kFVtbc53dsZmAIX2roVy+03+W7/apVlLE0mJqa9IY3Oy4rud5Mv0NqB2IM3woIdhBOpu04oUL13VGcVaG0VRJ3kAyznTzf2+/l4MQlHjz7mrYaXFrqYpYR41rVJkqPgVWxgkBguifjEp0D1SFKqu9m4rUnNPlNx36cm5wQYjL7FJc/arg89SW5VtHXYENTsWteyJmMwsxOSVe8VMl2GHYklLXwCmg6sUZLRwapzck5aGAdE3ZNwdTZ02eddQmd3CUP0YQ7Mao/cEffNDuueceKy0tteeee97e97732ezsjH3hC1/QsnjDG94oZ+BTn/yEvetd77GLly7YyRMnbCEQfXrkkUfs8uXLqiz6xCc+br/4S7+k6qJPfvKT9gu/8Iv29a99Tf/73LlzcqBmZqYNPRvQlQP791lRUMrmeigtKdq41j0oZ4lKLvKyXnANEh9wPz17QGt0+NNHa3FRTprUsAtxoNySZ0iIgk+d7tKYEZG7FABK1DEhPa6EOCYyprsPomSu+od54DuiatpHKSnibMiOR+za9S577LEv65l/9Vd/1To2t2oO2XT8DMcGdVu4Kzw/G5SqFgQR0Z3wrQu80yItp4AnxtzgFJI3n51dUGkzqtQI6mH0cADZ7OrKnaDjgVMCWtLe3qg0WDIjLgQ1FrVzF64voxSJfB+tcNZdNGqXLvfqeWk4CXqSi1PCmIGIIGTIM+PYUIXD/eiiTqlutpfry9WtieUATFeRxRqX/k00qlSLUJH8fHXsZg2kewcMAs/IoUvU7/lG2T5n2Mh4wUVSc2jOhL8XAv3pgUWdJ7e15Ft0cTFAzREY7HUdtutW2gZ4RDAT8VLClZe7FfmuT1TTvQHfB0kap+OHXrF/w1JGqcYRpItUBQ4B404rEcj8uay38L3VjX5gRAHD/n1bb1pjKNf5Z+9QSaqGuDs328JizL7x3GVrbKqzgqUZcUD37mjTuMoZHh5X4KkUalNd1kTtcEBFapo9BSqCk9tY7/S8fHrt+9G54fkZo9NnunRGYgNIhcNbYg1C7iZAxFGFV0bQLAdubt6UouIwV0oqVBnlUk1eVG/FnIt8zBEe7tCdIqW0fA/xMEL3CMSeErt8J2pkuE2Eg0Fu193D3yWn5wu3aghVbiV7Pg5uysRxaNRxG/Z/xKTeu60uYhUZ+kjR4PJ034IaXY7PxYIO3g5ipOFoM2hLhDRY3GrKCuTcDE3HbGzONR8T6bfQbHNtvgQHr43FljkuLpXnRkAZokDVGcSDnzj9oAC2VlrOvYfECp1J17uAlhzcFBH/JlUmgYMfB+eDH/ygnBvKpSsrq+z++++3f/zHf7Smpiabm6O3zoT9hx99l3367/7OHnroYXviia/bQw8/ZM9897u2dds2cVnOnTtrDzzwI/bHf/zf7P3v/32VTf/pn/w/9nu/937da3hk2Hbu3GlPf+c79sM//Cq7du2q1dbV2U+8971WXlokA4jBo/wS411dWaZmkhKCQt5+ccnJhZ++og7PHNy5XETuVPmAHknorYRy3NQcEgyENyJOy4UNuCi4G8VZDqienmt2/Phxu+/e+6yzc4sVF9JnLeoa+fUMqQQSgiqERjg2GGMiYL9hQURoW8DPQNRIW3EIieAbfA4jx2qorqlQZQzjxDvwM5w/oHylDLX+acGwaP0Doyp99YdasnHiGThQOHw5NHjOdEaEd0L3BkQgF0RDYp5LUY0HaxKiLe9Ibr23b1jkZ1IeSn2UZyZb8sw67C73ytHDgSMyxRn2SId3MPkOn17hoJycnNY7wklJVrLtnQe+Q6KVvWizbLqpFBX3JA3Y0+OQyMRqLPYtqQp63e1udNU3fidzoDN+OHJcGH/WCNEt8wWfKZnWip/bo8cviIxNSpjPKfKFcxmsbf++maqVUJ6ltP4Vd+295V22/TNNTc/ISSe4yaW1R+Ja98gdis28P/Op/XMr8kFJNhrnCM41TgsdzVHDf+n8kO0/uNNaK/NssH/QykoQQiwXEZ/gCZQbpxL1cVA8RwReaTWU7txzbU3OSvSUM5O5d3IIN1+d523S/GLcJuaiVlWSv4o6kct5nOyz7LuXjp6TA8PZyLmEk8c5LGmCG2MqEPDoDgaPs0CtGnxEG/b8fbUUX+ZhbFUeBSVa4UH1C89FxSvOjO8Lxc/DKp9J7x2qdFp9j5VqrlTPB2rht75/vlXPnfLeK0Jr/vlwsmYXXRNPgBC6f7dX51tVcdwqE3TCPIk5jObQmuHbl+bkXdBTS05cxOU08dhnREhDyApUBwQlcKIC7Q4d+kTGS46AyeLzPbj8xDOunvfEPHikxv9cGj4BrOm5T87JceRojMkr2nmn1DwJ7+B84AMftNvvuF2clKeefNLuvvse+9a3vmXbtm2zomJE/ortzjvvss9+9u/tzW9+i33729+yyckpOUUPv+5hOTOUST/wwAP2f//xH9tv/5//l40MD9uf/dn/ax/44B/Yl7/0JWtobJTy8Be/8KicpZdPnbK+vj5773t/zKorylSdwyFMhMsBBKFMYxJcro/TDWm4HDq4Y43YW7rNxdrF8DtO0GVVAGE0kpX+8lnGBR0g303XbzAMHmkfNYzjoCwtkS0CCWHeQXkw2pDkxLmg58qmOh3S4csjGtd7BuWo4fjQDJLv4e/433AemHf4G0R3EIUxlBheRS4z83b1+oAqgTgQWacgajgsBDHSlUijiMs9gIJ9yoZUVrpDH0SKZ4Hw7aqPQEDSd5H3jgZ/w7ht3966/ExuTpZcm43+YX33gf1bVz2DP7P8meOcTMb4hvL1HIScWyBlkCf9OPMZDDKGmZ8j2EaKb7nHXpKyU837UlQpEhxhHIm52QUpX+N4rZdk7A0cUbV37hLXKrxdNKxKQzw7PgP6xLviyHEuU/FGIEj/spmZWdu+bbXyr58/3oOy/VMvdwWlzyWKhr0Te2N4Qu8E2si7bg262Keaf54DQ0LfLJ+qW0FI05fwOsd7BU3N1rHg/qS30VQC+QifBesxpCAjkK5RS16vxMB6vpe/ITDjPGH9jk9OW6ygxBbKGmxPU6HNTbgeZZzSIFWcSaxZ0qMgT3SjR1+IvczvfFViquonAiV4cyMjk3Lm6G3nbed6nz/8d0zl6EzUXu6bt33NxVZX7igSG3E5BOeK1i5EcOYdHaUwcKIijbFJO3Xqss5J+Iqqolpujil0xl2e3CunxrNyg6aXPLNvYeAOmBUSrzeoy85O0N9p1T0CrzNMJpZDEoxGynvfoueT80HzTFjbEujLc00oLWbtNRFrR1FSmjgrU8Wz48xUlTjUhQtIeXwubs9cXbDiIqD6iHpvqYBouXM3n3SQSjTwkIS0KC3iVG8jeTGXFpOz6IjGVGz5xaKfBxVuXjvI6xj5n4fTMHye9+IdeSf+vWdLoZ491YUhH7gxar/7O79jzc3NVlBYaFOTU/aWt7zF/umfviGey+7duwXPN7e02qc+9Ul705veYk899YS1tbVbW1ub9GX6+/vk4Dz88Ovsrz76Udu9Z7fIwM8//7z94R/+V/vyl79smzZtksOEVgzaMidPnbS+3l5761vfbmMjkzJcpHDC0t3huQBBoJSQFE0uBEdJr1OdMTWjA4Mmn6QdMKy7dmwWkiMnJR5zjRCjUR2s164OyMmgVJUDAr0GjHR7W4OcLwwr84KjATKAEQddoQIJQ8IhhaOWjIzrDTUOitJX8bi1tTTIuVNa6pJT7WXmeAaqhSD68qC+OgpHraCoUL2LIJhj1HhuDDvOCqhIOt4I9+nrv6F3ApVpb6fSJvUxxcHZdaVfRoI0HygOzhlISCLk7VFT37qDsdra2bosJOa/xUfXOFkYAUTlfMrNO6WsCxAGHBTQMe6pKqpdW+SAkrqDk0NVFSkN5lAlsRe6HcE6IKpmMqx8Dw4shyeVHJQp810YCleFln0aLTyKrqv3dc0HJecQxRMvz7VPHH/+lvUAEsgYcw94KYhQ4vigMgxyBRmf30OOZ43gFDCm0jgpLZYji4MCosV65F1Yq4yx+pQ1VMlJTrVecPaoPGMviGwci2tsmJfS0pKUyJtLgzp1YNYPSBvPmE2KhIAGB5XvwDFcDw8pPM6ktgmO2JfZ6vNshNH2Dp53TORIx8zO31iyhvJ8qyvNs+mpaQmossZZp+wXp2E1JCSD//aOD44azg9il674YPWm5bMgHZx1INUe3d2od2FOoWP0TMSstSpiZYUrxS83+x3qoTY0qrOUtcvaTty3HmghDc9e11x+9dSImm3K7AaVUd7BWTlsXMVUuLJKOXjPZQhVNK36eVAtFb63r68PH2SuIGdlMDLdYyOfzz8bzoneMC+usjw4OKWFcTvcUqDUEq86pzJIE1dmbDamNFR7jSP/4pyhWzE5b3Zl3KEzOBUIUXI4KWKlOgvEBqdPvbZ8wdFKjy++yDk+Ac8ncGac1I6rdgpPLPcJCppW0leheVRSD5QHR4tDS/8ds002JjE/ROPKK0p0uIQJpzLQc4v2z9/8psqcy8rKJGQHEXdsdMyOHT8u5KO9fbNUf0lDVVVVSrG3s6PTxsfHVD31Y+/9cRsbG7Ud27er0qq3p9tKy8rktLz61a+2CxcuiPxbU11tZ86ctV2791hfb5/NL8xZa8tmG+gbUnVORXlJyoOMQ5b2EZAPkxnVlE6cOmr3yjGAwAvkKeQqcEgwgBAoMbDuEHXIAocHhzKVLCBLUtOdX5DxA2oGfaMqgT5H0zPzShdNTsyIX8N3EHWHoXCPmDCexaUlNjQ0bJe7rgi927Fju+MUFeQrRQdSRXqJNYAIl6ppQDBZZESBE1PW20cPoy47cuSQtTY3Co6mKg4nsHlTrZ6RKpQSDCAKszj0Ia4LhwnPT4TEGCQjj/IZHMGJiSm16cBp5kDlsAU14QIJ83/LuDHORJxjYxNyDpqbXXVWKqeUNfidp09orCBZg45xP2Bovts5QXCr3KHPHsNJwFDxOX5GdR6fc3o1pPscWse9SOGlI8b6AxMUiTWgctRS5/SCxuEYg5Sst8M364b03NjEtKJpOEiZnK3wWubvcWA4ExxHy6F8pDx4ttXpFoxjnt6fCJg14Kvi+BscRK2/Yt7P6YZxTlBtxzsi3rjG+Qq6TLNfcBC8SKMfU56PFJJPv7JO2fc4U+xZDiZSux6ZpFQ63Kw01b7lHvBwtGcDGYWbMaDMLc9PVSL3zGUObuZ7144nIrNxOzOwoGB5d1Ohq3pFfDOep0ISOJpuXTL3zsm9cKFbIoQ4pgiDci5s3daq4HMVNSTQ2aJ/2v59qFCv7su2Ee+CnfH2KIVSxLq+hjXCnIPEJmttsmpfBIK8QrL+vZOMVZYddAUHpXGpn6A6qdxsU4Xj/UD0O9rjmvbNL8VUwYR2DGRgfr+rsciuj0Xt0kgUCT2LBoowxUFQJiSMVMGSS6YhS+Obb3rSsU+zec0d7+QE/OB1LQznFrku7tzfNxDtLJ22pelJm5me0XMpEi1yuh86LJVec2rHK86W+28OP9j/VFD4aK+8vMxm5yfsM5/5tD34Iw/axYsXbXFxwX75f/llEaxdBOr0Vdx/OvhaDlqwYYnmiAY5CFEulVGfmJYxTmWIFDXMzol3QU6ZUupMEZ1HB3h2DKArby5Zfh6MwMDQqFIdriy8StB1T4/L8YIUcaD4xrQ8L51xYfOjNIzBBk4FBhYZsKRQvY5wgoD0XV8XJ4Lm9WbYvFRR1NZV2oc/8mEpMnNYISZ45x13aIxIM01Pzen+9M+S6ijOeCRP+XvGAoPf09Nrf/XXf2XvfMc7gtYVeXbtSp/SPUTazBsaNHS27ukbsuhSTFUcfj44TIjyIbDinCVevvmnE7trkCOEg4QWCpwonD84IhxElFHjgnd19SnixIiq+qitwTpS8F3C34cxBPkCxpchXlySE8U4E6VR5YWTsHNnu6B6DLR3cv08g6IRtXLYz8wsCFWjrJT/Y41pv3mjsRRdScnT2ZkmsJd7lILxRp7nBymh1QKVXhy63sHI1Th6tIx1DtK03nSXHzO3Nyfs2AlkGzq1rtnDrGmcCRw7kJVstIZ4NvgpzKEv33f7P6Y55LtAEkCMCARw4Pft6RQnDMeZaj3mBiSU1DEl2MwD1TDsI/Y4Dgpr9iyq0Lu3aF9kGgO+d3BwROuCsvmbqd5i3jnLQDjZ14nE/HUfuuv4Q5yDvsmoHe9ZFCWCQBf0na7iTOK2hgKrKFpdMs68sq8p+z9yeKdE+th7rFWkBxK727N/nn3+tO3fu1Xn2r+VCwccxwyHeVlKJIuHl4MTzpmG/0Y/D6EwMpYBZpoMHnJ2azUslu7euXw25b1zfD5t0ICqzJMSeYqbEqSg4K/guGytzbfyorid7puToYcITMm20kOBcnE0GlfkQ3PK1+0pc8qjwzHLI1JcInUFkrO6xG8ZJeM+ocFOOwcpxjXb8QMpwokDTZKDQ2RVZba5Jl/oFAaPHD6ePykaKjo8hyHZGhLisLAouFtKkpGIHT950Wrrqm1ictSGBoesrr7Odu/arfQdDQJTQc8evQB+7OsfEfRImW5xICEvnaU0iVxXajsh0iHPglOR6cDDUAJxD49O6uCWeqdv+BcgkxzgdFPm+fgdqR1xdUYn13QmZ4xwlk6cumQD/SMSLQS9AElYTdw3NXTEeSSthCMAZOzRjOKSAnvs8a8J1fqpn/pJq6+vFxr0rW9/285fOG+jIyNCxOC8oNhMOuBVr3qVHT582L74xS/KqSwvL7fX3H+/feTDHxLaxnzymbraZuu63GOvf909QjAQ9gJlxNHBYYAkSsRPVIhRv3KlXzlskI/EMwFNHg4b0kC8Jw5lmHODAcLphOcBxwW1Vw4lralIRKgZBEmMWSaHwKW2Vwo9fcqGn+FwgjTt379VKTFvtJPtC7e/ICRG5WQStWPQHD8J47+kucDRYH4w2KBXpB937WzXu4YNL+sD9ApUTGnEVtKI6xMpBJk7c6ZLTqZPRWRxdq/5CM+B40DLCt6PcnmcL+bZqxNk4kaFb8reovkqAnu+8zj3wUGUjITSI8VCthhz32fJjz8BC04wFxwxzk70nbgXz+W5IqB7rAmci1RcpMSXxeFlHScK5OUybj7VyTqFh4SS+veIX5z0MeFadQ1HrXsibg3lFLS4gpeR6SWrLYvY/mYQndWX55058U9Qm3ydRSdPXVa1FUTy8HnI/NGSgUAHxOrfyuXSuddU9UcbiWyv5VYNjkez4h1ysPgqKs+N8XwcFgZGZ0U8z3n1/J7P+gXuWzh4QrKfHH9vxzFxP3X3dlHo6ns70q2HYf0CXLm3i2BX7uEQgcTnA27lrJSybnATB6eRkjLBf9XFpiqpssK4/iUVdbRnXiReL7eterMAfcBZUPlyNGqVhTGL50VsIQ5ckR+kgzyPxjk5t3T8Aq6Ixs+dYhoTxo5qLKBOeEWk+WtLTCx9emjxcw4YIG2cNbRPGD8WERG5VyT1+V+vY8N7u3F2ZelsKKTHDx7YIR0bvhdn4NLFbvFn1Hk7ycXGBLXBwUFoijQTh2Ymw+dvRRSHZgzwPtEgKYpkESCGCwPG93GQcgg0NlCaSz+etaWmvJv4AQuLLo0H8TLUhy2xbJo1MDoyad999pSM4Svu3LuGQMwz40ziGIKMEGnzWRwzyKEjY+P2sU980hobGu2ee14lIuumTfU2Mjpsx44dtWPHjsnB+drXxyrmdgAAIABJREFUvionp7q6Wro/99//Wvv0pz9tD7/udUoXwgP60F/8hZSV4UohdvgTP/6TVl5aJlSGyJr3qq+tFApRUV5mt9++S1E3houLSJ8IL7GiyBtROEJUdJEuS1Zxxl6GsKp3LCu1pk21Lm275EpjcQjgsqznwkmhjw/IAQaRlEum0mj/PT5iV3PPtkYhEED5OGk416APzC2CcswNz8m/iYiHT1+RjoPDQXFD+2YQodxbKbAWmRPWGPskEwKZaswYFxwu1jiII44zitfr5Vr44AMUxyvF8r78HGSS1BNoIpIMialznT3RmBxH1gKOIkcSFXE4QuHx5HMgdRcvdYsbUldfLcoCiCW/S6ZSi3NDWhq+iVK16xCn89U3ILW8C2dPNimy9azZbP4G+zSzEJdTU1bkZESotkUPybXUWUuEY3xJW7OfQbN8mwjOOwjKoMWkd8NB4rFjF6yikuCkNet9k83z38rPcG7gBHMu1de7AoJsLlVRuQ86tIY/84bYQ9a+PDvVz1faObgJEMdkmaMjwslyJJvyHvyhmmoGKZwAmVnhN9/c88lbl0KxWyy800LAqfH8FgTzhiYWxI1priyw2cWY9U26vD6HHj8XW8inW3gvhUZxm19c0kGv3jwWscI8R+7zzlbYwUkc1w0ZvwBmxxUU0ZsC8YCfw1qgFR7zUhibt46aPNtUU7KsMeMXipCN7gGVOwsGHhrVBgFa5mDioOSeoAJE/mjESLk2EtEmgwBGFAoSAEEWp4eDiJYPRG2Jl4+m6eUCioCB6eig7DUuBMc5KivRe7IFjSGCOLplc7PIeJ50mrgBgGVdE7lKs7hzOHm3jSwLBQmg/FYKsYFGj59rpTXmF1SZwlg5fkKTHEnHXYjY+MSkferTn5HWzutf/wYrLiyysXFSiPP2sY9/zF7z6tfYnr177SMf+bDIh9XVVbZ582bxoJ588kn7yZ/6aauqrLa4LdlH//Iv7U1vfovWKu0mfuWXf9na21rkcHD4tTSjglxgL7503pG493TIYeA5fRVZYomwT/lAZoRDwfOn05rB6XPNbB05kn9xpjFkpLZwSnO9WKM445TFE4VS4p0JsUv8DhAqUA4QJKU54Arl5y87x6x9SlIlupiEexK+H8+DgzM2ijPhOCS5XqQZSJXi4OP4Zvs+HD0YQI4xgrTo0qK98OJZabqQhsIxYY0zzutxAOSkBDwhxox1yr+8Iylt6XGlIZ9nOw7eWXS8tSkha+xL1glcJ4IFHG2nVeTWkcQWVYE3rtQWadJcLs7IxYVFGxykTHtQ5w8OPQhBtoKZuXzfrfoszjFOOvNA+savP84XKhs5w0lFhx03gixScnt3d6in0830tLtV77XWVsQUMNNlnNQbTm82V95XTgwHvagCvZQAy/QIiBZfQjsFFli4wSb/22cRwhVQye7hqolW+BdE+nIbgnvo3gF65JylcMuIFWJzLs/H7MfjqPlSReQ6J1HCNkGPJlGs45LHnl90zdy4KKGuLy+w3kkclYjrwk35tdo3BG0t3JPrju49XCsFpabE5wkIYWvaUbjx4/BwyNQKqrRq/Ja1hlbmYM34hQg7KhdX7IO34xwsnsEhXHGrKIxbeXTSpoYGlQYiT5tqcXvGPQcIiwlnhJ9xsVno6zQ5PaU0SyyaZ9PTM+pIS1QMeY2IjEgSo84GCwuScQ8hJNOzysdzsLBRSWVs3dZup06fsttvu00aOKkaU/p7UIXC33Egsqm9WBvcg3DU8sKL56QWKwfnFl0q+x0es3Pnrol3cJuE75AWdzoNHDikNzlE2axeTwfnjzGDgHv0+Cn76Ef/Uo07N21qth07dgqxIW31pje9yfbs3WNPP/20DfQP2MFDB1XhVl9Xb//5P/+BHT5yxFqaW1TdhpDi2972Njmhn/vsZ+1XfuU/WntrizRXSLmRlmOvuXTdoKIjUn0Y/R07NgsBSKy2UqQ9OiFeBdFiLrlwP+Q4OJcud8vBWs/fO/0a19QznZZPuil26aVppU8gOvMu/mINkTKCx0BEn4mIyX3g6Hhdjmydk/DzuSq0PqGlpBWydUZwboYmo3ZtdFGS/rGFOQkdwinDIcABYLxYX8lIwuvZBuw3EBMI2ht9ETRdvdqnoIjUipNUWNIRwDyQvmPd+vQWa+n4iQviGhGA5XIptdN7Q9+FweQ8cm06OsTlyhYhyOU7N/qzEqvsH7br3UO2c3u79lP4uUGgcZw5b0TGDqQ1KH6gopIApSagGGz0s230/Ty/ELQfG+M4jJmvNSTjVaTS4O/DMXTYYU/2WRme4O+Sfda5BCtXLvdY7715IDgoHOgl+XHbVp9v0/MxlbNRcEsZN2XYHi3CQQByVsoNhVq1OjCDMOyffQ2usCym5z6zqqR8+cEhjgE7utQYSIJnnKvYyRU8LV8iBYO+BIiY/0X4M753Ff/C9+GzSgmC2AQihTQErSmOW2N5nhVYTDo1qo7Y3rbG8fDfoWidtJ50j4IUoIQf3TjmFxbZ5x/9gvgLb3/b22xyalrGkvFCAJArP7/ARV4o8AZ9vajIgidC08uRkRGbnpmRk6V8fnm5xeNR+/jHPmavf8MbrbUZITJXHj0zO2ORCFo4tTr0IEyCDlgkIsLn3NycI3rmQSTF4SlWS4myoPXD0WMXpN4L8fVWXR7hgP+AgYR3AKqE84tRAH53UvuujBytEdAyDhsfhVI9cbmry85fuGAlxSVyYs6fO29jY2OqZNu/f5+VlJTayRMnbXJqUs4M1W3nz1+wy5cvqU8WitCnTp1SPyzG6PSZ03bnHbdrLDDGIo021bq0aSDqR7kxz4ijCeGZflXwf4Cy77xjn/VMRA2u48LEiBwx8ve59HryYy7Urn9EKAxGLNt78Jw8G0aPFCYNPXPpvxVe16w1nxbCMYbHEX4+9fqi0rDJaeSku3BUKY+HIJxOogCDyjplLYQNqO+uDlqBw0aZfTbGlX03OT1nL3eNWv9MxDqr45a3MGXbOltl6HxlGQgnDs5GEUrhroH0UdYOSul4N9mlCzLtOz/HOBrwpOrqKuVkEmSRwmMMG5tqbce2Np2bzNPC/KI0lDLNU+J3e+OPc+R1kEQ2HhjWniG1V1lx8+0gMr3zen6Pgw4d4NKlXp2NVEw11LmquHBqn702MTFjp05f1voE5fJjidMDx+7fClrFPuFdfVo627Ya/y6qqHwVEfawKD9um8pMFU+U2C7FgDyds+H8EFI5K1k7rAAODohMwC1ez5rUhuRwo1QchMcjJzTAdBo3y65O8BweKXKokXphJXyzIGrpSTjUCKSGz5YXmlUGzTkhqpUX5Un/xqfiOEioZmBD+2aXuSHNeRYpoGHlp7TRfu5n3mfDo2P2j//wj/baBx6wr37lK9bR2WH9ff166MWFBXvNa+4XEkG7g+qqarv99tvtS1/6opWUolcya60tLfr3Rx58yD7+sb+Vlg6b9f7X3m/PPvOsDQ87wbc3vPGN9k/f+IY98sjr7Nlnn7POrVttcHDALpw/b9t37BCSNDE+Zpcvd9nP/uzP2J6d28UJ4oCEB7C1s1n/smE4EIgMN0rJ008PCMBLL52Tc+DUUZ0wYTIDSHqCA520kEcLcIA5nIjQaBEhocCoQ89IpXDQ08NI4rMibrp+VJ6Qi1O5IrKZJ0J1awsRXER8JbgwTgm6SIiSX4ukHPgexgeuBRVWoGP33XtkOeUZW1oUeRijgmx6NsY4vGw5nHEAeWccCwjtmS7vOII0oXGRqQ1DuvvBVejvG1Zak/tSSRUWPeT5RscmbHxsSr/LZDhBKOGtMebMg8bDV2W58izNC5+j2gUHVwhLIe0+TCnD/sFRq6woDdIj2TUqHRgcsSvXBm0hUmrXBqesta7YWmuKVNLtjRZrgGq+mupKIVUbYcxwrDA0KGKz9nAEcmmnkWmupe8zM2svvuhShDh8KokOOaWeA4mTTFqbFCOOKlWH7nfpv0Xpm54hrXEcKJ9GdhWNyAhM2fDw2DIZOltELdO7bdTvldI8f03n15Z21z8qVWqUswIUx3MPeVccd5DsTGt7o553I+7DuYTNYh0QXGWbCpaDIzJxkkqdZD/3vI41vWkCvkfiz9PdI6x9I+cih3vw+Wyfz/F+aFzpqoikIkzOOk6ZrXMOXGrHXUTRLnWFY+E4O44a5DRnsnnHxOdTtYY4QDB0ViqDZpdcA0yei8t74HydR2fQ0wE98mnA5bJWc0KCxQUBvyZiar/QVE6KTU0a1jhFfrFNTs3a9WsDtnVbi0i02ZJ63d+vODizc3P20z/1kzY4dENcDzpyf+HRR+3wkduELPwfv/W/24/92HvVpfuDH/h927lrl9SPDx48aE899aTd/9rX2mNffsx+7dd/3b7w6OftjjvutK9+9av2rne/286cPi1Y9YknnrAffde77ehLL1lnZ6c0dyDUPvPMM7Zn9x4bGOjX2rnvvvvsqW98wyYnJu3GjRv28z/3s9beCvwMajUj0h1OBDA4/y4txYLqFwjV2RObM21Yctw4VHspma0C7k4i4CbCO+W7C3YNuHhzk1JCmS4OZe6NgQZixgFBE2bvvm1O90J6OFF3aOe5Kil4P+5AK7SZ6Wnp/JBqgpzL4Yhhdo1QV1/cl2qrwwe3a7yW+20B7Y9MKAKEaJzL2vFpLlAinD8MWKa/53ADYTp//rrt2b1FGi65Xn7PUAF0jvvs2bLcdyx8L48igKjggEEwTnfxeRxCnMjR8Uk5OjihVM9RtKFGiYFgJ6kVEcwDcjt/C+ROpRoOSC5ICEicRfKtprFJDm9FScRKC+E6rV5rpCNYL5CCqRTaCGPtHU54SqCSVVUVG6aIq3Tu0KhkAeA0hVOEHm2kqzSoML87ffaKxtchpJuXlaX5bOLlqAUxm5udFxJImjMZsoURhWOG44rDmKg2nuva2+jPE0AdP37Bbrttl4oT0lWZ+rlCTgFElsDme9kx/WbfXT6BUOaonTl3Ra0lMrWOCX/nchWVM+aONBau9glXQAmFWG7VsFK9FObjrOKThLg0ih4SKoncxg8qjNDwkOSvcyD8pIXvHa7QUnl3kDJRm4Xg3umeT6rCQRWU3lf/KyBBBr1Y+Dnl3+7eThxL1zqfz48rSAvoTWGei8T9u8OYLy+Mi/MjLk/cVaLh0IxMR21mMaYqqJIChLzco4ijBBpkrlkmDhpS7nub8q2swLVxyCSRzSEyODQmI5yNeujqheocnP/xtx9XafI997zStm7dZo8//pg1NDbYc88+a/fed5+IsNevX7Pq6ho123z085+3u++5R/8bQ0BpMwgNjTt/67d+y/7+7//eDh06bF95/HE7dPCQ9fX3qdHn5z//efWq6uq6bG9/+zvsqaeeUtdvUjcPPvigjY2PWWVFpd31irvsscces8GBQbvt9tvtyOFDVldTpTmGK8GhRooK40qKhnUDCQ8UgXTJehVpEzcx94SHQ2k5h2OiUSFSJL3w0tGjNjw8Ig7N4SOHrQZERH1S3SZ0Dr9D9hw3LaZojOgF/RXmjf3Bu90YGRY35/Wvf6P2MY7Hte4e+8xnPmM//wu/aCdOnLBNm5psx9YO1yA04AUNDY6qWg5ip2tXshL+SlDtcq8IuYcPbVdaQmJtS1EbGECif8wOH9yRE4rjHA1QkklxeajkcCXYycNucbWmZlXVRCNVnLL18FxktAJjz5zgvCQjyfrnO3b8opCBbHL9jAfoDI6jVwhOdrCDXl682GOb2xv1zl6IkIgUjkQmRy98TxwjCNDNLQ0r52AS6IJ5BumgsSvGmkKBXFG3ZO/CvFCQQKk+40kKZD3zknhvxoSxxJHHgU5EGXzq3J/JFDOAROO4IHVBxSYGHMQiOLaXuYikJXFccDJJV+PcpOvXhWPIOUUlXS7O580a9Ux/j7PC/L/y7gNZzaUcO29bk7QiyfR9/1q/Z+2CFoJ+Mmc+dZisV1yqZ1SrBm2sEIfEW3QP3SUmR/TxQFfC33iFmxJOtTgnYa0z7X++Oi3jDH/ivVewldU+eS73cG8gx235YRwZV0TgNaOTy73TPJ8qmlxLBhAhfCWlmoJ35HtJURVHYrarId/qy0mZuW2J5PX5oSWbj8HXcErEsgGqLnOIG2KDoD84OLUleXawmXJn97tMF8x7DAdRT+4ODsFjgb185px1dXWpQ/fu3XtsYmLcent7rKKiwpUwT0xIi2VgYEBNN4cGb9iNkRtWV1uvcuZLly5a++bN1n39mt3zynvs9OkzVl1VY1euXLH5hXmrKC9Xj6rJyQm7eo0Dvdp27txtPT3Xrbv7ujgpkHAXFuaVZkIhGWeIcueJyQl73cOPWFsLPY5K5AQgBgiUjRYHmiygFqRLEKHjwMPohBszZhrDVL8nDQKBEdSICJcUVdj2SG22f9D+5r//jTgzKD3v27/fHnrwQVtaXLRr1927NW/aZItLaO+MSzRxZmbGNm1q1RqYmhy1nTt22MgIRNJRm5mbtS9+4Yv28MMPywHZu2eP9fb12F/8+Z/b+3//A3bxwgWrrKy0Hdu32eDQoBC3hvoGq6qoEMIDgoXzl1/gKlV8KgyOEOkkxg1dH5whIHJQKrgnr3rloaRlvJnGjntQTcZ9qRxKhSyAcPkmenx/tmW8vjIHJ43xpqkhByUOEqXgqdIqcj6nZq27e0Dk40wIDu+pSqqRCQNZ2Lu3Q4hosovPse8wtJLch0sxv2CV5aVKh2VzcLv3iilNqBL5kE4R58TYbNTGZ2OS+qfvHLIQRO4DQ2PW3TdiRw50Cu3YiMvrQrE+XnHXvg0JELgn882h3NaevlO7J54yJoztmbNO/ZuLvYf8A84Xa0YBKzxKST6UCv1Jl+Zwask9VleLJlh1Ts7nRoxtunsQGMAVuv3Iru8rxyvVM/tqPwdQrKVaJP4dcyUBw4ERcTzVs7GwQIEo50UuzqYQnOVeVEG1D1/omznK+wu8H08w9eTEZVJuil5U/h7cb7lHlQiw7kW1WQPvwunwrJBZs733mufLcO9wr6xb/XwSFiM1FXUpMU8YloJt0FRzMZon1GVnQ541VRQE3b5NHYTPD8dUcs5gqQEnyJLGaKUEvDjfUaB31OdbU1lANM4E35ipaRlibjQxXJd6Z9DJ3CMIpEra2hpWCeb5hYsnTlRG9ERKBGOD4YR4DNqwbVuboGWQFdIs9FNBWwOdFqVuApE1UhVoqJDWSNRQke7K6Lj9w+c+pwaf6L/QG2tsZNrm5ud1sEFI7OjY5HoQFbhDDwNDyoKKDMjLlLlnS2BLt6ERunvp6AVxVSBjhg04ZfZXu/vsf/zN39iDDz5s586fVX+ut77t7faVx7+ilBvvc/9rXmsVVRX22Je/LG7MyMiw0BhWwKOPft5+43/9TfvWN79pFy5esLvvvts++5nP6B3QD/nRd71LTtKHP/QhOTgIA7a2tNqm5mZ9DgO7d+8+e/BHXqvICGQBIwFBtaq6TORuoPzTp7sCSf0ltROgeoY+VTg3rGP4MES4HEBeD8cbYVfg5wIAvs9Hkr58HJ0cxglD7dWHE1EMnHDKh6kwStU2Itk8sOZIsaFxwloDNTpyZJecj3QIhndCMH44fJly/VInX6CBZ59VV5epn1kqR0VQ+1LUZmfmhFarQpQWL703NK5eTTudceO9QKIwcBCKw2uVs6ZnbMkuDy+qUhXu3faGQvEOr/RR/TZodx3qsOqKzKnQbIy0L0WmAu+euw9k5aBlui/IDejEvn1b5YRmG3wp2p+Z1ToeujGqNAZpDTiG3Iexh6OTTPMq2TPh4IAafj+mqAjI4KIh7ZCLsc809rfq91T79U4sWUVhxKpKCJ7Sh+A4NV4lH4QXZH296OC/C5LxrZq4TPd1xGJHFsbBkb4LlSjqC0VlF46LWVEkZpurzbbWFagUnc/PLcXt/I2Yjc17Z3D1t/nqcHyZuYUlK7SoFUVnbU9budVVFmXUNgDRwKHYtct1Zc0FHvdPwqEBFIzoGhUiRLzJ0jwcFnjjXBgpoiu+H4MJvHz67FV56RgGVYdMzaizL+WbTtnVfSP3eenoeaUqQGDWbJMIsvtOIwNnqqaqzGZnZu2b3z6qUnUiAPRBwp3tGUevzMozoSGyETl3ngHOD+OyZYvjqvjLOzh/9md/Jk4MDtmv/8ZvqAP7f/ujPxIhu/t6t03PTqvtxXe/+7S6rH/jqaestAzi8hY5OL//+x+wJ598wk6fPm0PPvSQPf744/bOd/4HdWPv7++XwvEnPvFx+93f+z39rrGhQWgajs+b3/JWy8/Lt+7uPumB0KiRNAnPC+yPk6mquIJ8zQtGggoMmiLCOdlNF+fCApFYQWBwBtD0Ya6IvoDRcbQkPBnJEzGQtCqwP04H6AUGHQga444DU1tbsUbJl/VFRA+iRHlotgcd64jqNEV8eXn63ttv253RwOFIknqbn1uQVk8mVGVmIWaD4/N2uavPWmoKrXOz0wZK6fzqGHC97XD+cLp5NsbH93JK7Ti7SrJz56+Kv4QTmugAcK6MzMTt8nDU+ieR/M+z9qo8lYx335i2Q7tabG9rbiXVqZ6HeYarxH4Cqcx2btKdm0gV4PBhvHO9Xxi1w0DGYlGpE4d7hWV7znkHh67V2XDjMtmCjfo9TiUpY2QoIBj/W3BwCPCvjCxZ3/iSHG76N6a7OB+QEEHEkUA02zlLds8fODgbtfKS3EcQqrg3TkHYk5T5KOXiAGPwajjs8y1qW6rzrLOu0IoLXGpreNZsYCpmtaX5Ij5PLcSV0qIXlppnBkhbZVHcaoriNj40ZA3VJdbUkJmngBNBewMOSg7WXDaKiJjzC+IckBvlIMIpSGx54IeEqIyDEJ6L16tgo/qGiJDmcHAwmET3s7OulxEVGpQzrjgGUZW383c4U2si8SDVigOB4d1FWXZBvgiLDfVViuCSRYQS4ZtbUAk1iMRGODgYcxGIrw+I0FtbU2XbtjqlUd4RBOe///Vfi1T93HPP2hve+D9ZaUmJffjDHxLPqLik2AoKCoXcPPnE1+1tb3u7ffNb37SamhrbtnWburf/5m/+b/bEk0/Y4OCgPfzQw/b5Rz9vb33LW+3ll18WL+nOO++0j/3t39rv/C4OzmPLDg4pxUceecSKioptaWFBVUSk0RhXxg49I8rqabMA0RPngmcG8ZuapsVBu/gfjCUdx5nb8ooyO3Rgm1ATeDs0/cQwIPPPPFFFxndMz8yJZEtrBcevc1oeODI4ORgUSuv9egSRGhgYldNLNJ0JUQn8B6Ec8JWoxCHtCKxPo0w6Y2dqsKmO4xe7hSxmUgFGZXZ6PmoL83N27vQlpQ0yaeeEAwScRXX/bq7X33l4fmJyWk4nVVY4i04PzMkpeEG6VGPBeTO7aHZjJm7XR5dsZmHJ4kuLdu1il23fucVu31plNaWIl+Z++GldLywoJQfyR8URKCvzmS3aku5b2SvsmQP7tuXs4Pj7sqaYw+MnLmmtgqDmeq3HwaFRJuO9ubZAZ/ituHguUnFqmLsBjUZvxTMm3lMoZzRuM/MxKy1yZPh0FzpXIK0EPjfj3PAd6iaupoGhyh53SLj0UTiNw899iicswAdSIU0SbhiQhv1B49o9rK48yvXe/vlW3/v75/mSv7vrFg73BmfEpfc0Ko5sTHuIoOCBQxKRwQJbstvai21TpfuF08txwogyBhIrjLg8+5wjH4MIbasvkIrpxNiExNpwJDJ1OMYQkX7gs6QlVF6pxo1Bo82AuJ1sIXoZfjgUcFdARTBgpGGSHXKgN2hWHDq4LSjjzLz5QZcwnpBfuTBOrDlQESJkNjdkwsQLhwCy4bXrrrs4CJAnjKfbVPBmMGpedO9mN5b/Lgw3SALcC54HBIsx7h10VWfwhOAT0U7hda97xJ544uv608bGRmtr493z7HOf/YzV1tWpLcO73/0eldb/1Uc/ajt27rAbQ0NKO917732qXkMFmVJ5uDjc49Of/jv71f/0a/bE178mUcDS0jJVpfHfVKS95t5XBhwhJ0qJvD8KuEXFBbZz++ZlZ8+V6rq2JKA53rnk57QHwDk8cmiHnTrdpd9R7UQZOhcO5AsvnZXTcvDgdqtRObWrNPIoIEgOhFXWLQrFTrkWMnRUa5q1hmZJJkTFV42QNoFz9ep7j6gJ5OLCkt4LEnAmFVTuQfd11hjqwukuX+Xh1Y9xwrKt8vLODOR3nDr6cxE4kD5W2qq9SU4yZd70NyNAYkwccX01ITzxGX3l6MC02bWxqI3NLNm1C5cUYHS019vh9jIZG9/mJpOh8+Pq1M4HhfLhKFKd5Qn7mcqzU30H64N9AqJFDzAc5jvvQL14fdG75+QcO35BSs5U3uR64UiwBnCQsg0ApxdidqJnwXZvKrSSwogVI8GQRN4j12fxnydgnpmniemAjdxwhHZUqnNFutb7/d+rv2PcSTG2bECvLLVqcIRhByX7g91XI/HzxL4hcmRwWoKyHg8NJt6DTb9y7xVZ72T3DjO9fYUR91t9j38bz+fHw6ehSgo1YnJYFhbjVpjv+l+RI2fMJ+fpPxIXOXZPY77tatIfpL00T3T7jrmqrPCmzkZiHs7AtWuDVlZeIvTEOSZ5MjAcWKRUUqE6GDUcpKtXB6QOnA7x4LnQbKitrpCQWbYX6aLvPnNKYnncgzTPls1NQo1YExgSDp7EC2jzwoVucW1y0WkhpYFBrK+rzKnXSTbvI+LqpKsEohx4y5ZNcn57e/utoqJazUgh/iJiWF5eIdE+rsamRrtw4aL9y7e/ba994LUibnds3qIKk+HRYekLVVW57ssgO+Pj4xLhwxHas2e30JFr167btm1bVTZfVFxsZaVldr27W5yftjYEwmo0/1w4LyBn3A8kK9uDE4N04sQlIZGI8N39Q/vX6NvwLDjprlJzrYPrxmjGjp/ECJdKqwPj6VJ9/Y5PsWtzWgdHOiakOCdmlKIEGTmwb6tSZzhKcDtIb4Z1b1IW2OfQAAAgAElEQVTN37Hj5+X8Z2rsx33hCXGhrcK9md9cLtds80owPnnqP1ZVWWpj49OaA9CdbOci8Xs5V6cWcHJi9swLZx1aXFhoh3Y02v4t1VZOhJThEneIZqRDY0LS+D/I2jiAcIBuVupf837iogIXnBz+N1VZfMd6KhuF+g2OykmkiGI9itnso2PHzuvMAolEZiETyk2genV00SbmXDXwjoYi6ZGtBylLNiXwMI/3zFtBXtSqbMZ6rw+I1A7y+f+Hy/kAUcMxpQWLEJybfDFVUflKIicU5i45Ga6NVKjyaKV1QrilQBj9CZN4l+8ROCr+3h79Cd+D3/mS8dX3CFoeJNzj++X5NFYRh9IobUTLLP1Qxb1yBAvy3IJnLBctYkURB82ziaQpo27M+RaxqG2tzbOdDbn3s3H3j8vQELXgpCS7XApo3s6dc5LXIByOzOeIyxzWpAx4Llc9YEpZkOphwZGu4FAnGubv+Fm6tAH3xLDjjSd2pk63dokU4XzQc4hUFRoolNlKQiCIYnFyQHE4/In2iG4RQCO65GDLFOWGv5/5IH1CeTf33ciWDt55B6W4cKnbmhpqbFNzvQwiEfquHZuXybjMA5VTIqJjlM9fsqe/+7S95z3vsfLiQs0DUe65C9c0V5Q7YwAZL+bWSdAPqd0CaAcVNPyN1LyXljSOVELBL3H9vlZK0KkeIm1JqjGbA92PH1wM3oPv5wwhfZVNKik8/n6MIE/SRBFjytqU6nPMtbrAcWINhQnbTphvUvNOugdnDSejvKJU5HSME/eACPzi0bNymujZw3pJdvlDlj5q6QimPojBucPh5DxiHOAN5LLOeQbWBSlV9iwtTbwgJO/tpCrSozVJjSHl4dOzUsvGsY0UFNrXnumyxUihFRSX2o2+PjvQUW2HdqTuJ8Y7EmDAx0L6AJ6V049yTh3pJFLFqr5bxzPy3JyBiCrSNoOxI2hhrkl9w0uioCCbyyNMIGCUxUPEhccDYrUe55AzDhRZIo0BHwvJgHQ6Qpz9S1FoBK4Klio2SLUb4eBgmWnEebx3QUKuHVUxO3u6y3buSI0YQu4dmIyqWWdTZb6VFm7Ms2QzH+v5DGcX5w9ziI0i2Obs2r61NSNym+r78r56csQV5gQGWIhLIMfvvSeVVgcV3cuVTr6ZpnpgrqhHOh2J4B7LjSmd4ZeFT0hX+XuvuUdQvB0WA1x176AZJ8/9r/F83glj8NxzrbRIcOhK0LIhUEd2nRnyjKopyrop9aaSwg0trQyconFrRdx21ueLab4e7xUSLk4HPIdkFwuHNEJNdbnSMYL8g7H0hwRoBggNhwwGkM8QZTbWVwt+5/VOnLyk9FRTIwJl6Z+UyicMSrKGm5mcHJ4FIwaMDy9B6ammWqVSiNBxCIqLCqy5pd6qKspsdHzKWjbVq8oq03Mlfjfv7xv4QXB2hOT1zELyt5IxHp0QIRXnEQcOjgtGLRm8z/qYnplXyXxZSanduDHqeDKLS3IgOMS5D0abtAaGh3eADxHuPeOfhkO760q/DCrOLQ6AT/NJXfh8tw4ViOd8T1h3KtOB5QMh7eMA4fXxkjsz1ooxJHcw6G6/qFYR8GaYY94XMi7PfPDA9uX0K++K44KzTe8sHBt4Vig2+5YYHi3iHqTRGHOI5Bi+ZEaZe4b5WKnKxH01E+lXyPK+fJ1/czWovCPEytuO7ErJE0s3/jyLlKsDpWuhSsja997QWOIoUunWMzRh/aNz1rK53fpHps2mRqy+1GzHzs0SPS0qcBUufr64L+gZ6wonGmKrq5SjotO1GSEYUuVdpXck8vS7bCtfcJx4Tu4Pt0g6S4sEUN1ChtEMyoScMDZeIBC0GCQcDSMQuFwdbT/OHrVSNd74lIQmeT7WWarGnk7OwzU/HZ6OSvaDNjnrTd2tCgC8WC10hvl56+8dVHEAKfxUVZ88S//kkp3uX1TzaLhBNaXZtdXw9izTvl/P77k3KBsFDcy1Tgbt5cVlioUCtT4ntXEAPbEce4355/oByTjHGXJaOr46isXrVISTtVJYY0BRrqU1g1E2vqIRRI/PgnznRFYUxmxfU76VF62vU+9zz5+x7Tvarba6fI2QGZuWKBeofv++zqzLoUXam11QiXZlZakiTVAZxOaooEnHVyECcpFQTDnjXC+emUVO3p/okYotr6fAvemrhPmcRQq/b1iQMqmM9Sq2svHgC4HmQDKFW7SRF8YHYubRo+eFeICWYLRTdmbGgY7FFS0/9/xpHeT8bw5a0jEYEgwY5FmQExzJ1VU84eDD6YUMYFR6bsiYkLJh/qam5m0xGpNjSFrm+vXr1thQZ6VqAQGSEJAJwidfqIksczE+NeM4IhVlcuBn5qMWiy5J5wU0ystMZDOeHHA4tfSbQtuE+QCZoowfSF4NcIOSaZxSUqXppOd5B1AHuFCsZdYw/BqcIRdcOUeW9wABwHDjkKeqiFK0eX1ATqJHMLJ5r2Sfwcizn37orn1WUlqcU8qH6Rgbn5TjxjvgBEIARoVXiGtBvhraurGPaG6b25psesFsZnLSrnddt7r6Gpu1YosUlVhLdYHVVhSrgAGksKurW/spmYHR3pyakSI6a1G94CIRoXmgMfBDkp0NjhHhUGyQG/YwaI2/WKPf+pfj+nu4XNmojFN+z3uiKI2mEMEXRNVsnKNM86aqzLEpNdLlfrybl0RYcYg42+PWN74YVM3m2Za6zFSDVN/tuV3LhjpYn06fp1dOuOcYpgvCKE45N7Rki0txa6mKWHNV5uwA8wMK5fi3K1mbjQr12GMEet29Q8uqyqwT1irVsV6Mkv0NoZr9RcDmVo37f9k6jXJwtOCSCPCk8uKS/TzVF+dyj8CRW/Pw3w/Ph1PjRPscWsPkU/odnvSVAxxMxiFby6rQwUoljYWqMeXMHhYDuSmkXUTcbFOF2c76iODN9Vwvv9xlYxPIwVNt07oqmmRzcHDj4Nx5x+5lQ5HN97AofRQMukNVEhFSOtKnNxakYuAlZKpISfYcgsln5pSqIlKprasSYsNYI1PuxSjx/tGd4TBWI8lsd0DCl/J98H8wXvAA1hsBpju4NC7Ts5KkJ0rZs6vDqaqmcKZ4t56+G4qY6Vnkuq+7Sh94GpQ0V1SWqYLHI1cgdcwXxoH7+gocxOj6B4bFkaFEH+eRyDwSWbRHv/CoNTQ02Dve8Q77+Mc/Zu985ztt547tNjE5KdFFUEaixuLiYtdZPs9sZmbWPXc8bv/0z9+ysrJSafJAdj59+qyaor7qVa+08fEJoRPMmVpJZFh0GMljJy7aHbfv1jYBMe3tGVIkTTk5zgfj6FE8UhnpU6VOQZnnxnFiD5CCAnkgpesRGL6HlCzzD9k5VZdq7sNewriAoOWK2oRfnzQNytBzswvW0dmSlDyfarhwEl548Zw1Nlbr/ICjxpyzV+i7xiQxllyMP04tRlrnWYzqrwUJG9LX6trQtI3OxDQeReWV1lgSs+LYrO3Y1pqyaEHcqoBryToVSXp4XI4u5F7PofHoO9sSx553pToM7Ro6YYedU/Yg6T4fwaMInslR8WgeBFVSnCywH3ngTlWiZVprmc4/n47EqejuGQwq3uAortwZuYDusSWlpOrK86UwfzPgL2cQzjjrkrkkeGFeGVtQQ4IvkKRMCDPjjtCss1kUkWR6W4dCjczE7OV+UuVx66grsM01aLTd7Eiu5oqiVA3PavmSM+UDDqe+zD5k7j36T5qd9ZZt/7O8r54cVhWVUkehyhnX7dihDOFB9IvZpVTcCzt42rdZWEEelsnHoZYMipL8vcP38BybuGuC6A2U7uFc/uDl3XDc0ucLWky4Z/BqxM515Cd+8aoqOXg+n0orL45YQ1lE6aepuajGdGLBOUfuUAmI1z5qDLxRDl+E/NqqIra9Hrh4fSkqDgaMH94xi4cDnDw6xEsOFpwFDBqbg2gvF4SCd+VQB1IG5k/XPVlzFAvaCAyPiYOzXj0JNVrrHxHPgoPT9whinfBMpDOuXunTmsBoZaog82s2WFbLLTD4uU8j0fGa6HGjHRy/mdm8wLPwDYjI4AsA9aP74C/ejTkjLw0PAqK1xO4C0TyiZg48nBR4KGrREPBf0PYh6uTzRMisAz7H/HFgclizRlG1xWn87jPfVduN+++/3zo6O+1P//RPVEo+Nooo44w0ejo7O6Qyfcedd6lP2IGDB9QeAlIzTU+HBodkNBsaGq2qqkr6Phj+I7fdrgapU9NTdu+rXmVbO7ZInDKd0cbowod6xV17l88YypN5JxxDnGXmBoeHNF02onxu3h0ieOLUpWUiPZE+KQ2H+jlk4eXTV2TIQCiTXczL8I1x7S16GqXi9GQ2J+4sw0nFOFMmn1hyzfNg8CCqS2U6qFikjQxoFHOKY48DMzk1LeRCPbHkMK+kB1ORu3GGUSOeml2wydmoxUqqbHIWJCJu+9vKbPf2FitJwVkKv59PcUtHaXBEBhmOjneuEftkr2JXcGxYqziHfC5R8sGjQxBOf/ieQxlbEohDNz0nLhOIGGcN6srZluxnM09qQNuLAnj1mhQ45OLZhbhtayi0Qt+7MJubJnxGZPspl17kHQoK8zXHBAoENrwbQQLB5Ua03Ej2iJIomY7aldGozS3GrChidsfm4owCfdm8LmsdAVHW+oH929JmERgLqmZZwa1tjfq3t29YCCuIIrSEZJW04edQFZUkpwJBrnAVlY+OI76PVNDTwv98uVTUeTjL7NrlPlLqf+GMkBdXE6IRdeQ5fu7v4Z0h9/3u895IbsTzOWeNO4b6XK16PudUyeONkhfMM5pc6vN4viIKu8abSkmFODKUzxYWOKeGlgl7mwpscp4ybtdEc3AmYjdmYrawRDl9LHAYGS9H+hIcCUKyFBNDfm9ToTVWupLr9fjMPIe4Ni93yYDBU2hpqVOUhFHAuLFZIZqmkpVPtVg5TIkScXAyEQt9JHbhUo9tbmvQobBeZMV3E+662ifD47tQ825EVZQSUzHDOyaLaiZnY3aub8Eu9C3a1aFFG5+h5Nk5zlVlEWupLbD97UW2qXzR5ied7spth3feEgfHoXquESqH2RNPPq9GiGx4XxHB750665xdUKuE4kCUcS3s7g93OCak8nh/1ixl1T29wzImOE4YZZSr9R1ID0Rjej/WS2//kH3yk59QGfk73vlO+8iHP2R79u61F55/wX7u535e5eaHDx+yM2fO2H33vdouXbxoj7zh9arwOnr0qMQD9+zZq55XGNcf//Eft3/5l++IPP3QQw/bU08+YUePHbN77r7H3v7WNwvFYX0krgetmYVFReFeQC68FnlWdXwemZBTh7MCIZoIz5OSMx207G/2AGrZszPz0ssB7l9Jhbgy8Y6OFhGGHfrgkAr/vIylKvqiUWtpuTkHh+f1qQfmA06PR0ZVjLCwZCCzlVUI9LnGg/wMo0f6Dh4XVVfrSct6ztFLx85rjYDeVFRX2+z8kp28NGTVDfVycqi2yiWA55xgDkkpepI3ThSpVRwv3pMUYbozhJQiDs4r7zmQEcHxKUPONe7LXEJYXs+YpFo/pP54L4Iogrvw2r02SsFI3FqrCoL9l2kVrvzep6PUX3ApaujAIBnA2mOceDcceQIh0Lj9e7emdLyz/9bUn/QCtaSpSHGNz0StrQal8tXWyNvsxHSarGwKcrzamoxOKGCF65fO/jAenO0UHBCoEUTw33AWQbegPMDTSmdT5OD4517dxiBQ0E2oXvIv6UmF7mVWdG7ClVFhrRxgMs8z9Ibbp2/S3UMIUjCut/L5wvdGhA8Hx2WJVjpy89x1pRHb0ZCvfi84L7z76KxZZTGfj+v/Gsph2bgMFG7R9HzMTg9GbXoxTwJQ1aW0CYjZ+MyS9BIqiiEfm03ORW1iYsrqygtsa1OpNVRwqCR3cfziSuXF+/YIEHOJolbaMTj4l9wmECGLJZdLUurnrlp7a6MIx5mgeaYd3QYiUJAXDHUmWDXZ83gIGmMEAdi3amDTk2rBQFGinAhl940u2ddPzNgz52ftCrnowKlJ9h0MdUNFnrVVzNub76qwVx5ouCVRksrsx6dVQQLqcvLUJY2lq0pxxEiMA84PCBv5Z5Ri0/VhWj5sApRxJXlKim9e8w335/5X3xY4bS6QYH/N0Vuqu89GRkfs6e/8i931ilfYl7/0JTt48JA9//xz0t750pe+aA888ICdPXfO+nr77MiRIzKuR48dlXPOO9EhHlVl1hq6PJcvXxb6Q7oKaHn4xg07cOCAvetH32kxtZRYlL5LuEULByBRG8gWXcyTESjdgeqUgH1zRowPadBs17PPy8MFoLINZ4+1jOHCoPA+lKoSKYtfND6loACODF9OirG7e8g6O5utpfnm14kPBqjKAsHhXTiTXEVQv9JyTqRwbY4hzCHKZS/riAr6OJFGhtQNqouDRaXi/GLcjvXMW2lRnu1oLLKKYtfUOJsLTgzaRaxzxpM9T9AFouIEP2mwmj5fIq2uM3CT9mc8MzD8zz53RoECiBqO1HqDqXQODmkzzhqf9vWfvT66aOcHF6ypssC21BYqVZVNllzSBvOQ6ue1T2ljg8MO4u1UfIPq20WXssPA79+/1aV6b/HlbRj/JnNufQ829qpPg3otNM4GCNCJ40TgiIzHzp3tQqgyrQFfsYdwKDaEPYBTwxlBIQ2od7p7SOjPL1rPZlaBc2gle1JYyp+HKppS3sPtpqAzcth7DTyBNfdI9fM090j13Fk+n0s35Ql5QYRvZfu5kr/a0jxrq8pTmZ5HmnxpuEd3GLZwntN5w3HrmYhb/1TcNlXkW1M5mjhxG5uNWVmh2fBMTJ4/JM/engE5SaVF+YKtaQzJosF7BY5zqrvzgnpJT+C8sCGc97+0SmyPA4VDuGkTujYrSqO8J3lcjALQPChPpoXmZ4y8OcYXSBy+RTbOCosfcjDqspAJOdwyCbYl7l0QGkiEwNoc/r6/zPMvnFUpKaTC8DvMLcTtq8en7dHnpqx7hOgqt6u6LGKPHCmXo9NYtbFEYzbt8ZMXbWpyVvNKHycOAyrVZqZnNS+8J04c8weCWieV3/Z1HdpE+ziCIBf+cA6PBsbo5TPn7fLlS1ZZVWWHDh2yZ595RojM0NCQ2js0NTWqdxV6PS+9+KJQHNbbd57+jtJRhQWF1tzSrLJ0mp4ODgxYSWmJUAbQnUuXLllxYZE1bWq2psYWm5yYFDoFmsS7sx44HjjIIMhiaBG4y7S+1NNNzTTHbXBoRAcgjiEiedloqHA4g8SwLnHCJKFw/ppSYDwPaQGqzlzzxkKrq6tcRkFBCUAZXDViwTKCtF7Dyr7kWUDhQPNGxyZscHBMzhYOrjRnMjgFua1y1ygU6QBSISAGcI5wpBl3glUERXvHl6ymLN9aK+FyZfcNLsU0ay+/fFn7nVQfvBuqnIi80VnKNE44lQQ0d9y+JyNa7JttMn8YVSrSMt0/3Zt41I77aV/O8O90UH3aLJVo1l5FkeMznRlYsLLifNtam29lgb5ZpqHyBQecp4wRCCRBGnsiUTSVMx8eoiPcQo7PTBbObqbW9ymcVvYETheFHb4liiurZw9dF4KsoCxAlJkXUFfQVxVwJBFqTXwaT38hAGEfcA++4/r1QSuvKBGSnw6l+0EVVWhEPTTHgiVQcl6rS6WVFMRtT0PEEO3z3I1cSgDp/A1xC3TH84ddG4e4zS3Gl8v3iHiItjk8+T8cA6TmgcQhmnGgokUD5wnHBrVf+BsczhzywLIirOYXyAARmXFBmFzlAMwvyHiyUEENHMLjS/5Xb00WFgJhjENP95AiZ/4mW/iXcaV0E8PN4Q0MTnQMOpHtIQQ0TAsAyNEeyWBMqBrDaPuUFe86NBG1v/rGuH3j1EySTva5bejDHcX2M6+ttn3tG9OB2SNRL750VkYc54N5Zc4Yf9IPzBvvCKcC55CD5NyF63b3K/atiYhSvU1QN7As/Y+DQ8QDUpRoJL1KNqkhEIKiwiJpDjkBwDwRiVUyr4ytKwP2EDS6NdzPVbZRnu1SYdNT0zZNrry6UkZzfm5OHImxsQmtU5wSYGfKkL2WDwchv+P/WK81iKtlaVFJOSFeCeJBe4hDB7Yr0kuMIP14MQ+C/kcmFCjsCRoXKmKcnpWjA2KztBg10qLMEdU57EXGFuSNIIOqHeYHw+RK/lO3BEm38ji0QbQYD4IPpBBwEHAEiHRdM9LsUIFcVjjfieQDe8g1tU3Y+8EZxZmXKy+QtY2TQpDm27JQ/s33cH5k2vvM6ctnuiT7AM+K/ZBqOfgiCCqdIJHfcdvulOnqbMaHMw++17XuAcuP5MsBIeDwczE6E5VTU1WabxCMF2MRqy+zoLlpJtfGIWc4TJcu9Yr0TyUlc06wk2zNg+6izXTk8E4FpIznRju7mcbFp6I0rxNT1ts7rAbLcD3DSL7vA4etUtn/UtTKy4oVNPDffJaAIhP6n+p52KM4VtzbN05O9dmgispxEZLlw9eiNuk+m+oeq3/uUZ7k35fdPYTvBJ5G+D7Jfpbqs8l+LsLfUoDgBJudzVNeGLf9TREJJ43OxqwkP0+S3OutdkppmIIKAqJPDAIRzKGDO2Rw+N+UafvmmKoI6eq1yekZLXbKKiFhcbjj6LDAiIZRKyaiTdwQwKJ4wiw0IgM2NZ54YndxX16LQeC/iVYP7N8uCfzMW3n1m+LB46gQ0eWyyIFmOfiJCpz4myMqwk0IN8jsH1uyP3l8zJ6/NJdpv2b9+/b6Avulh2rsh3bcPCysruCjk5Kj511QW850YWxRWSZy4zDJhlyocnIZ4jwZYKoRMCoYl0yGJdPzZPo9kDvOBusJo5+YZ/fcG+YQB4m+Vxx+rENIlKQcSTHcd++RrKsleCbeGY7Oiy+e1ToGvt6yeS0Z06eDLnf1KD3Aet69u0OBw9oIMi4HCOQS55y9xwFO6xCI+5Rd8z1CKYfGVJpNigQxxVzGmb2FDIMI1EEaBxQvlYOWaQ6y/T3fyxmDI5WqYizbe2X6HPMDvwRnHnJxpkvk6skZ6RdxVvA3mRA90DYQOFBdeCzrNaIYcVLH8BRTfe/ZwSU7P7QoesLBliKrL8vOAfXO9fMvngmkCgoC9Cx12o4AD7VnHGjOTsqps+k+n2mMc/m9J7uTHgJtammuW6YKJNs3OKi8K3PGf+OwE8BRgctayzSX6Rwc9ho2kfRwOoJ/3ld8FVUQlXgPmbSKP4hWc2acOJ0UZQMHgM/xeS5PcOS/XTO9oM9VQFTWQRS6d5jTw+GU6h783Mm8u9e+Vc/HW6AYSdk2zyaoVgTgqKTxiwvzrDA/YuWFeXYbzPJcmHdZriY/7mxuqgJecSeVJOAmTh05PO5sRIymouh8+ByXBc2DkpBTB+50om8unxu+OHDIiZ48eUlODcaPqJXmeTg8XlSOCAMitVO3zRNsziGPhkquJGV4JzwXUDxROohCNlAlRo+DmNJtIineGXRqdmbOtm+H9FdkEIn/6Euj9p1zTjp/I6/W2gL7rbfW2d623JEcxpnx4pDCWPLfEOxowJnqAOb9JKuPrgjCi+NTSpWQkkw3Xji9GGMqr9j4ECJZFxcv96jpYGODI3ZuxCXC79yC3oH1xdrwzSNBIu75of1CIVNFmqxnSPc4fKQfaWNBdQSlxidPXpaCtavCWWkLk+m52TukvhgrxrqkuFjpS58S9aRakAQ1/ayu0HiQ8gw7JCCijGV0yYndgYARYfMzDB7OPfvBCSKiAm42Nz8v8UXmyhEgnS5RNulY10Txqgj0BCeeLJ8sCMTQuMBzdYVrprFJ9nvWIukE2qB4Xtt67pPN33hdE8YDhyrTvmdMSXGiEcQ4k07PJPiGYCJpMM4VAp9czyf/Ho6n2CUDmkx2AvtzcThqPeMx21Qet631RUpNJV4OWXJipX5O+RnIIeuK/YlD68jWqR0k1gf7gvnqHxgTsl9ZUWLtbQ0aE5Af9REMVSBnMyfZfIY9Q5BF8EHGAN6ZFKLz6T+Y+izxYIOnuKhaO1D+d+Xg2Xz72s8wlgibEriFpQiS3U0k45VCwhUBHV8iLrPqlW65A5UPkvFaqSjwKRv/Bf7BZaiDz/p76BZBNYJ+v+wk6TdJ772u51tz75XXT/d8TAEIDimqfJ5HpcjI3CN5HbUtNa7qhNzr1vqCDUdwwpME3H767FW7/cjuYANkXhAsRHgFwJ/TU65SCjG5ZOkk55jGbGhwTBA7mwSHgVJI3/AQGJ6SRaBIIkocW7xw137BVTNlOqjCT+25QhghdFwwBNkcrC4ff80OHdwuB44DCEXmbZ0tKoPGiH7kyXH73DOTmQdpnZ8gXfXbb6uzuorsOTkcSDiRwLlcIBMgbb6BX6ooH6Srr2844JEQAc2LR8WYp4tKGVd66HAoY5xJ0zQ01qjMHIO/b+/WdTcx9MPmIlAECyelwMvaIrKkPQKIIocxBobUUzZrg8+7SM856b5NB1WAIr22N8oB8U66/2yqaVRgFaUMf8nOnr0qR4k1wkUkCfkV5xGSfao0KeKBNOyEzAnSyf0IOHhPOEM4L4mHu+9Kf+78VRkgzjOaNTLfGDecHcYDJ5959ylAnFnWN6kVxo37+pYUPj3M9/M5/w7cg9YBpWVOC8p3G882jeUr9ChqIHjAkUzXU86PtVdNdk2U3ff6INCluJ3hSraueRe+i3QL7TIYk0xGblkxun9EPCHPv0vlNMPz41zg3nS3Tyf+mO4YYL+9+NI5OUl+7fB5VRXNxsRN6puIWnttkTVX5Cl9lyzW9dph/ItDDKqEQQE5p0KIe4OsOtJ1Zo6TKmTnlux837QtTgxbdH5O6wDE0leneRVv/nV9Bp3j4//NlpTuAnvHteHs4O9BxjwXLNPcrfOYzfhnjAGEY8401m06WRAhOOpFFVQl+FJI30XcEW9dOshXNPGv+3movDwg+C6jNsEid/dOd4+193b3Xbn39/L5xDGIOYQKteHwu+tgR+jM9cYAACAASURBVA4/FrO26nzbewtSVOHZBU0Bnt3a2RosquxcXuYQR4c8JZHsrp2UwGYHmWNcKM3kX5UQB+Su7dtbra6uWlGCr3RhkYH2JGs14OfPbaZkXnjUXnzpvNAXJ/aUPPXJX/I+lAVinDCaOJ0jI+NK25C7hhfx3MU5+8A/DEuL4lZeP3Zvlf30a0LiVBm+7Oz5q2orgSNIlOzTf+nSF4wdHcjhqeTlR/R+RGle/j7V3/J3rBlQPE8UBcoGccBIY+wFuSOKlwP/ye91Dgkno+B6Q2GQQTWo/BgcGtNBy/1BieBd5JKiSRxGDAJaKqdPX9Hhj+En6udswBlway68ttx/h78Th8CVJlOB5FIiIDGsX1JnkPaTISS8L2kzxpD1TSqAn/GOpD84VBHRSxY0eJIle49ULGnUyopyKy0rFipKhRLPALJFOTMEctY16CRj6ZEgVIS9c8j3MF/05WFcMDC8A8a8uhrSs/s9DmY6Yrbfk65yZ0HvAhIhhy2Lnk38PeW9XARQOGLMTXlZqd6Td8cx41/XDX4luudnzIc0m0YnxGcqKsrs4Ph1wVkjTZQ8Wy7TTubk4HQjq0ClVjZVnqm2L8j4qZcvrepHxloZm4vZqb4FuzEdteqSAru9vShlvymfiuq62i8kaXh4TORabAu95BgTHFcMtE8Regc13d6Btzk8SVuDcZubGLe25jqtY5BetTVZWHS96ZacU8w6Yg1DVSCw8i1o/LHsv8sjLoyJ402Ckg+KlsC+Zh9l0p25lWevv7dS2zOzajuDgnmqVhV8/gck44QZ0cTGHJG4MH9FJovFwP8uLzARjqtL8qyp4tY2L+PgI+9P1M+BnktqgYUNBIp44LatXsQs8/ITxD/tUjw++qEzM94y6SGiBCE/AUwIMnHwAJo4K6gGv8Ogstn8wZm4YXm+5188Z1vam5RTZnNSFkmUm8ipUjVYz5AMQGWVUyalqgr0AEQiHim0939u2F7YQN5NqpECvfngu+ptV0t2qSrQL0iqcAgQWJR4V36+qzpIASczNjhvHExUBRUWIReQOjIOP6s3JMuHQeAQEDHiGGB4kJp3hslF/+kuD7GTlsRZ8wGQM6oFdhfp0zynHcUcVpQ5uP1mCZAeXSTVhnPLWiJ9A3KEYBzGi+oNDDt7loOXAzyscOrL8UmxUukE6gePC2PC+Ce+O0ZBPLPpWTknVAqCWvrP8XscO1pGEHQ4Yvja8ePZ+SzGFqdSz7qpTmk4UCCMBYECToJHv9lXu3dvcQFESNgShBPkLvHi3USClm7KdTm/3AsSajKEzxtb1gDPAJFb3xno/2RKbfD3OEV0e2eMeQeMM7wK3oOfSXhxZEKoMOrEEIM5F5xgW7/OEM4UxoPUQi4cDCeM6YomyADUN1TrbOH+fgpYmxRoMEf3/vDhdadruI/rbH/BOaER58gRiMXzC+zy8JL1TTkZkS1VZh31qVV+mUu4VdyPlcJ7sD8oA4c+MHRj1Kam5kSOJwgi9cM6JqhJmdpVU8+oxhoUHIST8Qw7KH69+JTs1PSM0seeQM/eragstfraKjkIzB3P6J0kr1eD3YFT5kjNKwK8mS3JrfuE318ondOrjDMy1fUDByfJyFDdBIqzqpJKLTHjlheLWmt1xNqq8m1iLiZOTkUREtjZoSvZTjuTSIoCQ04UiRJtLkaDjYRxBXHKpmIh/Fx+o3B4s9mJFDHSkJfDKQcMBuRVDhgiFJwa0giS8Rfp0zHm2SCJBsVri2C8nNPk+FtsNr6Xz3OQsQlHRyZ1b4wU9/dOGAb3wL5tdqonbr/z2WH1W8nmKiuO2K7WUmtvKJI65+D4ol3onbOhcaTJM1/v/uFKVVZlc5E3x7BBiqNyjHw8JacHD25bJouvNV5xVSkw/0WFGJP6rPrxhA81vgM1Y5R2aVTJAU1ag8MWpAVHkueBh5Ku5BSjgnHCmHpOCeOP0WUt+HnNhNhlM1bJPsP4qcVI37DSX3wfUTBOOCgJaTiHNLqqLB+toq9DFYxI8YUF4m+AAmB8QVK4SL8S7dJ+grFhPTM//LyxvsbaNzetcph4R35H6TPG4r57MaKpOQjA+/Nz9GhyfXZIz8Cp4x2kdYKDFqBI3Mc797wLKTKelzWfVgso7sQgKcFmL4FwOk5HKOBAVX1yRoiY6/zueph5XapsAifeHVSD50drBgeHTQsCxFmDA+6dKM83o7CBqJ9x6L4+qFQtKRkcnPWomntBS7hsfAfpKtAjPwdUH77w0jmrpYfVno71Ljm9B8EljhJirMh5sN6qis02tTTZ9elCG1vIs8rCPGuuMGuuiqzhYhLkcQ66Z561l89ckTPp05S+zYIPSFhX8BLZZzjOmQowcHDoAYazisOOI57q4hmEFiEeGvy32mog+Do7Z7Go03ObGJ/W/Aj9zecMBjlGMTx19dq6B/km/xB7QcUcTjOBAUFjsmBDDo7IPwldvp0OgHvxxIia35EmCJv0lXYKKz91JMI090hIX/iu4GtKFZM9X6Z7J3u+wIguG4IU9+DrKOvmQg+Hi2cTD2cxZpXFZgdbCu3i4KJEsBor8vV/IkOGhAlznUOlAoByWYhLUUHIODeQUXOJdrxzQfSL8eIe6704+CmFZdEnbjod+EJXBoMN5FIYDQ1VOng4OKmmYaP4jsthI8wmw+Dyvhzk3IvKFMuLi8PA39XWVGjjQ2gmmvLvxu8hve3eucU+8o1p++ILU1m94t27K+xH722wQ51lypu7uTW7OjhvX3h2xB59ZnSZMJ/qhtuaCu2Pf7LRKkrWGjdfnh1+TwT2UMaFP4TBhQOyL2h1kaxyR88UCIDhHMGzwFiwvlgf3gFVREV+PYQiKEUy71IeoAGkQvzfMtbsZXg8GCscBgyBMxLJkQiM4emzV3SIkn7IxcnOakJSfMijhDKsNBi8TIPBeXFa4IrgBHC4Mz44ABh1ovvqynLrG3B8J35GVIoxgUtBdMr/BjHEONCzDUSL3+N0+CZ/vkyb9F4yDhHzd+LU5WXRxEwomH9FEBDQFj9HWzuaVQ2TOKb+nY8fv2DbtrbJocj0HTiBpCwIanbv6lhVWYKhhdhPigs0GP0l1ldrDi0m2Nc4EFTy8MybNzcHsgGr+/H5tUvpOaRxEADOTZAsV9XmGoCu5/JoIqkqZCfqVUnkkA7+D6N/5swVnRXZCj5meo6ZxbhdGVnUfolMj9j41IJFq5stnl9kW2oi1lGDc7P6LqIIBL3ikPNgHy7ML9ltt+1KicJ7BxItJ76LPZuOnC4EfXhcZy97grPS95MMrxX+O50D6/qCzctJ5hyhKnC985NpLDf69ziDZDjg6cGVS3aGraqi8hVQXmHYH6RieAd5OQaWS3ycwInwvBt+ns09gDZlCEL9r5TbD6qobube636+oEJLWjjB80VjgaIxhOM8xzli8eZbzJor86xvMqbeLbRxONBSLIOJ2mdNab7IaFRYZUvE8gcIkRvRPiRuOjmrzLYku3SIX0CCr2edBD1R2qqGZjmuMmB28u5ExzgbyQ5jv048fuL7cvFVbFZIl/RRgmwZfkY4HKwFyJ4rKMIKCjM3tyjnikhq795OGVguIg+MNYd1VW2d/eYnh+3SQGb05TUHquw/vaXF6iqSi2TRuuFT37xhf/3EoJyeVBfSAP/lPQ12pLN4zUcwvG79rpx6ODWnTl+2XTs2q/rmypV+wf28N7B0KuOF0YLoSgRFigPHhaie+zHHRHogAWFVU/4G/g5rhvHBiSQqA8WBfIlR5X/zet3dA3bl6oCgcpdOiOjzrHEOORxODmq0mXBucXK+F4efIuj5BRsYGJVRBY3iuXz/M8YLo8kYjo1OCuXcuWPz8j7xzhHvw38jlQDaA/cIB8dzy3z/Jh+p6YwTj2neKCEH4QJlSZwfInIcHLgroGFZ60H5ACboL0arCKpgUhUA4Ggx3/AM0BdKd5Z49OSZZ1/WmsBZQwnY35tnpk0HKSIRNLPowB5e3P58IgVUWVVpRdX10oApR9QuwTdmbbI/+R43di7wwbH06Y4cjyF9HAcVp5z5Fvl6MSpHDvSDM4GvQq+INN1GlLyDTp3uX7BrY1HLi0etIC9u/b03rKikWM5hTWnEdjbkW0nh6mCfNUYlIw456wcHHRQxU6sav+5ByQjc0vXR8vONw8k7j467AI8zFp0cAh8uAhzOzUycP4EWge5btjZrPXO4kX/jG7IinQIIkMyRy3v8xI24Xj4gGa88QNCqwYnWLP9YUxn0Two/bDKikneENuTeOT9fwnMHs5aYp0z37r45prpQxV0nVvKuQK4i3wYNQPWe6lUTE0+ntgxEp8Baq/NVZcVGYe14hzA8blLKnJiWB01TteLiAjkkVHmwUIlOs4GQ/T09hwDOBZEfqEc2lSzJFh73IhIDUsbAwbvIFEkm3ofxZsPKGalyJDWMFgcSDo4csBQbkPHEQYLEyjihMQK0Tt4fRASDNzxbaL/2sRs2NZe6eSPP1FpXZH/401uso3GtUxJ+5oWluH3g77vtn09OpN2L//GRGnvTnc5h82gnugxUXvDO6NtQiUbOm3FEnhwnkbJQ0E8OanFsmuusr29Ef4NhIhXpCIML1t83IkPP54i0cFpYD9JBCoieODuNjXXWUO8qyViXRDUcslSrEL3X1VTJUcH5Yh5J1/BZ0jE8HyRookGQERxjjKEaSNJGgSrCWExROyXXuSKJuR5ojANNJXHOdc7E4ho3n9ZgL/AecEEYA0iTcHE8Ypjs+5yS9pgUe7k/Dp6Tinco4ypDHqC6pPcYRxxQ3n21kNmS2o8wr3BxslFM9t/BWuF5QJ54p7r6KkX4yfYNEarnnpWVl2YsA1aV0tiUxmdsdEqICSgAPydgwvjBYQJVZV3sImWShZrsyrM7TaCLVwasqq3TZpfitq+52EoL16J/nujqddTYv4jmsf51pmWpyOydVZwb0hFUeO7bA0JVqD0BAooDwVzwFLTSEM9tnSiRf1fO/umFmJ3sXbSxOaflAkWhODprsakR27Gz08Zno7a9sXDZwZFEw41xIWkQvkmVhXWnsjnHpW0mVNKR0BPP7kT6QG/fkAIm7AfNgRln5hqODY6feg621DsuXw5zneu+/df4vNoRDQzrjOAMSDbneV89ORJfJmkFVRJKS4XaHvhqKZ+C8Ye6T0ut/rmrPOIK96IK34MD3CNCK7n7lX5WTp450NUJpchW3SOL52OivWca7neT6/PxefpTSeE4T4k3oU2u/fxKU9AlDPJiVOhNfVme7WqEYZ9nV0cWramqQNFOaaFDw3zuFe0LxgDjQtRRXVW2Rmgvm8XDZLOYiRxAXTj4t3W2rlsozBvtEyddhIBRzNW58c9NzpxNCyEU6PXylT6Nm56RA4/+PikuF1G70nU2PLlmCHl0g4ZY1zVaaP/ly7NpERdu/RP3N9rPPZxdqu7pM5P22x+/LpXpVNc77y6399xdvEy4VvpyYdGOHbvgCHl4wkG+CgQGzgrVI7ffvkv/TXQuhGR2XgcPY0DKjYiLKJsDC2cH5GY5JZUf0WcVlQcaIUSzvicS80QYhsNMJRz/sq68bhUoDdUljGH4sPUaG17PhX2D4ROB03WDDSqWNpZnlji2rvpvztCo4b8h2EpnJnhvPo8BYMzgBVGBhEyA4PnQ5VK9VJD4+XNpLsYJngpcMsYi3XqWRhQpsKt9ItdDEPdvz7MxP6dOOQVgInM/nsvxoIsDl68VKQ3XwuDq1T6nUpxGeNEpGztHis+BVuC04Gimi7Ll0CQ0T/YPgvNKLznOBtaad56Ze08Op8miWtAEvA2CLafJlGcLs3N29mKPVW3ZbkNTS3awpdhaqzO3DfBVcRBqVfZP498MTogPcHxzRsYchxMn6Wa6t2d1nsbMBieX7OxQlMjUSgpdC4aOiqhduXTVmpobrKCwyMpLCqysxBVGcE5BKwB19x3SQZkY12wFG3lnrY9r/dbW0rCs5u0RNI9A4iRyT9Y1XDMQRypKGRffzNopis/Zxcvdtm9P5yrCfDZj8P3+GfY5gQtjwrmW1MGBg/P9/iLfD8+ntJ1ky1crKGPHCAKXD78g1TYHiQfHpcgU6ZCn3VpXYJ31hYoEQDDw9jmst3Q0W0lx4bpfk4kmkqe/EVEpQkxEa+t1SMIPQk57dn5BRoEc/npMnM8vY3Ax7JA6Bf9n0HRxjrRrDnr5Sq/ehzQPZEk0Uii7vDpbZ09e35R27LDRf/S+DrtrZ2bVYG40MrVkv/Dnl61/NHXa6+7OmL2mbVARJFVmOCIcahBx21obJPqGgBquPGgAhEgI2XfesUcpJSJzUBocFRwOYGTprcTc+xKFZqNLghGkfJmUAw4RYn4i5ULEhJcxPGF33bFHCNr3ij+z3oVMlA4yJ2mDHZuVUkrk/+EELrcY6WxZLv8OfyfOCagf8+L/3jtPExMztndvxzKfK92zYtRBRErLSq0C8rsFqfVIvpDFM2cuiwuyaydVaXT6dmfE7NyiFZcULwdDlCfM0L2c9hv5ZgMDw0pDk3ZNxcHya98pwM7IiPE+7Gv6Uq13b4MeqZnp0Kj2IPdjP4EOovoMMkILAtCL+YWoTYxP2Oj4jE3NLhiUs6rimC0smZW3b1eA11Ebsf3Nmc8un/pDwRvnDBSNUvF0rTjYB3wex4HP5qq5td51yN/h4I3OxKx3Km7FBTRENqsuyrOSfBrlTkpMkMIK9i4OFwgPhvbCRXowoTVV6KrxunqEoMITyQbB8c/M+iCo6+zYpMpR9jSoPHxE7gN6TQor0zrg7+B9cTbdDP/pZsbyVv0ta4rxYJw5X0GtEq8fVFHlMPo+OvMeoe/hIw50nllhxFVeuYMuIAzDyYjQO8r1viGXWzk/bJH5SYkwsRmSdcHO4bFkECkZxDBQ3QBkni0vINP3YHBIiUDcy7SZ0t3LR9X0CaK8u7Wl0WpqKzJC1aoG6xuxM2e6hJqRYgG1YCxvP7LTvnU+an/xVHrl4pKiiP3FL261na3ZtVqYW4zZ//yhLjvfm7rdw77GOfu111dYdU2VxWnOWhhRROrE6pwYImgBc8K4ke7AiTl0aKcqc3BmOAzRO9m5E1XjSq0RUmTcg+AWxexMl4fwnaPjjD/RMeJ+RNxwIY4c3qH7a12aS2PFLWZFBfkuUg/gBTjXtzoFlep9JOg2PmWXLnUrbdfT44jYVHE4NJEmswt2qavX9b7Jj8i4hJWS/ViAAPHfpLakoeVy5DLitDIhqIDwnekitUxZ9af+7u+sc2un/X/svQeUZFd1/ruruqo659wzPdMTenIejcKMQALlUUIgARIICQOWyQ78jQHbD9uPZLDBxkYgUCAJhAIGJCQklDPKk2NP6JxzqPzWb597qm7XVHdX94wcnv93LS1J3dW3bjhnh29/+9unbd6iHKpnnnlGmpubdcr64UMtut/Wr2tUG9DR0S0/+emd8rbz3i5rV6/S62TN/+DWW2XLli3ylrO3yuDAoKoWQ/AGzTvBydsswkGyFY2KRBWOp3uLUsRc9yIIGGvy1dcPSE1VmZZ5KF8Q8MDjYO2BWpCgeSjnlRbK0vpyWVBdIF2DETnSOSxxr08KS4qVe4PI3fLKzEjDliRMcMi6JAhYuLBa+ULpDhwXopW6DpgrNkWnzEzvcS6/Vy5mzPxjKhTmH1YTa5W9zXpqOtKuSQWB7th4SNfL5k1mXh5kdErM3DcaWATBmb43M0V7TBM7tI0ITJVrNB6U+fOrtbNyuuDY3jNrh+QXZIlGD4Jao5o8l1R1Lk/yzfsb/AFlS/YGbfdTlqhUldKRUE7sLUfITwmTKV0aGAyrnKmZhlNy4b/dZSl1ao6asdtwWiG/1HNQSzvh3M4mz/j6HJHA/4zrM6gOC96U5XAejHjwKiHZyNBrlcMRUtTSVjQqtYEJWVxhdFAoTZxsvRhkhC4JDDqZ0WwyhZmWH90rbBK0U07FYYYidijhkOxxJqlvYOmXXtqnwnEFBTnKF+F5cT38/dP7JuTv7zFdM1MdOPqvf3BBxgjO4GhUbvpOk7T2hqY857krs+VPzsuWZ559VkZGRuSiCy+QijLTBo6TgE/V3NKhUu/sIQQbgebR7vBkQTQ+Jl6PX520QdvM+JHXXt+hZaHTNm00qtERow+kKr4uLlzqhWFE4fUQJNA1hzZJawsZYI0GvTwz1mpv/5A89thjsnr1alm7eqUMDo/Kfb/8pWzetFmWNy5WQjOH7dhizVotEy1ZoDjslGa5L7P+TTss/2/WMrwzw0mj9IEh1lK0DfxdRGy1C46uB+XVwYERVc1GmmBoaFw5aWSqtFurQevqk+xAQIUrCeRwMqrBEvDpeQj04RFx36lKubwXRBBxlvzefRh9H71zI0yqLbWGc/J/PvsZWbRosXzowx9S9PGW798iHR0d8m/f/rYMM/28FWftk4ULF8pA/4DceuutctkVl8uSxYulrbVNkbp77rlHzj33XDn//PNk//6DMjo6IqWlZTJvXq309vRKRaVpu+7u6ZGy0jIZGByQvr4+ndQ+f16dZOMwO3q07EjXjHVSs3VU3BcoKln9yuULnbZgg0iRNPA+XzgW0rE0g50dsnbFfFlQmS+5OX5N1HpGY9I/IdpMQQBUGIhLad7Mgbh91kqknQjpOiXIWb2yQTl46Q6cF+W0s7eudfRu/ns4ZdOIEtVAZ3jISDEoVcEjirRpN57PqwrxVdWlGmBgmyllZjo8ludhBr8azSIr7Ig9IQGYjUIz7xxEl6QB0nMmyPmpsPVv9jksUk053QZuqd+poxoSNX6XkI/tRuIP3PVl6nvWAFrI2xgEg2uYDhKn/dapBWvg454j5Zxj0rmnPEdKW6wTbM10fZmd29SqT9X1ReKm6yo7Ky5hSMI+QzCOIdLmPPl4LCqrq3xSkuuRkWBMinNP1FCY7cLAYNFttGFD4ynPcoj8eXd0cpyKEgfvraurT0bHjBOaLrjjs8DBO3eZWTTr1y1Vw4FDs9eyuyUkn/lRt/Kepjs+cmGVfODtlRk92lcOjcpf3nFM0ZSpjuvOLpKt83vk5ptvVt7ItddeK2eddaYcOXJE8vLyJT+/UA4dPiDLly9Xh/nqK68azsiixXL02FG5//775aKLLpLTTz9DmpoOq4FEnVPXrS9Lli1bpihBSzNCXvNl+fJlGjxPdfCsIOZiUCvKihUhwACsXbM48ay0K6u5VW79wQ9k29nbZPtFF0pre6d8/etfl0su2S7btm2V3t5eqa6uVvi9ra1djXZdbZ0cO35M76uzy5Tlli5dolyQgcEhOXrsmDp+3hHXWlhYJMeOHZXevj6pq62V+fPnaYbL35aUlkpTU5MU5Jugrq6uVgO4jo5OzVCrKiulMB9ODYKTE/Lyq/s0AES7ZmRsQssVTJcmSMFRoqDL50BlIP9jhzasW5rQU0p9XrZ92UoO8HtbBsURgCqQdeO4gtRiPCJ//Tefl/n19XLZZZfL8NCQPPro7/VevvXNb8l9994ne/ftVXXY8rIKOeecc+See+6Wyy6/XNra2uR3D/9O18DePXvl0ksvlYqKcvn1r38j+fn5Mj4+Jte97/3y+GOPyRlnnqEB2gsvPC8XX3yJ7NmzRzo7O6Wjs0Ouu/Y6aVy8UO8RRBWOB6gRnKvZIrW2RX3PniNmjESJq7MRAnQkLq80UyqNSWioX8qzJlQrCgRCtVYUEXM6p5LEooz2leWRUJ4leIFgDY9uKg4e6xkuynlvOy1xn8qANICcrhGbUP93CH0MCjms88jYC5rElRSohtPJqnuD4MBjJEiycwIzeujOh5SA3j+iiNCaVYsU+fyffvBMKOOxD6ZK7LWLykaVqrHh3LVdOG50xgQChiBsRxgkgh0n8LBE4ESw43AtbQCk53D0b9xkYjXsNjByNHhOOPdcr8+5bs73Zl4fpFRsInV2Np8j35N4ZjxLWpFjyGd7Y8r+3ro4V7OhuR4sXGY0sbnWrF6ccVt6pt9HdnLsWIdyHU4Fj4PrJVMng6MDZTqioSoiO9OmqcHTlaQEdRei2DUYlU/c1iV9I45w0RQ3trgmW77+wYVSVTw9XwClgq/d1yq/fXlg2kf0f64oleyhHfL0009JXn6+VFVWyfbtl8rPfvZTWdjQoIHLt775z/KOq66SQwcPyUsvvyRr167VLB9nt2vXTjn//AvkzLPOlC98/vNSXVMjGzZskPGxcUVwLrnkEnn66adlaGhIDuzfL9ded51sWr8WWHDK60L9GMOKM2LUAOgGE8vtYQOcm7/zHVm5apVsPWur9Pb1yg/vuEOueuc7ZcWKlfLDO27X/25oaJDbb79d9/r733+9fPWrX5VQKCg5OTnS2tom73znVXLppZfJF7/4/0h+Ad05YWlpbpY/+ZOPSnFxifz4Jz9STzQxMSHvfNe7pLa2VpGN3Nxc6e7qkm3btslrr78ul19+udTX18tPfvwTWblypVy2/WIJ+FG/5W/NPCDKSZBsdf6dkypod5czEwuOU2t7r0GpYjFZoYJq6d+z5SNAdufvWUu2G+PAwRZ9ZpQXCKo0iAqG5Mtf+ZI0NjZKYWGBDA0PK4lz//598tm/+pw+r7O2bpWlS5bKt7/9r/L2t58nL7/0slx40YXy+uuvaXv3e97zXv3dsuXLpbenWxYsXCjLGpfJnXf+VM4/7wI5cPCA9PYa5KZu3jwtZb3w4ovS3t4mR5qa5OKLL5Zzzt6qTh5xM1AqNIDY71OVd6ZaJJQy4RWREBEoWekFPk/CtaNtQvL8WdJY6Zd4LCKdlFmYg1aUryWO2SJG7uvgncInIgCoqCyWai2XGIXcdAeoJ/9sPWut+ALZ0twfkeFgXGqLs2RHW1goJTdW+GRpVUACkCH/iw+L/JlJ1xENRCxihgr7dITymS6d8xDg7t5zVFatXDinNnhKk3AXV61q0HVzMu9ypuv9z/i91WBjvhel7HQJuOehXX06bFNdsqsV2w2lbfmMDAAAIABJREFU2Z+7O6tMJO2gNq6Opkk/d7ql3OfWUpO75DWHc9ggyT7EN/P6LLQ+5b277lG7rRDqU06OMcUejyn/2WDNwPExRXj8npisrA5IdaE3ow1qO6/IXDFU2k4cDKvYE4YCXQ420aksUQGNap3T4b+cbDmNujrlNG2RLSs2xi1FisCsFyMiSI2bbAOSXjoiNmDg5+7sllePBGfcU1ecXiqfuLRGcqcJKH/1Yr/8y2/ap1VFzs/2yhffVSCP/voO6enpkQJ18BF53/veL7/85X2ybFmjnH7GGfLlL39Zrr/+epkYn5D7H7hf5s+br84Qx/WHF1+Uj33sYzqc8M/+7E/lL/7iMzJvXp3cf/8DivTg5F579TWFwvfs2S1vf/vb5fLLtpsAZ4rMGRgaOBu9k+de2KXP48zTVyWG+NkA5zv//u8yOjomixYtkr4+Jpz3yjvf+S5ZsmSJ3HbbrRqQNC5dKt/73i36Hj704Q/L//sPfy8VlZVy4w03yle+8hUNRq655hr57Gf/Ui6/4goN1p977ln5sz//C0Vknn/heRkfH5eXXzKB3Vve+la57dZbNUC6+uqrNQi682d3SnFRsSxavEieevJJ+cANN8jypYsSJS3WOYEaSqUqJZDyhiElo3FDgKKtwQ7vAX2h1NlKJDZ0tBw73q7IDwEz5Sf+rqAwT44d69SyV0V5iZabVENHPNry+6Uvf0m2bDld9u/fq0t1xfIV8uyzz8jnPv8F+f4ttyjaBkfnnrvvlu0Xb5enn31GLr7kYn1/Q0OD8q53XS133HG7bNi4UYYGB8WbxYiEZfKr//iVBq7Dw8Py05/+RCorq+QDN3xAguNBue32W+X888+X559/Xktb5739HAn4zGw4Ag6IwrTxE6ilTkKfbiNwz5Dd4d3wTG2LOwgoir3ovmyYly0F2QalwVbBJSFbBvE5GaeozRCj41oeA4WrrjZjEGJxj4yHYzIeBvk29pM13tHeIwOjYamdVyXhGMNJPTIajMlIKC7hGO9HpL7Io8EYWjT/XQ6r5G47q+DGURrCjp3M8+PdU4amow8u4mztvBVWpXuV68lkyv1Uz5T3FKabMBhXRX/WCvpvDCElESnPy5JCypimCdMk+9oRfaIw5FzfG8kHfE72rLuT0X2+/0synuvTneLvbLcVIoEEO24RMRYBFAU6zbWzCKGqrKhqSVQXpEdxLHHS/DuqJEkIgSxOyFW0J6NnYUnGtLRioNkMZk5L5mKDUz0KjGJXz4AGUOmY6pk8QlvGVKn6XISyKrSmT7nD5/NqZ5md/GWhbLJyT5ZfSXxk9YDjsVhUyzkEBva4/YlB+enT0+vW2M9evKlE3vOWcllSw0iI5JX3DkXkgVf65c4ne2V0Yno0aEmNX246a1hu+/7Nyp0I+APS3d0tV1xxpezY8bpUVFRqgPOVL39JPv7xT2jG3nS4SX784x/K5s2bZf78ekV+brrpT/QdfeELX5Av/PUXpLS4SO6595eK4FDC4TPvvfY6eeihB+XMM86Qyy7driT1qQ7kAcjQTtu8XKHbjvZe2XLaioTsgA1wvvfd7ypadM6550pXZ5d873vf1Wtf2tgoP/j+LRqwEPyAuPh9fg1wvvKVL8vmTZvkxg/+kXz+c5+TsrIyef/11ytKNTA4KNmBbA16+NuHH/6dBjaUZvbt2yeNjcsU0fjJT34ip2/ZIldd9Q4taT3x5FNy9913S1lZqVRVVcmHP/whKXDN4GHNkMFTgqId2z0Ph4yWjijKGAi76X6IxaS3xzjw1WSptrMpFlcyLcEQzgbUkHMSZPNM+B3Lz6g6J+dzsX9BG7/xja/L9u2XyeNPPKrlO+7ngfvvl7/7+7+XJ554Qn772wfE7w/I1q1bZcP69XLPPffKxdsvlsGBAfnFXb+Q+gULpL+/Xy688EItyf3whz9UZGvevHmKeA0MDMgtt3xPA+U//uM/1v//x699TcoryqWosEjOPvts2XbW6Tqc0qIEiPhxP2hDAdFnWj6Gw8T8Ip6ZHYvCegId6RqJSllelswvMfpd9iDBATlCIflkCaq8Nzr7DhxqlpUrGrTrMBgVHWDZNxbVLlVNBkG7QyGJenziRSogYcc8ku33SrY/S4ch5/lESc5IcPx3OxSxGh7Vpght/ggw8mDu18n5mP5O1yRomhmTYoKITA5T8h/RmXI0t7BuZnM9NlAhWegYjsqx3rAMh+Kq+o81RujWKmswhLQ4x1wbAevAWEynApAcWsDOELeNvtxcDgJJiPdhlJ+nUMjWACeBxKQ8Kf25C6HgIkzyaKBd9zHtOVJQG3OeU3OO/67XZ5+T1c+24x+wG6bTSqMcycmKqxpmRX76twzUSdSOkcEg8Q8EW7ozOFi0vkBADTUkMshscDla27pUIwQoMlPjN9UiQ4eCdjwyuLkiOFwnDvh4c7eUluXL448/Ji0tLbJ48WK59NLtUlpshOp4TmTYra1d2olUXJIv99xzl1xxxRVSWlqqvI76eXWTso/n94/J3/ysc0YtHHt/lcV+HdWwoDKghrxjICx7jo/Lofapu6bcz2ZLfUS2lMKR6JDLLrtC24iffupJGRsbU2f22GOPKqIRiYTl6muukWPHjsmuXbskODEhF110sdTW1alDW1Bfr2WeH/3oR4r+QKTdf3CP7i3KFQQ2lVVV+ndbt26T0zZvkpyAb8qxCnRq2WnZPEOytI0bGtNwcG6Vs+HgXHKRtLZ1yD/+49floosv0hLV9757s5aTKBv97ne/k4aGRRrgfO2rX5FNmzfLDTfcKJ///OekvKxcEZd//qdvSEFBoaxctVKRjYLCAvnud78rOdk5smHjBnn097/XcxDg/PSnP5UzTj9drrz8Ml3/Bw8fka997R8V5XjPe94j73rnO0RikwM4ZuXgyFFThs9AtwSOAqSKdUkwuGLZQiNISKYYi6lcQl0NCIGZIG7m/PQpGRS9DPhABEF0r2HFQBUYa2KVi5OZsUfiHq92PeXm5UkwOCE+v1/X59DAkCxsmK/f19c3oFyxuroatWs9Pf1SU2My7OGREQ0SWf8gLnQkonNCKZJJ4DwHEgiuifujDAZy1Nfbr8RpM3HbOHVTTouqw+RvIAZTpgLxy8THcW2UT9C2Wr58oa4Pu59fbQnJRDguG+YHJMc3WZ0YYjOBJiiqdrCdpIieChi29cjwRFQWLayV9hGRpr6YdiIamoJJDi1/kT2K/phtNKEcVZ7rkQWlWZKdZdCDTO5/Lk70ZP6GgASyPOV4EEOdO3YyJ3TIzcePd+msOrTJzMDRzCME1gBJAZPG6cbLVJ9H91HYdHm2DETk2ACEdK92YureczTnCH6ys0TmFXlkaDyqpHTLl5oIixTkeCTPZ9ol8vwemV/il4oChgnP/sGw3wkgsXkkQOkG6Hoe2tkbV6VdjaaS0aBtc2ZTWW6M5ePwkOxIBhv0sNE53BNHk+dwSMbOPbi7MWz91Zw7KVDlFub7H3F9KURq9/OzxpdMxSd0m5gHwfiHlVVZUg7ReIpOS54JBoFhbRAjqeUibJaoW3s8cuR4i+zft1/6+wfU2NXU1MryxuVq1NHMUEKZBUjUfNjWWYdx5VwQl2XiVxeZ1eNRdIiNyrgF3RDpPjfD+jSIVUSzj5bWFuWqXH3Nu6WkpESN+qGDB2XlylXKbQhk58i8efOVe7JgAWjH0+osd+7cqSReyjUlxSVKzg2FQlJes1B+sXeBHO+JzH6XzPIv2Ih/fkm+bFhgBgxCFsXAkJH3DwxJJEznXESfE90+hUVFmjUNDQ+pMaoopwMiW1rb2tR50SUD+lNSXCy+LJ92TSkh3+vVrB8OB+fid8zpQmMnFVq2nSkQaEEo+HuMF8Eu32kPnGx334A8+OBDsm7delm7bo12W/385z+Ts848U+oXLpJXX35Ry2dwQaKRiJSWlSnycNfP71KiMxyTH//4R+IPZMvpp2+Rb//rv2oWSWBD1w+BGgHBCy88p8TcvNw8fb8bN22SRx55RFavWi2nbVqvzrqrp0+DIQLAz3zmM7JyeaNAwncfrBkQS2YsofRM2RLbQLBCiYXn4Rb641kwbVyHEC6qU20SSizA88YIZmuJh3Zz0E7QHDJBggbWOMrak5+v4frYf7g2ylYERMw7YtYQAQ9BEpuHoKGjq18J9IxxsCNITLJoStfJji2j1EywBRGVE+j0cO0uxOgbQ2GSQfNUbIsyawFUoFhJwknh1JFgVJh1W5xDB15EUV7QKsp5dJuAnBAgIgpnusw86rTeaAtp4rWyxgQ47vzVtixD+IUUXMpMskxhgzT7q6NnRF7e0yqxokopL8qRkTD4LfOk7Pgfj2b9igbE48ppzPZ5JEuiEguFZF5ZQCrysyQPT+ru4uPvPWYu1X+V3EFyr0U1sGadqAbNguoZJTEyMUUsI+VR9Q9pNxwlSvhRs1EphotDUMDcqdqashmJ6hpIBKNyoCssY2GR0bD158zCM5xIXZ6O8rh2VSpX0PzOEsPt/TnaoervA1lx2TAvoMjhXAZWk9hT1QhOmNE3qari2kVlvtigNeQCNtjQi3OCGesUzea0P3dUedUhJj2o0Z4w2hXOXAdnOKdxrJPPoewWEwHaQp2y4x2F4ISz/Z99feQfGBJgVX3BOjQxJmtrfFKW550ECadb6BhVEBoCFnekinN55PEn5Rd33aXZHYTPDes3yPuuu05aWs0cI9psCwuZRzSREJODq+N3Slg6UVYRh4hmmfm5hoCGI0CwbiIY0c3JLCrgfD7P/xfk581K6p376uoZlPaODvnBrd+XM888S85561v13X/rm9+UCy+8SOF+0INVq1bLq6++Iuedd75yNfj3q6++qtn+9u3bpbAgX15++RV5Y8cO2bZ1mxwIrZSX2jPrksrEkEz1meV1AfnqdRVSmOdEpM76ZL1rANE9oEhVw8Ja5QzBkaI1e3wsqFpCNtuyLsnSjwyB1unPdn25DSbZwHAXlixJKj/zvsnE+DffuX//cXX8HGhxUNpzd9lomTPukbFQVMaDUemd8EiOT3T94UDQ3aHkSbBG8IUBUimDvDwle7Ov6RaidZW18sSTT8ozTz8jV111lQZkP/vZnfKOK98hZ5xxuvJvIBTr9ZPVZQeUzwGHCAcbDCNJf1RRnQULFsh7332NFBUwEdkVXIsoMokhJ1Ch/R3jzjMFmbSE4EmcPm3tNsKHwNbwvZAYIBix+4YgSdukVzQY5VdnxAEBjpubYAntPF+ug2fMQQC0c+dhnTbOO2aP8TO+i3PzeZ7TyhULM5ojx/3gdF56Za+WgM88Y3XaCeJ8t+mCCuq7XrJkvvhzck2rfky0TLO3IyR5vphU5omioMzV4toZswJyhBNZtHieauCYWV1mJEHbUFQKsn06Yy+VJ2Gd6sHDLWYKenV5RgGEdWzwNbB9mHe6qQ92TsjhbiOGaIMaghLLVrQ8TbwCQRfoTX2JT0ckdLZ3aylkxbJ65Uwx1oP3RjDHO+AfOgC5X5w+AeZsEI6TsQ32b1nvyFsgUkiCAV8mHbow1++yJXwCTibUE7hPN03crhv2LIE4z4V2dpBR7MS0Qz1jprOuqS8sR3pJvnimZsAv+8MI3xo3j1/L0uYag76BvLk7rZ0oIxEQhSNMXI/I0nKvLCoPJIYfz+a58KyxWTt3HdZgD4TRUDPMWTwP7ug1s6icrh9bakoMzVSjaPryDMpjbsw9YJP/txCTu7vKfY5E9xIPIe05XOd29Da4wMnjHpLE5nTnnvX1OS3tWtd2xlTwnRgBG8Qpj8YOBrXXPYfrwwBBlMv1OyMp4jEZnogoorOi2i8NZdN395DJksUyn4rZOAlH6fHKr3/7kDz44INy5ZXvkLe+9a1K5CSb/sVdP9f/RrPj+g/cIDveeEOee+45hdo3bdqsJMb+/j4tRWA4Ib82LFokV155pSIKjz/2uLz4hxfVSFxy8XZpWLxIHnn4Ydm7d4/k5xfIlVdeISuWN55QVphugZIp00nW0dUuv/qP/9BF9d73vldu/s7NUlVVqWUeuAjBYFCDtcsvv0KDHwitdJvwrq679r2KbMDfgPz4lre8Re785ePyanCbhLxG0O7NOj55SalceRqOePJhESp+Cs+IbJmBfEjyc4Ac0Go/m0zL/Q2gBEDLqKYSsPJ9cFDI/vkdkDVBBC2gkI1B/RBIg1OSerQNRuVQT1iQ5F9Y6pe6Ep/k+WcH8+O09h88LHf+9CfiD+BQ/JKfl6fid7XVFScgMe5rgHu1c/c+DYjYXR//+Melrroyrc4P75dghSN1mn26dwDa8OprB9ShaHCWn6NztXB69uCcyB/YAZ08S0pg1PN1ECloYyhipqdneaWtrVsDLJAQqx7L86VUzGcmB5Fk2CF5+dX9iqJlOtXaonAMTySJgR803bF7T5OUlZdIbmGxHOwJSWNlQAoCXtnbEZQhiO8yrhk6rdjYDA0g5jhygwAQzs9BJyjMRGGba8d0Dk/E5Hh/WFoHI7re8vxeicDY8KKNZBJhgn3eFRwNFdJzbG52lkfJw6BSJTkijeVe8cYi8trrBzQ4BSU4dKjVqIjnZWsgx3sjYOQdc904f8r6/5kH10HwwL29WerBvEvWOh20OvJmUd20t0hiQJs5NoRSLPaJpGXLaStPGHXiPhHv71B3WNpH4roXSGxB1whG8ZNW/FBFHGO8L+PfDFdssu/kb+g01uAnUVWLS0kgJsur/HPuJua7KNmCnNK5xj8WwTuBZGyjMXdJLNHkkjpfhSeRmEKafCwWdHGjmDOdQ+Fb15NNdw79Oida/J92fVx3MCIKybkDShCR3CyQHL8U505di2SxUH7AsLo3DQgOAQ4dHJSmFi1qkNVr1ijv4bN/+X+01IPeCt07rc2tWippOnJYHnv0UbnmmndLfkG+0FWzbdvZsmrVKvmXf/mWfOrTn5aa6lr54hf/Vt7/vuv1nMWlpfL8c8/Jy6+8LBecf4G8seMNNZofvPFGKcrP3IBArG5u7VD+CgJ5TzzxuLzv/dfLU089KXt275bTTjtNhodHZM/ePXLeeefJhg0blefx7ve8Rw7sP6C6IO99z3s1gLv9jtvl+vdfry3WaIk831ohx2Xdm2bLllR55B8/UCfFuScWjHF+O3cf1lEZvCM73Zi2WIIayglsPAIdN6oBgjATR4rNi/Is52TMA1pAWs6NxbV7AAFB/htiMWUXyLaUq1gntNanHppRm0kigj4eU+9nWwO3WRpCgcgeqPqyL0vyc3McIvpkJMZ9Ddg9SpXjE3BasmRkcFSRKJOB+3ROlB3IyH3CYSC4J6DgM1OVRzD43T39KmlPezxdVWbGUrIVGWNIFrtv3zGVu7d6IDhFjD//BhngewhqSCTg/eDUeW9W9BAH2tzSrSUlgin3wXUwdRu0g5JO6uEuUU1Gn2LaFk/ZjeA49cA5UH7i33RRZeflSDxQIB1DUZ15xzvsHmFAbVjW1vokP8evZRwy6dmQSdMFjjwzxrZY1e10mwyUZihIJ1ZYghEzqy834JUhBRWTe0YHpopXBxfjQEJROqREAt64lOR4dD1Svq8uzFJH2DrIYo1KTaFXfNGgvPjSHjOZOy6GF1RulK01D9eSFQT0UZ0gT5CZOqssEwOhOkBofjg6cLNJTOhqpSwNZ5F1dDLPPt21KmoRjsrhphY9vwbwKWsw9e8oRTMnj6BXuw7zc1Snh/EuU9mfsVBcmnojcnwgpqgNvobghsAGZG2Sf2c2nqqiG+oF714BWweT5V3bAo2t9aDrZQM11mttYWaK2OmeCXsOhPLIUSOVUe20jv/fLqpMVvsp+gzlASP9bcpU/GMG2kVlQTFzXZhVM7WzgQsDXG+HEKrZcAKce++5R4qLi6Wurk75DsuXr5C/+PM/0/Zf9Fb8Ab+89NJLcvDAAdUzee2111SMDGG27958s/zRhz4k69dvkA/eeIN8+MMfkZzcHG2BhQS6oH6ewoDf+MY3VPxt6dKlMjo6quTaD974QQn4vGa4XMqEYEv6BH4HgeL3DCRta+uQhx95SDOuFSuWa5cIyr7PPPO0nH/BRdLe2SmvvPyyXHHllSqY96tf3qtKwWPjY/K7hx7SDh92166du6SsvEyWLF4i69avk/vuf0yeG9gsQ9H0yqgn8xpRp/7khfly+enlk8ooBkkZ1W4byhMYGsoTGBBtc3e0aSiToG7MRiQAIrBlfIJBALwq7qdDN51JyyYDYYAfMuvNGrRgjNBnwVcQUGGYCJwok1jjzvlBcJicDXoBolNUnJ+RrPvsn0+q40yKck51Lta7bRXm/hcurJWRkVGtobNGCBww3pSKeGY4B+B0EBfaiimtsta4T1N68akDg0uDY2dMA/wXPpeODMuIDEq9PF8gbeu4uC7eCwEp+4zfUfagZKTvJEXe3n4Xk5pVoda19rm2AwfJrHOV1GwPK/NASYXxDQRAZiyHCQ5xPAQ4/BzkwX4nDgHUs30oKs39YXUk4yGjtAySye/hmeKUY9G4lmdAQ/hnfolPlYZp2T2ZQ2chtXTp+2DN8g4SqtUMxA3FFaXBGYajjuArEQjq1gyHnYTyG+SG4IV74X/4Fw6PpoulFT4pzja/x4maziry/7gE4U81tWopgmuBk5hKlFUx0e5+6esdVB4aXC2vN1m2mOk5aDIaDGmJiYCWUTogd0VFBU5zR4KFmDZ4AYVj/7MObSfrTN+Z6e9VYdtp2CDoB+1zd8NNdR7WK74Dcj5kdt4f6xbbkRrgaLkdVfWWoPSNeyTmcfhgvEtv3FQ40nwRr4mGRKvUxWds4sQzxYZaTg4JFsk+qzIUiUlDiUfqS7LSTqbP9NmQAMJ7ooQOuq37hy6qxKiGFOJYup8r2c4pHbm/eKqfpz8Hy9WIdk2OAtOf+828vgRs69yMrRuf6uvjRdMJwean5s0LhzzHC8bpxyJhWVyeJfUlfpNxJR6ucRosDOqtLFIWtTXMBDi/efB38uBvH5R3vOMdsvWsM7Qs1dLWru28lAzOecvZcqy5RduB165bJ3V18+Tee+5W9dr6BfWqT/Lhj3xEeS833niD3HjjB6W4sFi+/W//Il/96teU6IuQ2/e+9z1pa29XETrIsUVFxVJRXiHNx9t0OGKqOiYGneCGWjEv2nBGolJeXirFJYb8SlkDAw+8iJPPzi2QY92jMjHcLzFvQAI5uVJdlCXVZQUS8Pu1i4qWXM6HnDwHpRk4OSzsX704ILc9FZxKKibTvXLC585ali1//c4KyU7R28Dg0JrNgUGz8D0aDYcPtyrqAnyMkcXIEAzhRHFEGGHIpfkFuWrkmUCu85VAebweHS4I0sA8IIXaZ1AftRPlKdEQDDFpF+NPnR0DPRsjP+cHNcMf8v4xzHAUmKadmnmy1mllbm7ulsbG+Vpio4MPFItAjWCH52imrvs1y2YvALsjiU+Zaf3apU7mnLwYC5kz/JB1yTtJdYx8xvJzQMKmy4q5D0j8vGdQGjePgWAAJ0eZiXu0BwEcvBj2A0iRTgX3eqSyolgNM++XIILfbdxoOFQ65sIR4YMI3DeO3TDcBoMoGVtB1kwHWjw0ocKTfr9XeVZ5ATpasqTqJLJjrt8KL1IuZA2DsiGwJh6v9I5G5UB3SIaCHnXotHBzTZYbFDOW3swEU56n4dbgAUAEmIFGoMMnvPGoVOWLliwM8jS70mniWoMMMzaTpkEy2WOZEqMT5cKdh/Tdci+syZqackVhsd0EygX5OY5Cv0MGJwyjc2pwWLteCZLz8th3c2gRShdA6BT7cV3nzKniOuD6ZTJZnXuCaA5HELtDSZbgnPXJ/nEHOSAtaNu81ByWcJyGB9OSn4r0zsW3sw5457xvOOLcBJpwrN26Iq+sqZ2Mhk5nTiydxiR3hv8IMgzXkcQErqjnwZ29cVsrM/oi5pREcMaxJjugLJGS37u7q9x8HHd3le2W4vMaTTm5ryomO07bKiNzkWSpHJPO4arlWW7MdNeHyqhCYK7ur6muT8mPfq9UFDDHxiNBoM3xqAS1E8YEFWmvzz2OIoPr47lSfuL+R4MRbbcz9UgD9RHzogsyHopKSa5XllcHpCjHK9neuISQjR8ek8LCXI1KgaY3blimxt0IJ3nl4UcfVx4NGiSnb96oBNG2zm75+7/7O3nX1dfIW7ZtlY7Obrn55u8o+ROuy/Hjx1X7pG5enfz4Rz+S6z/wAdUxQXwOMTfKVV/+8peUBMbMHDppyssr5I47blMjRScQmh8XXnCBHDvarovKrapqoWIVCYxGpbqmXA0M2RfPlbZJjAFOBmLsy6/sk/KKEtnfNqobig4UApihwWHZuGmlNNbk6gYz3XqO1XPqmAYC9igsvGt/q/zwD1lyZCDzstlMzrw4zyt/e3WZrFvIROnJB/f28iv7ldBa4wiX4SSPHmvXwIsMEg4Eht862VA4LJ2d/crPwbBQB7ecLwwnWRaEVZwnSIYhlrs659JcMOdGFA+IFuf71rM3GJn4jl7ZveeIwtiMbZhNW+hMz2Uuv+eegMoJBEEi00H/oFujI+NyCAje71dEh/VOOQKCcgJNQWMjEtM1RSBJ0AM6tLihTu/djeAostXeq8ElXKh0pQPsEt0pjLmAv6Ty745icuq9WmhdRyc01OpnOUz5IKJIDIRw90gI9vGevUe01HbwYIsGoKA1fJ6ggfImzwc7UFG/UJY0VEtlUUAJ4HAh9nZHZTTsFSaIgGqwFjUL9noM2TwGaTMqBQGPbKrPTrR7n4zWiPu+dU87wxuPHO+U2vp5Mhbxyv7OoEQEBNKv8/gQ5PPEuR4sG6NrTFnDNJgkk1t+Z5BsiKLm84pE0SzhF6kvzZK6Ip/46eqa5WLjWrErbY6oKOthplKw/QrlYIUZCNqiiClCctgdOtBAGlknPHPEEpkLxX0r0uSUSNvaenXvM/OJxoxMv3e6W8TOsH5Q28YXgNKVI3A3Cw0ka5PxbSC04dCrAAAgAElEQVRUdHjBrVqConV5cWK/UAJF5+ZQT1yCMaKQmJYTCabdUw84T0a+3WnAsHFDMrBNdifyTIuyPXLmwpkn09t9ZuensX8oY7O3QRcZBYIvwl7oqAa7fCZXzZPdUqkxtFEnTHZN6YU7byf9OU4wDwmDPvO5k/Lsp+b6ktdNcFGa79euEngJeQGvbjJIbRChMSxxmOKoa9JRonVFXop52Rz8LrH5HAI1QROfB63hxTHNmgAHw4Wh4gpMkOdROI+ImU4BIlkWsldiqhFQW+gV78SQBEdHJScHIbO4oh04U0hiejCpurVD2tvbtRuFOURZ3iwZC4bkhRde0pJVwE+9tVQOH2mSjvZ27VIaHBxUoTEIvQcPHpTGxqXaev3U00/LkiVLpaK8VI63tEjz8WbdwCtWrFCUpK29Q44cOaqvbXHDIsnNydM2XETSIHJSOqHji/WBU8fZg0RQ78WJk7mzsWhfjcaNAi3IFCWenoFxySsskDNOXy3F+QEZGR6V/QeOycb1jZotTdVGiPGhmwK9ILrA9raE5Oc786V/dGoeyGzs5YfeXizXbktPXiYAfOXVA+rkIH+zNyD+4rDgK/CeJmVH6Kb0DysRGa4FDtCiPoqCOvV1UAqeCUYy9Rz22rlvNvdEMKydJDhwUAeeOwiFKeWYyc08d/g4vItTYXCT12CSoHQ8A1N+NU6XIMTMj4srWrFqRYPC+OmuhW4rAr3Orl5VHzbn9mqwzxgKnpf9O84P4pEIEMeDSqa0Gi8muWGd5WoWrpyamvIE8ZRrg6BNVkzdnt8TlONph4cHpbamRgpZe5RZ0hwEQ4wwgQDNYXVqGG+CmBr3aA8cFMEmStODQ2TgMS21sB7oWGRT8e+o1y8DniKZEJ82H/DP0b6wNA8qzKcqviA22A3KOsYeG8QEdKQy3yOLyxC/y1wEDltFM4k5pwmg6J7BDmHrrO4f9q5nOCgv7ekQKSwz4zEIanw+1UUhQNFikk0QKcerblry4eFv+B6yeEM2NfsUkqruAQa3qqBlXJaU+6Wh3Dcnnhhl9daWLl1vtn0YG44AJAiIaiplJx2qDVpx/krUHw/qtHfWHOuNPcm5WMd8hoSKANwOr2QvNh01StnYNVrD3cKRs7E5qZ9lXVCq5lC9pIK8xOicuXB81D+FI9LXOyTDE2HxF5RKVTE0AwNutA1F5PigRyJxBkibUpOpryQ9vdlzs/PtppnHI+G4R/yeuK4rTffjcdU1WlKWLKVqZy8t585gUwIaksNQ0PzbIji22xF0jfeJRIRqS0WiBsFJRGWuTiJlRzs3oC7ZSi07ZSXNRp2bs91L3Kq7G8meY9LPidgdhGWqc8zm3LqxnevTVrVZXF8O6E2hXzqHQvqiMAjAZ9QEC3N8iZdK+2zfaERZ3ohTcd9FuVkyGiQwSr5y7reiwK+y4zk+r0xEYjIyEZWCHK/+P4ET6I2NQE3HGYYFpAiY2dTRWWDjoYgU+OOyvtYnBX6THZA1mO6QyfV0EA9zOK32zlKEdErGgeAZGw2J+MmHXZ3GQmqGFY1r5gIaUaxZaXJBW6Nlf9ba1i3Hj3WoU2hoqFGOzfGWTjXaLEYgfNqHIXySadh1MDoyposQaBXHAmLBhPGxiGgp6uILtuhncQg7dh2WdWuXSn4eCEZ6HoF2LbR267kwRjiM+18dk1/vyT7pUtWZS7Pl8++qkLw0SqlqEKOUKgxsb4UQ4YEAj65FhE1R0aR1t/Xzl17eq0Zq5cqFGXfauN+d5QnATUHwDgfOO4DXkoqKsKZAhCgDovALemHQ2tnmxckrsFwADD5nUREzx9HyKUovOBECA1qaIV5yzaBZDIUlsJuKuDkeDMs9994nO3fukqKiQlV+PvdtbxNPPEtYOw0N1boXKN+YwANkL6pJBQEGASZquZR8eP7sHcaClJYWqP4HKJARy8zS97bvwHHl8BCEs1eQqDje2iF33nmnlmPXrlquHSSc2yDDRiGc/2fdci2Wa4NTJbjhe81E86QDheMD4kO7e1WlCabcB89Uzxv36Myl/d1hRTbgpOxqD0vcC1kaHhst/QQhFgF2qJzYEjg43piWeZZUBgwZ1LGJbtusLdtOVyzX0DMmGkSRZEHmxRaRxWMTG8p8igbxN4PjUdnbGVJ7SCkVm0E5IKrBjeFUGIDVKS85PEN7n9bXhJz2YhXw0yoB79AQqHkOllNE5W1RmVcWlPp0nM1slqwtNYFS6L0zjb6zX9cl17hhXWOivdoib0eOdqjzZE3DbyOAIWkiybBSGiQSHV19OkuLIIg9XV5WqLwqAh8SUN47Cd/J7DH32rDlbRBKyrRcr4o8Ovt4LmUwGxS39Idkd0dYCvNydF0ReBOUDoW8OiiaRN+WHG1Ak9a3O5wbm2ykiw8URdKGG9M1p/pvCN76PLKmyqMjQjh4ppTj2MeI+ZE48zzplrPlaVAy3ovKAZBIuhYHwSfacf+rScYEOLXFAQ08eIkQ5QbGwpLr9yosCtrCZ9hYBDOFOVm6wfGzBDh9I6g5JpdhaZ5PNyhBDcRbPt876pwvyyg7psMUNKiKUpN0gh+t5Yp442GNaheXOWhNGkXoqbICjARiZgQ2ZKyz2WhkwCwWhJOmOwigcK44aow3BgCuB8iEzXhoC4cI6HZmFqng3DhI4Hzq5ZSt1q1ZkuA+ADvu3n1E0RGcz1QOkc1PsDU8NK68DRb7gUNt8v2nI7KrIzPIM919VhSI/O27ymXVgty0j0FRlp5BLTWw6VAW1drvGPN2WqR+fqV2LbgdmZZ5I8YJ00oKEXXTxmWzej82QCaQQ3YfbgD19OlGc5BVUjZjovC8eRX6eStCN+1LnuKXBJPcAygTzwG9lYKCHA0yWWuUbDBVIHj8B8+HkhQB2EwjRAaGRuSWH9wqx44elc2nnSZ7du/RKdwf++jHlOze1d0lA/2oBVfLgvr5WupsbjWlz+7uHkdAsVgGBvrVWVZVVauce0Fhrhw/3qx8ssrKSkUf8cg9PWjlFEtfb4/y1+bPq5dgKKRde0uXLpaSkmIVZmTiOb+vr58vPd2DGsDDMSN4B+LnHseYbD4R1ICTsq2bm0MWzrrg88Dn0ykCY1dAUPZ1RaV3NGIyaX+WMAIG+wNvBcTFBjmOkpgGCYowhE1n1aIyn/4bwzMSiikyMxyM6QwhyuDl+QQzHmkZMhksgdXweEQ/Z2xbTHJQpi3xy+HukPh9hhSNbSNI0fl7ca/pfAJNymAxGckM08HnDvH0fqKmTKVjbbyGp9EzHJLllT4NctwjJDL4qkkCjWbfiJLHSUIIgOGwaFdXNKbI89GjzL7LkYULqzUAhq9CArVk8XwNXkCrCWoo+WJzOExw71FkkZKWoQ+cXOda6r0Zm6l3oDxMuFy1NZXK22NPzXY6uCrGa1kwLr2jMdnfHdNnr5IwKvjr0c4p3iuByKk8uA38nVX1J/isLxRpKDXlTe4VjhCJNgkHvERN0E/gMtmA98TAV2fPgeBAMj6VF/8/6VxFOagnQqgiwPFqYDMwHpHiXJ+iOGOhmP435StQGRAcAhheuv2ZG6KrLPQbDk8kpufTAGckLAVYCEcNMt3z0U3nUM+Vk+OJC1zWiTAt5HE5q8FkApkYD3t+DDuoBkgKqIbdhJm8HzIUHBecjakDqLi25FJuYq6N1mNVyIuNYTJcwzlBLG5qtIBFSBaNA8ZAuMsWlB4oAVB+Wb9uqUKznBeHSlkGw4SxpT2QbiU4DyXFzFfx6u8feOao/OK1LOkPZmdy25M+w6b+2AWFsn2z6XRJPlcjiEhWqIRhFaCr1sBOyXo4CacUwRRsuDO6ocNGQE/bjLXzalhGhse1vg+Z1MAfxoCdkKbanzsrwHzUKy2tHRpAlJWCTnCdLggl5Y5tOYugiMAKWB2kTdGclA6hdA+L94QzJ/jlu8giQRPhGBkCKhyYgEyMhzTIAeKHO6T6JgG/ckv6+ob1Hfv8XsnLydZnyPOBb6UUUzJHr1eGRkbl+z+4VaUA3v3u98gjjzysz+7Tn/60vPba6zq4tKa6Wjv5kDdAWuDf/u3batAgv1NyrampkaLiIjl44KCiMIhKtrQ2y443dmjg09raKn/5l38lR442yc9/9jMl3g8PDylH7brr3qccs7vv/oUS8Zkk/vgTj0tPd480NTXpHC8UnY8dadP3zjogyKfbhrV/jDEQqpGT5DXgJA0H52hiDtRMWTejEw71RrQ0RcJkyLqmrd8SGq3ir+4/tRHA/WYdgS7ChTE8P1N2MhiLlZWMC74Lu0awsq7Wr8FP35jRNBmYMOWKsjyPIsqjIZHcgOGSsc614MioZo8n0fE000azto41nNRCMX+FTeXGyOopjeX741Jb6JGeEXiRUVla6VcbfbIH128DdMrKOE80dVjfcKMswdzucQQe+RkEdmQacLqggPB06NTCVpKo0PXH7w2iYObsvRkHJVWQKJAm+GkrZyDEp93Psbh0DkelqSesgcywEsTN4FOzTsx7sOWpU30f+DuVqdBGm7isqPRKRZ4JVAggGaJZXFTgcINMi/ps0DvdAZRJmSauugwOudfeiC0TuaEofmdhTrcAnwKkVtTH1UJmITB3Cct+sYVI3cjCTOd2G4RTcX2VBX4tOUEuBqXJzwahiUhJrs/wcmIiVYU+GRqPyWgoKghPMSyMawai1RKT696riwIqac1GJXgiSAL5KS/wa+fURJjuKUfR0zUEk3OwqMKRuCJJkO4gXPGdCAGurzMbezYv2MzIGdYsAziebGUmFMe2dVO/xEhv2bwi7bpWEl7I6IbAz6EE9WYcOCwc58FD1J49WoJh3amTbu1WBwunhOslg0YPBgSF9cz7efqlg3KsKyJPNxfL4ETmxobnfOHyiHzictj4dLGw2Y1QGtk/yBVS+cwKwqHZjhz7DECl0KioqjAtqmMTIXn0scd1JAEzm3JzQBKOy7p1m1QNuqysUJEB2zFiyPamBDM2Pm4k9cWjXRCUYjCguXkFctttt8nateuVM4UtBcJlNsx0yq08G4iuBDlcW/38aikvN4FO6qF1+lBEgyjgYjqb6BABtodcCUKRDoZnbfB+QOXgZkH4Y23hQA43tWn5TrNDFEe9XkX4tHTXbwKgnNyA/PDHP5I3Xn9d8vIYhZGls8iYsM60c9bc1VdfoyWkw4cPyZe+9GX5h3/4BykvL5OPfuzj8qlPfkIaly2TG264QW6//XadrfW+971PhgaHVECSAIhxE5/97F+pLhTDR6+99lodknrrrT+QSy+7TOeEcX7EM5ctXy4T4+PS09uj4pcTE+PysY99XLo6erXNnTXB+8HBEZRThmLWk3tOEAEfQTjv+LTNZgDqVIexmyID41F5oz2inSyUzViH2nnpcCATwu8aHFpEx5yV7Bg5CkpWhu9nVIRNs4dxJEZh2GRWjHZYU52l/+Z7+seiMhLyyHjEI23DUT0PpbP8bDNqgvXJ/xMq8V1a7prB9it6adEbiMdOxmb9BDph2T4ztHFVlU95OIXZDi9HWViUNGaT5k1tlaycAgkaiIu7I4h9Dk9HxR7Li6S5pVNtp5KKq8sSCLM+86hJ0AhyCJr4W5I0gltLdJ/J7s7WdhqNHiPcB42gqqJkVvPBQAYHx2Pa/Xao12hYaeebJu7m+RLc6BpyAgV+pmMZnIs9Gd/OSZAYMkFuXAoDIssrvJIfMBSNo0c7NCFySyXM9hnZz+uoBkvWSagDu1jPullcHVCGKOioGjutiqldSvaF2m6pqc7h/jl7xnTIOBoKDhzlPof7+lTozMGe5np9BDhkjYa975GJCOPfo9qLnxfIUrgO+BZol+CEL1xQlq2QMQGLBnxORxj/XZLn164sdYRORxbPZl5JtvSMRtSgTPf8QjFD5iNqzvJEVfaaEfSra5IlqkxfNM8HcinOoWFh9YzzRsy9mAnN8CUIGChtpTu4P5zU0SPtWsayU5szvbZMPwdS0t7ep4JdQMVqePLz1HBQlkETA7iW9UYrtEWOQuGYvHSoX0IjQ7JiQYnc/WS7PHSoQELRzLK/C9fmyLkL+mTh/AqZYLZPVkAW1RQpcgO/ggAmMeMrzc0YhGZEmpraZcHCGuns6pbbbvuBXH311VJdUytHjx6RgwcPyebNmxRRwOlu3bZVZ4lB/O7u6tLvooS0b/8+qa2tk02bNsnvH3lEnWtObq4O7Xz00d8r+Rt0Y/euXVqKOe+8t0tOwHTsTXWgYIpIHca5u2dQGhbUaHCYynEiINl/sFnLYPyO0hb3XVRYoOWS6Qy3dp0cbFFDnDpeRInHUfAI02575Ei7Bm10nGg3TTwqd931Mw0CQWS4XtAbUJVbbrlFVq1cJVdceYVOO0co8pvf/JZqNK1Zs0Zuuukm+aM/+qCsXbtW/vimm+Tm73xHtWKueudVOvcK7hHKy0w7/+xf/ZWMjY7JHbffLn/zN38rgeyA/NM/fUO2btsmixctkp///OfaaQgS8ujvH9G5Yz09PTr25JOf+JS0t3XrhG03kdgqTrN33J0pBJUECXCgZiJ5Y48GxmPyWmtQglFHI0c8EvCaFnGTJNmSRbLrVPkNqrLulJd0ZI7pXSUBTZLBTUCkbdkOCZjAqTBbZGOdCbzsecbDIof64tI3FpNgNJ7gwfDuQXnMEExjiPmZ4UGkvz7t3nEcG39nu2L5LkQCOQsBTlmuyKoqWpNnL0CZqW3hWRFQ79zdpEg1ZRCLuOhssZExRYEJcOwU8JkCFcvjAd2kbE0pEiLzmzEqAkQQNHDRololQs/m2N8VktaBiAxMxCVPR42AKpuGGe2WSgTCBtCwXdYawDpZ9mS/bCaEawDrxAdT+XZddY4IICVNxB1XV3qlJNejs++gPLS19uiMNRLHmZ75TPetXVR2dpS9keRiTbLz7YkscmMIss7CdqE/7o1nFry5cfe5052D89sMYPI5HOnnlHMkzu10D8zl+nRKLbCcnVzroCtkCaY91BHic+BfU9LyKMrDYjDPKXl9+lKd+9WMyUnJaUPvHgpreWuq50d0DDxIEJTlMZ0ntEqW53m0bdyMt5jpdZrfs/jRq0BvAyVPK4o101/jeNARoEWXEsZUEue8d9MKzfC9yhnnoMz0vVP93pKMMc7M9UEnRwdPglI4ZSO6gyDQ0iFkNSfgaRw63qvw/LzqItWjeWhXVJ44xiyt6a/mrStz5WMXFklsYkQ7IkJxpkkPy1vPXKXOuulom/KEyPqmclSKyEUi0tHRp90ytMg/9/yz8tSTT8q5575NHenRo0f1M/l5+VJRWSG9Pb1SVlYqo2NjOniUkRm7d+2WZcuXSWdHp1xwwQVy7333ymWXXS779u2V1avXyK9/9Ss559xzpK62Tl5//TUNmj760Y9KtXZzTb1YVBDOIXMCv5Mx6bBIexDY0x0TiylMDHKGMjIGB+5IJgRli/KxRshu6e5j+KXV7LC2Q50CtXIXv2xoZExuvf12GRsdlQ984Ab5xS/u0vvhv++66y4NEAk8mLbu8/nlk5/6lHztq1+VtWvXyEc+8sdOgLNOg53vfOffNcABAfrTP/20Bpn8DWMibIBz++23yd/89RclkO2Tf/7nf5oU4DAqZNeunYq+IZXw+9//XgOtT37y09LfM6AlOjfPCpTt2NEORfd4Vux3nB3cDu4fBGC6g3EGXcNR2dURUnvgzfIpJ4IAxM2Yn8q22p+bhNEEDRzQRg1qTlnKBBdwYPL9HqkpytKGBrROIHu6loH+TcsgPKCYjERolDAkUYIP/s11mRELk7/PbRet7eda6AAjiNGmBkdTDR6R5dyQ0TObqApuUGb5yKzMi0WpeTJK+t7VpIrWBDh2z5jSurk+9vhMpUT3BWiQGY3pfrJTru2ojFld6DQf1pJwMCQHDhxPlNO0HJNmz1vf6664IMa4t4vGGnNvrDOCDi0XOVVut2+3yE0mvt29/uw53L4dnED5N/GIjI+MGNAgPyyR8VGJhEJSWV4g1dXlilqL1ydNvSFdczVFPhWtnK2kkOehnX3cmx5KozCh/STOh+VXaJeS82EtzTi8C0OoSnMOl5BfunPoxnPOoQJQ7nPYrMB1jv+q6+O6cvxGZREBJJPd2M6yKe5dVR9hhXsVBobDYwyMucl0z8+2TpIR4VzqCswAvXKUSHNMlDzTweaCQQ7BmNIAgQrdDibjnr7MxcYhW2460j5JtC71OxWajUUVcue8C+prJk2Rn+kaM/09wQsdOPAcyIhtO7U1PhgpOB8gPJQ5Cgvz9ToorfT2j+oU6oX1lYnM7N6XxuXHT48kgtPU6zizMUc+vb1UygtN501L94jsP9SmJcbCvICeFxIhJOqZMgv2BudgM41OBKW5pUV2794tLc3NsnLVKm3rB3nJDmRrYMPYArSH0DPq7+tTFecHHnhA+R+FBYWqTH3ffffoyIodO3boCI4HHrhfNm3cJHv37pUFCxdI0+HDctNNfyLzama+Pnvvyq0Zm5D2th4lZ0Ok5CC4RAl5cUOt8gsw1mSm8Ioy1dLhGSjvZN9RDYqYYD2deJ46PAYVjgfl/gceVITpku3bpbWlRX7zm19rgNPX3ycP3P+ATl1nXtr5F1wopSWl8sv/uE8alyyVS7ZfomgOatcMZb3//vv1nFu3blNEZmSEMlihzotCNyo4MaFz3K597/s1qLv33rsVCZo/b548/MgjcvbZb5FgKKijQFhvlRUMTszReW3B8QlFAWgHZo9xUKJqbu6UsYmgNC6Zr0ExPDI6p2hjnao0ZUnFRn8kIsGoOOVRiJ4moNBwxYlY3DY3YUNdiaZ1bIYEbGwU5yFmIHMuDHi0WwrdLYIKVZmdYmOSdOGYmPp9vD+q3BxLC1MFYkewVLN94z4cf2CHLpuLjhCwOeUPZQIpSdpo5eBcKVGU5SKPIZKXMtE8U5sx0+ewj3Bp+LfpTBqTVSsRdZw9T2+679IhsV19SjrXKdencGQD56bkSWeR4cCZhDg7L0+7FLHzI0H4bMangwaSzBO8IlTa1BdRhWLxIDlgS38muDH422x9uxM8ON1z9rkYAWoTeNkOS6NcDU8sKkN9/TIyNKzEdZLpuooCWVgekJL8gF7X/q6wtA0aKgiVkS312bpeZxP4/q8mGc+0GezvTbZj9HD4J1NWNkgQ3B6CGzcZedqN4Uhdq85FNCJ5vrgsqfBJRb6BbGc6QFaozWJw6XKxLXW0rFJKmg4utRArHQYgM0h5T3dQewbRaFhQq/yDmaD3ma499feaCY2Mq8AWAk7cg3UidFhRfsMh43gRb+NekxBqTA41takUOYqi/JyN8vNnh+XHTw05hMbkN56+NEc+dUmJ1DC1GKMwFpEn3+iQkkBENq+okfGxMeX38AwzUQ519rZmRu2dPfLbBx9UEitq0WVl5dLZ2SlVlVXy/PPPavsqRFhGbTz88MM6W2vjxo2yb+9e2btvr3b8nHHGmVqiOvdt5yrRlXP84Q8v6piKI0ePaOcQiNDll10mFY6M/Wyf93Sfh1ODiCDZLqhOprA7hhc0EZ5U6twmG9Aks2ojkU9pgEAbl0sAS8dKJBY1gbrPJxOhsAyPDEsswiyuQg1wIZebERl50j8wIFle2kf9MjYxIeOMxoCwn8tE84hOR6e9lGnWBFEgRQUFZshmb1+/RMKmXRu+U2lZqcoA5OSYKcolJUWqy6GBSiwqe/cf0y6WWg0qTdcYWjcEOmvWLFaUoKWlW7VvpkZEDR/mcG9Ejg1EwFeUE0Gma4ObTNFb9ztkHWu27HRdYT4IRiBzQt5lwGoGJiV5Ssr1wbi0D8ekbdjwcAhQTNu6CVbcds6mcjZ0AvExEiG2S4pSvuEccp9ra/1SnB3TDrE36yCoeX3HIUUUKS1S7n6z5kVBQt6x45CW0+GsJUfZGAHZuR6U0FhjBDogydg9bGXnSFxKqmvEk4UNM00yPOzuEfSMDJgAz9T8mBY2g+pR+pzL+kq9fhMY2e47C5KY0qgm7zrCY/L3cU00YLD+sYPVhV5VsW4ZiMqRvqhkAzPy99GYrttV1UayINPr1QDHLNUTj9n83Dr91PPM5hzqFNJcy6k6B+efy/UliFVTrMiprs9+X2pANNU9sjp0XpXDLocfxGZnU26an61tnVNFrwbdimlZhNZsSlNsMAw17al0B8CFoH13qs1luDVBaW3pVg0IkJPpDjvU7nhLl6xYVm9gxVN4WBIfJD8yLVAa7o3MBcNkSy0YD5xMKqpCdk1whFCg7SJjo939/LD86KkhCTqaRJSlbrqgRKqLDRGZz/SOROTx11tlQYlPTl9dl1D1NtnIzMaJUjQ8LQYFwu0ChSOjCkU8ouwqst1oWPK8YZHQhKo2854KCwt0mCb3y/PnmaJNhOPn7wsK85R4TXBHW7YZJKluQ3cPdvMU8TAnvcn2zl55441D2vG0fl3jJH2X6V65jjTo7teuj+XLJ4+b4D4ONbVql5xBNs09sEbhPkDU5P1xDoIjyM3A5ewTDKPqkXT2qWGE72K66rK0PEAHDOfkv9HcgVDNM0TtdGIiLHUOR4Zz83NQKbhV8I6QfGf9U07i+dJWjIgkwTbvA74SJQ2Iv3QSoi7euGSeBjDsCbSJ6OxjfZJRc1/wPNytvJaHxPWC1hzpDatBt7L5NmigNK1HmpEF09lFDKlm5w6ngn/j5OqLs6Rcu+PNWpntwd4YDcVlX3dMJqJmth7fQ3BD8GQ7tqzts4iANlFYeX6HbIwiM9dpSlYxOX1+lupNzeGyMr4NiMM7dx3WjktI4G5eScYnyfCD7lJ+YrxIwK/8Eu0mnGOXFWuWsi8Be25Ojq4NeIc7mkekN5ytSCRNKjpQ10MFwYSYtolBbRit8bFkWcre0pS+aRrfqSV55AmcANc0JpmZVBpcOCe1beHudcczgoeD8B/gAd1yyyuzpLkfcn2WojvGJpsBo9UFHg2AqKZkcngeYlSDE+K4WfBGGCk5rsCeLP/iedcAACAASURBVDFmQQlgToyuUZszZsFVBrG1TC0/uRjYiXO7z2E5Nlr3TDoRPYeTFmBQ7H7//+v1sRR17DxTnj1xWVRKm2REW8+XlPukKCC6gFPnqmCEOzp6tfWYjIFWXlsDhSRJFkk2CS9ABzamOTDO6Dyg7bIsxRml+zznx4Hs2XPUmWlihNfM3KNTU0DX7xgZV90KUJvljfU6k4hM3pImdVily1hYXgcih+0dPYq6EBzZz7CcfvPKiBzuDKuRv/HcYmEcQ2KTO2KPe4/3izc8LmuXz884Y+AcgxMxaR+MStdIVMYi8LnQVTJpEm21RmBNJIfgZqBDgsODmo2BUmF84GppebGmTH9Opwe4IaiDHWPAO16wgGF+ZgSKDQ5M6SBTjDETE2E+QxkLTSJEt7ZtXTfj9GK3vSBoOHCwWTveaLG1ZSoCULr1KINxH/AKghPhRFZN0MFnUCDWid6OQ7LnZj2jkExXHa32BBjcOucyDsSr5VbePQGOlm0QEBsd1044sl+bBXNOnB/oHMHlsmX1qmVjBOhQfWVa8ZiiQTwLPpcdCGh3GUNUQQNMp5LHDFk90qbK1qXFBYqEVuhcKcIKk7CgIEvgl8fw0Px8GYnnSOcEgnm0X5uWcF0nzpBJy2lJ5Ymos3LbVtv04JCAKf2gJVOR75WS7LjkKmoTV40vGhhyMnQU7pWCVs7O9ojy00wpzDg4zsXsKzJ17FdZnkGdKZFQ2h8OiRQEjJItf6ejHBxeEHe8Zb4vY8eV+cqd/EmCA5Btq2g9XTfbXL/D/Xf4S943a4exIthp1i1rm/VBAGxHPWT6fRb5VDlFx160DETkQFdSDJKgX2cAKHLNGrGcUCdBIPj1mo41GyrM1bezVrVRxxm7oY0yirIYWwa53owWMb7dHTdQ9ud+LCIMnSPOxE49hy9h35SgHqKbL6IoTn2pPyNeqnZRKcve2Zx2A+Hs+G8lWtkuKqfTyf7cXlQi2FA7m4TfTFeUcw5nzpU1MqnnsMGQ+X5D7tLITVsS37zrSyhuOkaC56AdHinXcUquzzGwUz4/B8oje8Mw5XijsqbWKHjuaAuKNxKSMs+ItitinO3zB2Yn+2xqapVFDXUnSOBz7RhvhJPY0CA5qQfPmXbXnbua1AlR26VuPN3BeSFQMtyRjgHOTVs1rcGz0d2ZaWNr4NXRq908Z29bN2NLJJ9vbetSxwNKYB1rqrAabfm6kdJAHqzpQacbgtKY5Z1kgt7sag/Jga6QPg9KDSZoNdkty9moy8alLj8mVTkRiQQnNHjRDN9jdD+Q5K8qMgMHGVGgo0K8HhkaHNX3jjO3qtaW2KgEPyc5cJd/FOLFkOj0aRCfzFAo93shEKCjii6yc96ywfluM/RxpsO2gCM0CPIBIZzrGBoelbb2XgedSd8pSDcL7x6ErlDn7li9IFFHwe/gnBHsESC6HRb7gsCKoZD8zh6UjyA/D4+Mahat79fvS5QQKMUx2gS0yj2g1D5nAiSUuLu6+xRVQsWY7yWwoVwG7wgEamRkQvcav4OzRikVBKitrVtbixGvxNYwvTy3oEDG8uskGDfDNc06M+uGcrUdd2CdAzzAhH22HAdrLx27TbBERybNCgtLvdLab/hVCLyV5mbJovLMM2H3OyZY2dER0SnTiRZ0SKo+kWWVfhkNxqQom64sgnvUj9HziUnPWExFB+uKsgSNn5FQXFEGnE9lnsiCUiOq+mYevEPe//79x3TN2LEfJ1Myms318rxADLGbDJ0lUTFjRUB4Z68uzlrhWR7sjkj7sPHVjNbQoILRPyhMUwJEBdopSRH8mLE3kM0NaDCVX04CCercE+i/6WI21Qb8VY7ftHyz3gimK/IZUWOUrzuHIjIaThCzjIaS8jgN545nokmq44NBcVSJB9VwpCQc4jP7mYaEeCwsa2tzVMJFB89Os2Q0wLEfmNR6mLppnLdo5wHZPngnpkkO4XJ1V7mZ29yMPSyaY6J/83OboWhQ4+7QcpGPT/n1eU07OF1OaANwjcMTEYX08rJRDWVkQtS0VLoI1m/m9RHpmtp7TPJ9jGrwq/bEeMiZJDswoGUaBgpqVhpnKvWAohw4IVR/3fLwPE+FSieC2smB7okl67o3Js6CScYEJvBvMg1QVL48GtWNol1GTW1SWlao5YXU65iNIbCf5dq1lHHYtCojuDUT/4MsjREPBA2gSdzzbJ26NYQ8M9adQRByZwyuuO6dHRFpHYwlsw/Nxo2x17lmkOyQuJeInFYfUCJ5Uk5f5JmmCekfi+nPNy9wSpMuAr7d/NbB8dwpTfK8KdXw7qyAopIPs/3aERYJR1RtmUnjqROEZ3o37AHQGyan82xwzhhmnm8mQR/rhIACwu3YaFAWLarRIA0ZgFWMj7Cz1VIuhO+EU0aArkRZJ6sDUWEdMAeK4JP7B6lbvqw+cQYMIvN7CNjdAQ7PiwCHfUCwQmBp51DpdQ4bqQScD2inWwgRww6CA1La1t6tnVElxZRHzT4jwAFJJdGg5ZU2fFNaE3VoPHemWxMUWSSL/bvjQJv4a5cqfwJHYm2dJQiT8KSzf9xsOtuqpGVNhI0wJUGmleIgiFhRHdCulEyhfvdrUbsd98jxwZgMjJvkk/I56DIt3jg2WxLhd88emZDuURDILHWAtAQrlyLgk/FgTMKxuJRQaZnD5PBJ1zVFJ1Hq2uY9UaYCgUP6H7TbKOXOHKzPtE8y+b1NPkhKKbNiu0EgsZuWrJ7JefgMCAmCfTvaIjpSQhN0UBNnwqRKjqAz6/a/s/DtfEeyu9nVOe0E4CE4VMJID4/MK/LKvJIsYTqZ+0CFu3vEqGhHYjHVVkKnzKztJAGEtVick2U04yL4wWSLur0Otctoc4Ui0ljhlyUVfp0hOdWhQn+TOCZOucpNMzCItymkpf25S2U3CZGnfNZ42lmew0Q+b9b1AZ8W5mapZg1BDWMZuE8yECJDG2XC4EaAD84G2Q/XoyMcfAQe5m8J/PgZAkn8P7o5ODWCR16UtkGSjWvh2RyJ5+q6R4wVhgmDVuCLyZoaMzTPEjEJJuAIkAEy4A9j3d07oIYYQ0tdNnWjKoITjmhbIRk0pM1U9VoGDBI4QdYFMp1LRoMzVVLwwWblAPFdszmAb+GbID8eCoYT2TDOjOyY2SsEdTNdG9eBU1Sl3crSEwIty7sAFSGD5xmS3WhpzcWxwZnR9gtqQsYFqoXmxHSdQKyZXR0R6Roz2krGCJl1YAbZGQifKdA+T0zW1WSpc+D3ZEMQA188HtESBa27FCyoORcr/+rEVIVs9ODhFulo79XnsmTJfO3yoj19794j2q7MwV/imDEoOrwzi7KZT0m2PFOCFco2PA/gdHhNBCCsJUorOGZKN6+9cVBlBGippnWftZSpY2DtUjYkgGCt2U4tgtapAhzWkpZW6yokJzdbDTXOmvXrVmFGEoE9snTJvEkBDmKUEIC5R3uAHNGdt3Jlg65XCNCIihEo2YySThv2GMHP/HlVid+xVvhbncK8ZJ52RrlHiLBOKZtRsgIFoiRGgN7TN6jrUIckFuVPCjAHR4Ly7IEBkTxTRuU9k3VbbgNr0szssXY4xS66fp4oYekgYOPsjC4tWaNRH0Y+ASZYdYHRSyLgqC02SPFsDtAldG2M/TP6XdhJN0+Qd/Lc8YiWp/g+uqQKAzEpzDat79bvzoUPZK+VxA4UDzSPAB9byDvhXVoUINVmQBwnuDUz08Z1jtx0+3o2zyXTz7KO2X9wCim/s07gfpGAZJI08D0k5rvbQ9I1jl6S4dVYDowldCdjiGn8r7tb2QEZTLfwZD9uBCTNHWLHWKvYMYKbhSVGiPIEnqt28hkrxL8gFI+ERHpG44I7JKmAe1WVD+Dg0XuiU69nNKZaPeYvk51Y7AyQnKo8AnVDOp4ywPnfPKqBIIbhmBBKCd6JBOG6mCm6Xg1SqCUSmEyEKFuZl5Prz9LghhlWVm+ixJlDxYZmJlX7YEiDJBYATotzk73TUTXdoaJXUUpUcSnwR2VNNRFq8gVaRAPtl66eATX4lsA41awmvo/sT7PhI+1qeBFVw0HgnOBPNTd3qRG3c6SmukbD60nPYldCaVe/ciJwNLM1GGS8OA94QjjAzo4+RYfQ8aF7B2czk8Ac103gMtA/rErO1dq9kBxSyuX39A4or4XrxYnbeUnovMB9MZweE1SabpqYBjio/+KAuBY4GO5yrj4Xas5xj+ztiuqgOoOwTCZ7GlKmR3J99MpEpQAVz0qzSXFGkE3bR81MlrpCk+lMhKKyri5bpQJSD5wwQQdq0gSFcD9ACEAOyE6Zh2W5JbxrAlmdttszqM+Jg/eO0jXPQUvTXk+iI21iPKhOgwAAMvALf9hjNIdyc9QY00I+U8CZbi3BrSEQQEOGNmtKm+mO114/oI6qcWl9YlJ6uu/jXDr0dWHt5ABn3zGpravQNWQP3iUoy7LGBYpuIJjG82N92WDNBOtjjpYUA0pNoKjdKl19cuhQq2zcuEyn3LsDPP6O50hg5W6Lx5FxpJtKjn2grDkQomPEcCY0SHDImejTpHLuZnKiNo3CnhBgm+EMZv2ozpbC/YYVSjK1aX5AyvPh9s105sm/x1Ye7wexjGgQvricsiycDKcFPC6yvzsqA0FTKqnIjennyvJM0sh3pwvcU6+CNcCzJZjhv1ULi7Enqtg+pMRukDqCZuwOiYgNhEFGLJ8qsWedki3fA5pD2R9UMpOxJbN7QjN/2iag3V39GuhAqLflKsszVCfvQhds9YPhzXs6wjIUQazPQGd2dpSl4s32nVqbxXeYcrr5x5SjTICjXDdN2kGHYrKo1KuzpDI9DHggWubkZF4PgIBBiGjKYFxIU29MUMiCv8h38f1cB9eE4nZDCVyvqUtUBE6mi8p5EqlRYzpnNv1nJ78Ebjbd5y3Kk/77MjvHlOee9l4mn5v5LjVFfh2OmZvt1VEJPSNhfaCMZWBUgg1mGOkAAYrJ4gzaROzPijbijMrzfapwzAso479HIhrgECDxd9m+LA2IbN1xqnsHttOOBG9cSYErq4z+TrqDDTyb0gvvguADng3lFrJ0sh06PkCFyOKnQ0i0HKUKu7ZzZ/JVYVwgA1MmIHDINAuxZ4H8B8eDDikcKARm2s8pMU03mDD9s4mqFhBoAygHRoPzYiRfe/1gYsI6mUBebkB9CeUoDAuBX1VViToYggO6HjDCJsjp1nujFEiWDjEWUjYDNEG+CorypDuULb0TtPkCsdoAx6B4uBkCWN4v3x3wxmSLU6YieN7XFZH+CfP++Z3O2grGJScrLlsWmHEO7oNxCJRhzjxjlepfEIQwvBT0bPXqRRqwpTuswwDJIUgiYCbAU66PKuCKZsQ4ecoxlGJwHHv2HJHTt6yadfCaeg0EYiBGG9YtnTZIoiTGNYB+QNYlAE/XrYeD432AttiDoILghYDZHeAQ4B092iYrljfo8yTYoXuQwM2thwJXAjVwBpPy3TaQ4eeQlymPgRC616adFs8gziWL52XUWTgWjstrbRFdF3AmyGqtYzHaJLaM70p0tPEoqVlm79mWP9LZF9awaR03qLihGYJAR2VJmVebGGY7zBKdkldaQjrjiu/G8YAIUWJlrhXBVbaDGJo1h92MKUEUHZ5lik4ansV0BwEZCQ9yBThEyNnsZ9AXZjPBbzLl6CoNMLl/SpCgIv0DI0pk532lQxsJ+hlpQyDP+2Sdz9Z2ZerYp/sciNKefcekorzI0S4zo2BIXHW+lTPjj3Nop+doVAhwmvriGggw0gMUzXayKXan5fDMfKr11coZdKoIBKVYLYLRiYhBAPF7dl2qflI8LjWFHmmsmL3ivvt5YP86hyNysDssgxNo3/gkPydLOT18x3DIBP41BaA9Jriabtlgmz0P0kXl4ISWcMSXuh3xZM6M0XTR8osTGvJgbB3YzZK2Ms9chCUqp557EqdHmd9J6XHzIpN1OPf1qRKrA0HOfH0mq+dwX19uwGQR/aMRLS+hEUB5ihkuPo9HhoJRM03VZ4KavhGYUiLFeSaAsQfoDPcIOkNwRHdC11BYXwbnNGUq0TEQ9rlOfn7J62NxgQLg4Kry4rKsIkuv8VQcZDsEMzhyWl2p/+LwLa8BQSrT1mr0PAhWcOTUdnGCfB5HoJo6+bkaCJhNJ1oSITipqGDEg2mvzfSwgRNQLaUBnFlNTYWiMK3tPSqYZvV8Mj0na5JsjyACBwmyBC+CcgctltaZ8TnWBGua8gP/z70fb+7SoaeUFDCQLEzKf3yOdm7eY35etn4HpSsMkDWmvpxcKaqskSODhqugZQIGSTrlL+2U0QwopqXD+mKP1Jf4ZV9XWIZCBDemREFmr6VJ8Wj3y9uWnBjg4JwZu7BxY6NkecloozrZm/diSzhTPTNr0FTJO8o6SA5J1X0apXsIUbEeGRmlvCUqNwBPgCAP5NAM+cw8c7PXQlmI4AFkhNJjKvpo3l9UXnhxVwK923fguL43+F2pB6MQCM7JxDl4lwRQcHMWL6rVd2SdFusBDo4tSxHE7j9wTNEkN4LJ3tBOr2MdOqWefYANYg9ROtuwfmliwKpFNXleoKGIJFK+yiQwB4Z/vS2snASUfiEUY3M4QF6S9nmyVL7hcoGAOGm2y27b8rg5R5KnY9TVzTwpBXDULsalOl9kVbU/o64q1iTZ9K72CWkfIsumXG/WjmlOsXbbOFYtndBxxR/GjYq24bhCdhZZX5c9CaVOt16x322t3RrggFDybng2rEPQv917j+q7ovwHIZ3SLGgee5vSLGrmBPCs19TghXeGojcILX8znZRGpvZnLp8DvUHfBnkCfZZIGIQiDnIV1kQAtJN9HZMs+cPxCQ06aEiwvC3WjfWpc/WdvEBQZi2jC5PpmdUYl6gH4nCy+QdZEgJaKhOM1qDUPtcDe4g44R+OB1W5G5QPakhtoVfJ6hZB4t+UwfCtM3lFbL3TRZW8rEQbtjNWQCNAG8jobtHmMwN5Oh+2UJg9iz2HiR4dBU43l8bpAOAFJIMksxUzPbfZJJPPnUCGnM6txHUnaS96ifb6yvP9Snoag3PjTBMfmjDIC+eGcMzG5fbV4MBlYZBmbpYMjEE+NkFWfsBMJQdaK6AnU9BRCet5KF3x97R6Q6ZLPD/3c3Vdn1H2FJVTX1gisrDk1AU4OGCIxJQjaFHkIKPCwINOaMkhL0d5JxhpMgoWNARNeD7VlaX68Mh47MgEOpRwRLS8AhHjZDA4mWZAOKLBwVHlffDfGC7OQWuvDto83KpzneB6QMykRX6mhe3eZIZTYeZycS8gVwQvZtJ3et0eroHNoXV8nGUwrGvGT0lPO5IMDwQkICfH8Co4t2bvI0HZ19QlodxSiQfyVGqfjIeA1ZKC+TcBr1GPjUs8GpF5xT6VxEe3Aji2JMcMPOT/OVB53baQzHKyCUFEj46QLaetnHZ8xJwND6TaUdOOjaMAwodHw70SmBDQziXAgTMD4Zj1tmnjskTWzLnIyrUlezyolw3XjKAXojnvhP9PJcG/sfOQrhHWI4ctd3LNBC04N4v8EKw3t3bLsqXz9Txa5ugfVi4OgRBBPh0oyhcaGVPHqR1xToBD0Mx6tw7UsgQp9XL9EI3NhGdKXieuVlUGjsYF5IYOmP7xmNMBk6WIh3a9mBTZQcDtORyb64ynMXssie5o/OAkffbflvxs3r/paNV16HAotLMvFpPKvLgGOOmSKQJ0MnqGfxq9E8oIIod6wuqMdGiqM/cqOarGXJdek6q6m0tVE+ggEJBR4zF0T3zSUO5zVJDM51LXuZZxHDvV3z+kCY/t2sQGYyt4f3Bp+CyBELpLELyt8i/diJDsU9uy2c/YOlNWXGyG284EKc11Q03zd2g6ob7e2Fhv/KCj7M39EewYDbBxKSoulKF4rhwdMnPKTHcUnKbJQ7On9Mu2A8950IlV5PhrAmcCbc5HAEwMrJps8N40WE1OICAxoty+cV5AVfvnelDqbOqNyNH+qDSU+WVhmU9lUhx1jVnZfHsN2C1FcDRQcC7abgBDVLKD3ZIbZ/LPXe3bjhKVcSjJwW7m3EbCO9NzG8lvsxMs4jL5+gyCdLLXV1EQ0CDE1IvpmDIjFQpzsjQqxQgV5BgtBz6jGbWITvZW0jHDOUNRdXomWDLkYt1w4biemwnjHUMhjYI5pnt+7CkCKIUABeVGoD+v1BaZzT/Xw74TyhDAuTrXyTFKJsiJKteAsgbZD0gN2QREYYw1QmY6PbqhTi+B0hEbC05PS6shpkJOposlUz6GDTwwRAMDo1JTXZpAaUwgYdYNxolMHONF+zkOMVPjYwNezkPAwr2AbmDQ4Vycanl21kjnSFReaRpSkSpQrgjZLTPPtDU7OdvMcM2NTD5tkRgKggeCQ64PqNnS6/gkhPMtC1BqnrwKQHAo48A1AoafS2kwk3VF8Mm+5r0zaPX48S5ZUF81q3fu/h4yZvhgTUdaNVCC/4AzysvLVuSQddrbOyRnnrE6MZUb5IQ1bEd3JFtI4/LGjkM62ZvWbq6TbDwUDivaBGJHUL90KXpGHiWkggziDCE3KyIRjWqpykyp90uEoZ+xmJYsCJpAoFmLlDtxQjwHMmrjxI0dBBkiWOdeQI3SoZjYweb+sLQPmWGHYyGTqDEgFSQVxA/OjUXX3KR3m1DpynH0ROzPlAJmO15sm3iiQ9USTw1yow7TIX2SDXMOpjlja1J5xpyXssGxvrB00gmDho0i+KJdUex9ylOMf2DBmvM67ceaTJqkzoRX5rr5Pw2UdPhwVFvKtywIqDNzppsoRWCqGIN3wFR7xiDYJhT2TlFRgZYp2esgeghSEsCC3vJe+S5sH+VGtw3B/ul4jfFgAtXLZE+cqs9YW0jyyRqjtJkuaeBzkNuPtQ9IU29UfCVVyklEyoCna0o2k4djWt9u1wnPdCbfqerCzsw+RUpUj8nx3/hmfY8mmNGZjLGwrK8LSGX+zKXGqZ4ZI0ogS+dl+2R9nV9FKU/20ADnfzPJWNHaZN5gso1Ebdr1386TtkbEieX0s6lELjdYRCBExDs0buZpZHIQB6kuAMJM8ahke+Oyqsaf6LTJ5Bzuz6gxcWaX9PePyJIl6OTkTgqYWPzwX8hsMbKUYIDvyZLUWOw7KvNqK6WqulThcIdPq1k8nA9QBEjFmSoZ2/IDCsXjY0Gd1WIIniZoTTU+OEH0UjZtWKZ19UwCHP2OSFTvncCG7A9jhyItXTsEbKda5IvAtGc0Kvu6o0JrpOm3M1okk7oPjQ8wbbzOjCCu1wa/BDg28eecBE4Ip51Rf6LuA5nrrt1N+u5odaazZ7bk7kzWlHW4OH3QMDJKSLq2RJnJOdyfsfNzuH6k841mlmgwAWqSk50tvX2D+gQpKzQ0EEDnmtJTa7eiKsgZgPaB0pB9E4wQxNC5xHpmncC/YQ3v23dMgyV+RnAFQglXjMGnmsHqBPhRLRGsXkXJLEs78VTnZiEcMJXbNTbCyaxT16Hh7LQo3wc0NDXAwRcYGD6kSA0ZsdoSUDpIlI7+lbFLb97BPbD2zBgI4xTXVHulNHeyirAtG+xoC8lQiOt1kFmHZGqWsSEKu8Akc+HODUx1H/YaKMcxPoPOLsodrPuibK80VvqVaJ/usAmbXZP2MzhdtLx4t3w/iC/rRXlYdZW6RsorimXt6sWTAgiaDvgbyvHMs5tJhuJUvhlsqB03w5pevNhw3dLZON4HvkTfR9AjeTl+iSkabIJBYkn+jmATVsNcQSjL3QnCFaQcBHrtJFy2XGrfvSKB4YjUFYohmE9D+k37Lh1Oz//H3nuASXZV976rUlfnnKcnB00eZaGEJJSQAUkGIZIQRjbBAYONs98FG2N/XIM/v2sMH37PYCGRBAIkQAEFsIRQnpE0OafOOXdVV3zfb+2zq05VV+qZ1rXufffwiZnpPnXqnH32Xnut//qv/8K5GZlLyuomv6pta3PZszy0avT/zw7OWY5f3o8zsUhbsVgpK4e8XKJ/o1Cwmg2vSGe1RzqqjaoxE+dMJixRbF/fqDotNgWVK7Ik+qTypjxYphsJDgebl4V3iXLIfbs5BRgpegZRpgyJtxQNBws127J0uECgRrm4ClYg7sjRbl34bBxsNLnGQZn/0ahGYRhidH9AALTUex6l2QqJks92uCYQDikfNkq1hki3GN5QrpfPZSBXHh41MvZKJnY69OYy1VqVYPpxppwgzrMIpiUHMmZBb1xW1HmlzRG3smPAGJFmBJmCaAtREmezFCdwsfOfOUDqB4ItzgEE9bP9Hp4NRNAITca0io65WFFZLhs3rJCDh0/ps0Eexekm7cx7JCqnmolonGuwKYDM8G8cHNAeHCPSU0RyIDyXXbpVNzZSXzgiOMvMd1KyqnA8F9L2C+ecs1LnDY4xlS1NTaRzk+oQ8z2awnAUjiH6aqrEKUtmXvM8ROHZcxq05tBwVIZmyezY9hqWAGqQHHcZ7mLfT6nnM9tJMSEfQjoMBIUO3tXoMTkTFTQahLp7PC7dU0DKlNAb5WJ7Do4RZGEXBajUW3B4QQbJwWvEyTHK+UbBvavep4KA8BkXY/dUNftoj/L2QAMhH4NOg9bh4JDmue4tFzgOq7ldECF4ZqSicYhtEUU+W1PyQ5ZwIoUZoEek3glQCvX0s/Zld39MeU84yCDBBlEz8wcEECoETInFVk+5b1dT80ZQWAUcl9d6pcJv6BOaahRTxk35v1arSUJqyhBr9C+qISYB3HgoLvsGYpru3NLmk4bKhUhiCUO54JSUg6MG3iVk5zxDasK5jZiFY93y4JyfbqeQNuW6bbjSVfYOUtdwdSFPXcNJS7nvNvP+TMaw6LVd8uVnfn9ZpXkOFJ2dhlkwfrphmbSWVRxd8Ow57s+S91jQGLrNLV5prT673iwYWxq+kQZgkz+T6IR0FQJ+5KezyaAw1Q8fNg4I6aPsI3sDtBsHKAB8BwxRvvJ2EBjE0dhkEIPLQyWmAQAAIABJREFU16xQ32/CROCgTVr6Dq+gpVFGx6aloaFaK2E0Yk4mNYLH8CmHwufRKiiMIaWlZ1MmyjKiTw9l4jNRj0SoIHEMjTvlmpoLDvmThoNWR0TTWA5p38LJ3DMbkScRk9WNfmmt9ev8cht+nn/nK4c0lXfdtRc6CqVLiwPwrkFCEMCDl1VIluBMDBIphN7eETl05LTs2LZOHYfnXtirCB/OLegO7wdHaPeeY5qO4D6qqis1tYfDc/IkRPd6dea1OWfApw4NKBEVWyqCSOuS7iGtnAHBaWqo0fQsiBF/UrWH0caZQz2b5+VaIEFo6OAQmQomU2jB79gYDSF9Skn85+5Yrw1Q3Q6DCrL10w4ikGo8aN+jrZRSdHRJbFfW/HCl/LGd6NdoKgz7nGRe4VCg5mx4MvBtqGaZmhflrCRok+NspJbEamZXOnhzl7IXtc/OwPBdilrb+9OUVkLC0bisqqfKChqBTasUR7asnAPjj+3hnUEIp5s70hCgzVaJ222bTGHBoPK/SEdC9IUkngtVPpO5ne8zzFnmvEpUFBESNe8lIfsG4+rguDmwRgbA4VY5VU6gOIpyneHeboT5RDk2Fy7zaaBtC3pwTFCipoJrPp6UliqPNqHlva9qAIEpzfaYytGojMyJUkPO7TB81tI+XfhNqIPjrqJK5XWdDcNCgLbfDTfPwudgcNMKhznyfgWuQbRkIwGt93dSPbbSKd+1Wfi2hHU2FJexqZgqYWoUjKcZMO3gm2p9UkH1kmMo3GzyUp7RyFA7ucdF3F8p1y40foy3euaOeNKWViSvz5y4xfVY0NrCYXVnyVUd2dOGNAJGAgY/IlTu/DCbDdL2dFnGkeDdqtlzICuqGew75ufaW6lnSKMLK6CWDwWwqrG7dh2WHTvW5e2hpeMWj2vjRlIKbEhJr19OjUVUR4ayfRSrIcHVl3tlanpG0ywY92A5fB+voiC2iuZsUldkWvYOxmVolly1IVda7g3Pr/lvUy/uKNMavoU1WHbTse+AOYWtmKOij2JQT1I66/wKB8PtcTs5lIyDVOzYvk7qG2rOuJlfPrMBErJn3/FUZ+zFarOUsjHYtcefOKGQm2l3YKpfIHLTnXxMHd9NG3F6TQd5xhBFYFCXDeuWqwaQ7V1HmuLY8T4laFpSMZ9BndqWoBM9swFiK9hsQD7horFeqdzKLAU3SINF/wgA4O9wLo4WPAnegbu7PcjevoGIzMaMJD9cFt61crOcNLmtRFX753AgLWfGzh1b8WdUjc0iU4n7BbybNNfCbf/MtSlHBzUx4T/oCXwYtGlIU1F+PB1BhM0rFUHIEKbrdMDrsv26A1l+pbkPWxnq5ktm3x/Po7bf4ePYa1DsgfQ/a8ak6JISj0a1MSioZV2FT3Wgiu2b2CIQvg0bVug9kZpGlbo8GNAqOG3Y2NqwgOMCygsHhjkHuouoJU4O1XAEbmdjEwrNe8MNHNU5TeqskDgq4wrH8/BIXEbDpsedBndq/2x7ITOG5n25uFyuvVPfgZ07tg1Tjr2da8Ad9SWN4roRG00/jcG9TRoeErJ1ShaTYsXB2TcYkXjSp+gPLTuW6lAH5+HdI0ndYExHKte108qBlu5oprSb3Z8+Pe1NZiZjluzaRMfhuBzvj8jx/nnpG43K5Ezc9EJxbsMumoYanyxrDsiq9qCs7SyTcsq4nZ0gO2+7lPeXnYgyRke3+xzjmjVOKe/b5E8DHlSM/Wp0zvTgWdnIiVhJLynPZTF4r/PFLP7DR3o0TZAdZbCwIISSwyZahpxpNylSGkCupA3YXBgGyLAsajYEoH8kyvMhAdw/ztVLLx9QyJ/8Of2xsh0i27EagieRmr8sKK/2RtRQU4Wk/gTEXR+pQ49KyrdXiyQi83L69IC0tTVJTU2FjAxPqDdC5EYqwgghZsYStqLBOuG5yIB0Wu6dipvGic5Gpl2hbUTlmrB2/rHhqGikI/LmFO05pFAUT83mQmTkScalpdon61qMk6MVNwq1GyNNDy7llxTpJbbYeQVyAaJBGhCHY6WTsjzbNFWu+7A8rd17jupmhDQB8whHlLnI94MAWgVkc35MHXqE31av7lBEhXtjPiKLT9XWiq5WRQLp2I6SM6gNjgx8Hs5lozFcDkMohtND5V2+9KX9XsYcZ4lKGCrLuB6fYf1TOLCnLyJDcxQe+FKVceYdmy2CKWFKuJ2o22UeUtWgbiKf4wBZRzk1S60MvyUUWtuYdW0NVh25Am6SMTI8KONoENSqM+UxVYsgiMaRWvr7M8GuLQU2RRb6qHpPxqnHGawJkrLyapVNPq6HOr/9I9LS3KC2xQZ5BF44tJp+SjWoTc88bAiSAvBxCAZ5/9gp7A/rCttJStbohJ25TXbPdStZQSodJ3zrltUp4nq+tWlR4qEZU7HSN4U+m3G4VfecghlsjqasjBO+cG+3BUSF9yYzdz1a6Vbhp6QfjSO60XtVTqBUlKaQneF5KMjB10bvzd2NfrH2Kft8dXDoJm4NlO11YtZCOjp0/9xukNZLV6fHBYEpAcxZnIatbb4249rOZLZkphRaknJC3Ckvw1PYeyIkO4/MysBotGQ+C1/d2VwmF2+slI0rKpS09nrcX/b4KSS4yPFTQ+woRQY8SakKJGRzq1+qg2cG1llOA9ELi5No5EwXpqIu3UNaNtveQZ64KoUOWMIlEC+Rq+EieGRuliaJY6ZVAAJgddXa8qCqulw5N8wHoHzSXlRf5TtU/6JvWCtuQGZ4DrNxGKNMk0RLKqV6pbK6WvpnRPYPzBudHudc1XRBGp3PIBZV41P1zcjcjIyOTBh+kY8S31GhDLWqukJWLm9XA2FVjXFgIS2PjE1JPBpXojJ5etPXKf2e+qficmzcKFJrObjX6BpZCQQ3MT01dxxHnU2Hxa49ZDwmxWlTugCVVJdA6CvzJGRqPiGrGsukriKtTUGaDk4UVWJUDi2l88EYmgqVk2r0KWclbeQWIDtbo5T9edJIvHtE3WiOqA00D3fL+edvSJNenQ8pEpZIKAkZtAnCNQ4QY4BzRnpNuWI0NU0576YiBwedMeNdIXDIs8Jbq66q1HnHNfhuS7Iktcn/bIkyThXpQThQODeWKGrTCq/1RSSS8KkcBSW4WgLry+wjldYES9tQt23N7EWVTp+7g7yUJpgt5c1AS4xzYu2zMbdG1A0H2yWe7GyYpnrGoElpxeHsa9g9YSnvT6uskmgvM//jWtGKE8JuvY4eRE1Gs8cuO92PEgmZnJxWZ5b3CTkcu4NT3tXVqho5ip5ZyF/3LePI8b7ZEOFmbdm0WiUB+BlcPtBCLf3fuEqDnzNJ8+daF0gNwJujmhNxPxBk0uTFKlEtlUFL9UdB28xYcTBuvE/aJzCf7B6cejeL3JuwRVyP9JMZt4SmqrZ2BKW91lQYv1GP/yVIxiOTMXnqtWk5cDqUSnssdkB50dvWVMgVW6uloebs1BYX+92LOV8rZpIQikWaK0TWNqGovJgrmHMx8kCzJ070KqJCdUCpTRHzOhqkgI716sZB+bgbfs/1Gbg/bITbt65N9YIiIobkB3qDkfQHfHLOenOtQodFieDKQC5VBWefR2Fk0wsoIOFwWDZuWi2D4TI5PoaqMLL3XiNmprwuY6xN2So9pqhQS8iGFp/MjQ5JJGwEDCGeAmN39w6pQ8bGRhrEGkU2MfR+uCb5elAr9DbcyBLf2TeVlBMTZjOBY8Dzmr4txasbjNaI4UjYTQ9nR8W3vHFZXufVSoOh6ZgKpJG7tgcl3K++dkR5JB3KOzqDCVRkyvEsVKPt239SUzE4ALaVweJna+FPPPf8Xn3fONUqT+Dz6oaAM5KLmK7VOfMRLQtm06B0mAN0BfVkWx1ovxWnBQ2csdFJrdRyN4iFq0X/tsbGOnXstJWFEQXRl8gzgwJxPyBKRPjuFh58h6lESsr+4bgRZVOCr0fX+Btpb7C2h/uz92WJq0v9Tku9HmOHPeTeDJXE/AXl5a5aj2xqK0sVX+DcsB6xOaAhBDdWDgMRRyrjrNOC08y7xO5gF+nhhzMLeR6HnUDJzi3LzeHfBEFLyTuD0wbJmO9AUwtnxDjloNSljRJdunun+A+ky/ZPNGgOY4aWTbG0XqFvMkgf1BTjjKujlEhIbVlC23ucjfZNaU945me94R2c7qGIPPrSpAyMGQXhsz2Wt5TJ9RfWyrLm3AJvZ3v9s/m8TiQHmg36ktJW7VGEwfYVyXVtNho2XhY0irikgcLhqEL0GG4gfNovqEDZWW50TOypyRnVKEFojc2zECIE6gMaAj/BVjTo/VL14/STUd0XRT8KQ74GrTF5ZrgR8Zj5k5JeNiz0ZlS7wVMmuwcSEhPTSsLkoY1DwfiqiCI2Uqs/kor8JBMxzfXXyJysai6XztY6dSq0Vw/3mUjIiAMhM45sYERaRO9W/RTRQJsO4j5w5MiV98/5ZSwkRjuESJk+Lk4vlUKbm43QqIag0sXS6tncIRqT797kNOAElXRfi/vGEaTyzIojWqLk2cxP+1neBUaZVBAjeeRor2zfukYj5KU8IJiDxMD9ovx7w4YuGRmeNBwbp4Irn1YIjhDqw5QJ45ziFJO6Y/Mw3cHTTh/vmCobNjoUktkkQPB455CMWV/wcxrp9KwpXsUUVIMFojOf48AxZl3YKisbhdsqEdKWIDdpfkRxR3cpx7PYtTIS5u70WIkbbbHrn8nvbXbf3k6qwhR+TjymjTu3dRgnh6CFKrqhoQlFiVmDOCSsR7hVpMp5v8xfHF0VKvX5NEXZ0tqgchXYItA3NyLJXNqHzlRbgwZUVCjaYgeLrGYjLgSX8URcjQ7XxG6xZrMFBLHb6gQnkmon0VciMGHOmmIHgy7hsPMc3G82WoqNm5xPqt1zU3OxIUoSTooQ/xRymLjG9FxcABMQvbWabSgJVwa90lLnl+oK9I6MPo5qIHkTSggmZfhGPZwU1ViSwVOqkIu9b2FIN0SqL8NWEtkcsJM/TkG3rrRU6hopQpkZinzXgPRpc9H9o1F58NlxHfSlPFrq/XLzZQ3S2RRw2kC4UmyO/kTx+0vDwzZVtxTjxwYIVwNZ7OW1Il0F9ABwYJDPxxiz8FhEECvp31FbR9SaVE0HFkUxyLPY+FoHg0iD6AdyG1VThRwTDAyOFpsL57IBLNWhEXrfiMxMzxktlrKAlrS+1jsvs3Ga8Pl1cZt8roHeUxwspwMvi1orRsjzx/kvLjVlSdnRVa6ERus0KMlTuQCWWGoacXKwAfb1jsjadSYVQoQD0ReiIs5dZ1e7hLwVMpMsF/EHVQgSyXqsDSkrvbs8a0+dXQcBsFwNvDMcRI66YFLOaQuqjLk7F25Tdzg5kLkx2AqrL1IBOt+7YhwQUQOFIz2HMT5nA+Jpi+scX2wuEN2++uoRTSnhNNBp/pVXjqhjDYLGO2Ee4lgawq95L1YJGYeGZ2czAoWhnxhtHLKdPeOIj+j8oCILo0jZLmlTUCMqD4Nl9AHyZ6QmVICSVNhcWDeygaExJeCzoeFI2eaOzInhmbgcGU1qryBVKtZ0ZWZq3250xv4ttC/83p3yP3Pb6r62QRjNvaTpBHltf8o+/9fcnwlSzB6hKZNoXDpqjWYOwnDYA1q9kCZkzlDdxrOwJkF3li9vc1TaBzVdRdNhdLwQguR846Bmqk/jhJCy5BzSv+vWLJPOzhaVpMD+ct2WZqr70o2R+D4a/aracjAgcxp4RmT7tnUZ8w9bCnJUW1Ot3B+ux3oiYLMcP+YffQKZZ5CjcdKMuF/asaAfFdpbVLxZaon2i08YdX2yAD5NqZrDvt8ZKuV65pXTyn47HUKdP3NlsrZqKnzS0RSQ1R1B2dBVLsGgTwOtmkBcti8LqvDtGwmNtE/gkIxHU8023Yvfkho52Rp0M7Eskz6tZmg3QM61L8YsWFONpIuTaiRnhHNe29VzajqUkJ8+OymnBo1U+1IfkI9vuaxOyoPIThsoj6jdlKelGeYZz+66v8xnzGSq24202PjlujYpCPWOfUnZ2GwqqPKRrlgwpv9OnRIv2cTIN78eh+msHFKOARA9CraF5MwZT/LLbIKmKeWZlafnehbmWt/AmPYSovS9LBiUkbmEDEzFZGA6YZAUj8+UVbvYWnZzMEgZjgY9okyFklaPJ+IyPReRLW1+WdtiFK6LHaTrjhzplpraSoW1iepJjbCpgiCAoM2Fo9KxepVMSqVMhVC59mjFFM8BFkAaIHvzstU0uoacigieJxI1qtmGOIjhSmqDu3aUrrPE4XhPGEaiVdI5OJi26qLYcxX6PQ4ODgH8KTRmcDiWWtqesWFs9x04IZdctFnRSCqkDhw4pZE4z0bKCOedUnHOB12DRAqHAaFACKMgOGwGONlsUMwX4+w7lTpO7yQ2LrhqODV9/cOaNqUfUSl9pBgrnC9E2thC2GDZLOELcX/A+6i0nhgXVbU2cy5dcZLizDiRvNpQV0CIA8LzpWyr5TS6iivcc9stxJbR5y91DYfM7Ao0C82/N9r9aWVP3CA2kO3piN5V55WNbQEVRsXmTIzPaLBH6T5znkIC5n9NbZX+HccDZLtUJXP2Mew5wo/8CfeO+YJ5wbFBPwfisuHr+RRR7+hskcmwR471zkh3/7RUVFVqpWl9tU9aav3S1VwmB/YecooHzEtFDsEqMRNMoiDPgWNDChwnGgeHqj63qCrBHLbvxLgRCFXyuHKrTIsN9hNbacf15sJx2X08JK8enVs0gNBaH5DzNlTJ+mVlEvTF1P6sbAyUZC/Pxu6cyWdTVVSWJOY2rPkWTbr02rXwMhakUft0L0hDiE+7hqlru4hwuuE7Mt4PvzAprxyZO5NnKvkzO9ZVyvUX1ms0xUZjKliMmijPaKN/HsY6ZukmZm6jYwyG3TjNw5trOAT2zGdPla5njh/oGaRUr25/CblsVbAgtMgCOHDwtKxZ2yk1VaZ9QbFUT8mDk3UiSAypqbr6Kt00gmVleVEhhUZjMZXKBzUgKrKS+mf6/fZzSugMzcuhU2PSM+eXiuoqRW7QYSjzB7RXFPOMccc/se+Az+ea28qPQS6eqhGna25jMCFbO8rydnB3P4NWLMSo3JmQgYER7Swe8AeU+6ENONE7icYkWB6UhMenmxyVXdyv4RcYiQS4NjmdMT3HEI1jCdKVZm6RhmKT5/urA9xvudSW0xTWkAo57Htgcz9+sl+2bF6l5O6lIB3zTBh4nIgLL9i45CRjNnTQMcjFXF/Jw/GE7N17XJEiInQMPI4PFXxo3wTLyzQa1lLa0LxZCw4SYhpkzmm5OT+HL0O3epxh8ADWElwffrZhfZcGDYtJ67kDPO4HzSjIqaTDautrZSpRLn2hMkmqWF6af+Mu1FAnI49tsAhsRsWoU0q+GNuqDrODwBv7nHZ2lsT2uytaX8f748ZxFHFySCFT5k6J8cZWnBycEdO3CV0b3inzlTQyjgdO85bNqxXdWYy95B2TRoKojoNERSlOE+8QtFDRuzK/dA9H5NCwX149FZFjgzEZn2Wtpq2GrncQ+ka/tFWG5KJ1lXLteU1m7QICsAc6zW9xmknVErzy/aTLkPyA3M9atofyzuK0AIlLOJ6U3sm4OnZ0GDd9FY0eHXNlcDwqT++ekaO9Zw4e8Azrusrlym1Vsr7VW7K9PFv7v9jPa7PNR/eOOfxrYxRtqXOGaJPzc3dlla2A0oXiqhhyX8OW/lmDa8SIMsXzrECgvcaJ/nn5/lNjEolmYWWLfboi56OXc9tVjbKmI6iboW1yaaIlQ9ayOWBNc6i9dGA+p1TSnGrL8PQpXc6dU1JvCi/1blQnwvmI5VWkJ6nhaJC64L9LV/gLlswRdVL2umXLGqmuWiiwdzbDhSGF48JGQTdbFhpRKV3Ci3FmjJDfqKanKNkGVTqT0vTs++f90Aahb2RO+qcTMi+UcJOWYFxN6ad1QA2R11QtWedU8+XORd1OgDaW07yySR2U+8gt+7WcvJTD8qBwbmxqanZmTi66aJNCzW7ThhFCxXZoJiGhWJpAiQFUR9v5Svd42Q0J5Ie/6yao/WAcCdOkmS+krNa1lEmNq+GdvTdQJXgz2gV+Ef3Ccj0/12SjmJic1RYRtD9Y6motvgOEEo7LJRdvdhw2UwaOTbGpKOv4MFd51zZty9xjnqoqrMerG4NpnkqfL8NbsyktLs7n4WCAABEtn015PdfmPuHDgULNhCISDtTIeLJadWV4t6nWBi6BVGsf3LbS2NbMlJKdw9lVrvbcdCm3ceptyp+NDt0bY9ccRKjI+uC7ywNe7c+nc8/lPFtbbit1+LfhEC68tv2Z+xmts7XwGYvfn1avOc1CFXFPxE3TztaALCOtT08rUOfZkCLP6NhQhWdJyBdduHFRnERbUQfvDGeYlDtEYOt4UpQwEUrKI6/OyeO752RgwhFmK8GAgB5ftLZc3nlJjZy3Kt1rzvB7DPeQucp8Onl6QNNhJk2VWSzDsM9Gk7Ifpyqsb92p3kzLvRwfCMtjL00tGrXJ9xigOW85t1J+84Iqqc1KlZfw6K/7KergvJFaNbD4HnhmXPadDC3q4SFC4QGjBwBJqtRj+5oKue3NDdJU4dFSOzY6FqqSPJ2KJo2QtLTSODf8mTYQNgpy8ubOF6v6uINY6ec81hwYkivOkuoU4K07KJaBrvG42axEtrUXFrUCcj9w8KSsXtWpXIOlOIxtMtEy+WHIeUQpQLJA9tkaNCZ6NHlxtX04C5GI7N9/UkUB4TScLfdDkbF4UkJwbPqiMjaLNxIwkLBTkaSIm0ajdkMobTR4XlPh5PTkAcVJJGRHp18JjIs57Ma/85XDmqq64PxzdOwsEmCRExy1+YRPhmcTKnWOfH9Eic8OITrPl1qEECRHe80of8ghbSsZOamyAq3Vptuv2UzMf5C6T/cMKkeBUlebw18MmqOoEQ0o43FND/bT3ysak0sv2aKVSmfL88p+bDhcpGBNtVQm/2Ux78Weq1wnIv9YXEmbOB+WT9bcUq+cDJz4syXju+9N50QsqQ756SnmmunjZpoiLv3BNWkOjC3ke6bCoAemnUJV0CfTYdMTz6YzbQBnQjrzf84y1r+gsYRAJtdxo0f2zikRrq+kSMA4U5N0G7eTb+kfL+OKJsAWXTvaQCKJdxWT7R1lqteSjMeFXnc4q5DUeWZQQTSP4MIsRrGc+QKCzbVIbWXzCV8+HpZ7npqS/T2RM37qqqBXbr6wSm6/rEYFDd0Hc5b7jsRiKe2pXF80GU7IK70xJxVKQ+h0RdzpoYg8+OtxmZgp3fkq5WHqqnxyy5uq5S2by6Wrfgk6ZJbypSWek6qicud4sxdothG0m+DCn6fzxNnXsDnvYtfuH43It54YkzCztoTjvDVVcv25dbKxq0Kqyr0yE07IoZ6QPPbKpLx6YrboFarLvfI3722RjR0GDZiLIibl1a65GCXIW6SsUjGFRQEcHR9rpFQjwrXBRlS7xGjuWKthrmIWpUmFGcfJolxa8eMTqS4TWd+E4m7hMlKQEnr0oNtAqe5iNqtcA6PRvt3EEgnDt4knNMVEtKBGMYuKzzOMhRKyfyCiqZ5lFREZ7etXqfyVXU2qHnq2hpxxOTYckZPjpoElSrFAr6SViNSsUrCFzkqdl4y9wtyuqibGAEiYMuyNrYuTE2BDBqomZUUVBRtCfUO11NWYjdNdCq9zQOjBgo6FmWdMeTaUtK6HmRvZa4bPcd82taWIKZVb0bgsq/VIfblHTo7G1CFE66ezzieNlfACIsrHIRIEpQCtwGEt9SB6RXARvgGbAxExHAYcJiqJltrBwajTRZ77pRpsKUnMNjpOp9ItyfZsZ+vC0WRdnB6PS++0SBQUDpRW+V253i+fz/3e1f/IMR/ctpVfd9SVyegsiJZIXYVfRmdj+vfKMq86KhaVofqOe6FXHk4J/4YsCqIwF0EvKqnOy3TYEE+5Ns6adRS5n7baMnWaON86SHZM9Ukc+5ddweO+hh2xQntQoWe3SA7rBi6UJxGXzuqEBGZHlECs/ZmcEnLsW0VFuWzZtErTlKWWfIPa4OBQQZUtj/HEnjn5f56YlLElchyu2lwhH7m2Ttrr0/YH9BUUlrQY/L58a40mnINse17EGdM0C5yaB349IT3DZ+6AFbIT7Y1++ej1dfLmDW7EulTL8vqdlxL6M/2SjOiRW5jPVI4A3Tt5fVf7BcNvSOf7bTdgd+7aSoTbKgdrPqz8uJX2Nsta5IUDM/L4y1NFn5jrvffKZrnj6maprVyo8zExG5d7fjEs9z+L3krhy/3+jfVy68U07LORjWlWNguiQ8WLeCQUictUOKEN6sZGx5X7EQwGdXOtKhNVd8QQsLkwVONh0coJ+qlwXapyaL6Joul4KKGIh0MQcCImNqiEVAaSsrzepxonpUR56tkPjCoxDdXWUhesNT5AtnBltGQy4Nc+O0CvVtUUkh48guxctfI7IJtOxuTwcFTTLZQwR+fDEg2HdcNb1RyUrvoyfV5KpjucPjdEkxhRO6fyvR1GiDE9NRZTZ5N2bn5/mhRuOiGnQ06bynGT6TLmn3tuK6fFKH4iWmXrCxJJys8TUulPyrbOgEqTl1odQBrv+Mk+bRCpwnLzUaEvDqkWKiNQYs7eoJhPh4bjMjyb1KhLFax9BpmxKQFrzIxjbFuIGAfPzlmiV6vPwjWYZ5o51SadSRUCJKptKBeJhc07hyiOknQpehtch3m2c9chQ6aem1d1XwwufJjXQ+iPMYDH8uKL+5VADCJIFVSpxN+iRuR1OsEosyakdzKm/DBsw5GRmCQ8fkmQNnDaENhNvrhtzWyDkxKGdNIXyr1zKqBwUhoq/TKOOIqINFYFtFUJ30lKniqZ8jKfVJR5NYisq/TL2ExUIrGENFQFdN7g7CCIyf011wSUGM/5c5G4hCLm59b2d9aXycRcTGZwgpQwb/mLJp0K8gqgkyH4mnNuO/oqTh/C9L5ie/ml204RzhzPAAAgAElEQVTwXHZ92GdXMTokGBJxoeUDCuXBuVHZurZZqsr9poBgek4dcz5L8Ma8J/AgZQt6Zxum5poWoH0EkkhS8Bl7PLlnTr786IQG1kt5XLCmXP705gZprjF7G6R+VNpxsAqttWdOzEsoBo/HfA6kl3fwyIuT8tqxxWVFFvs8l2wol7+7vblke7nY65/J+akqKvNhp3mcQ3dkk2MC2QltVVit02N+bkiSJseaAjpTjg8G2dEed0rQDZUy89rONSQpD/xqXPafChd9lpsuqJdP39oh1OnnO1jA//RAvzy6a6Lg9a7ZWil/9ZuNOZEGfSq6HKO7Ejdw8969NK5cK5WU8qmEeVzRGwwbhkS7V0eTMhuOycHuMQlU1sj69ipVJGbidU/GlWhKZEdHYZ4gHovJ7MSE1HjCsrqzThclToupPMsfVWq37Ylp7Zq9ahXk39IjctILbHRaXl5RphsyVR+NTbVmcfh8BoFR42nuAaeAMUALATh6X/+8as6Q8rCqrqpzE09oaSIlzDwjjkprNXoQcY1eN7UH80qt25fFd50ci8revohjfKhIMXwn89odPkoGj8FUF2nqz6YJzU6v3qtTfKTEXZOeMg6OvjcHXlMxq0RcKzM2tJReHYAGB32aSKlgMBkzq010+vSQKjZnw+KGV5SQPYNsEADtCPkZY59ae87mZatp+Hnq98pDMP9WJEvXW9p5RFI9FIlJOBLXc5bX+2V1U0COHjmtTijonLu6MddCUaQwNC+7XjmsYnmUyOIcQV6G44BDR1SbL7XD/FJUKxrTzt2LdcLh05zuHlB9J6qgjEbI0osXFjU6RU6wqWbWBojjkZGo817YcLy6NpMqD2Bg3ELvN21z05wWq4ZkCxrcdphr4eyD0lQGfSlEBhs4GzGVd6SaZubjeg7OAAEVzhD8Gr6vzOfVcw1PJ6lOTW0FzTc9un7phaaFIq49oczvlfoKUJ6YXodHowcgP8PhQYJ/dDpiHCKbjqey1ulhlVbZdaBtZ61auRL7fQ4bMlXMkbEHOfk2bg3bxCqaj8aUK9NWV6bNOltraODotIJAsXg2JAcPnVbiudpwn1dbctDQ1a4Ha/dUHXlqVlNE7vYn+3oi8oUHxmVgYmllTOw0u+m8KvnEW+s13ch9QheAQweCk29PePZkVGaipmKZMaZC83jfvPzoV+MSRRDndTwCfo985l1NcumGpeWDns0tKwfnkd20ajCXcZckWi9diXyGOZxi3VsjayujjCed4xqOR69kKRd730bZNsLW706Ipqd6RwrDaA3Vfvnn314pazuKD+Th3rB8+hsnBUQn37FleZl86YMtOcvcmNwoTBKdY5SGRya1Z9Ga1csyFE/ttdnASU/AUWDDq6yulOUrlqlRhydkKlQ9MhMRmZ03wl9U78xPT0jfqR5NEaGhwMK/4oodypQvJAsOgtPdOywN9dWmR9QiDD/wbXfPsOqMZKuv5horpgAk30NDERmbw0ET1QcB8XF69jmZfNM3hrkRjpjFz/OAMLDEKgMe5Yo0VIFq5UdIpucTcmgoJsNz6DMZ0T7mDQRNhZ0zyvbdpa/p6jQbUVqyXipFaLL2eiBpbg8TTcPliksiFpWr11WoHHyxg+sTZVFG2txYp2iDFQPDOaBzdXtHk5KOs+Fl0qK7+lC5NQ4XhOEUcdOpoHLfH4YLsrJZey7iJxweiNXqZJvIFwOnjg/RfKVHgomQtDVWSWx+XmLRqASDfqmrrVaOht1E3M/Kc4HWDI5MagPDifFJJY2vXdOpjjywOdHw+nXLFfLPdTDPKHdlg6BhKhyGxR4431Rt4eyAhNEP6I10sDZAa6bn4zIZSsiJsZhEkz4ValPbCEeFtgOayi78ftW2OigHz1iKbVWejdcjDVV+0+4lbr+DQCSmqU+QG5CaoN8r43MmbdVcHVDHBEdldj6mCI2uV69HastNg0sCjZHpqMzHjPR/9v1BQm6pMWkxgpeW6oAMTpm/87vBqYgGM/yd6/Id2nZBAwlLSHYqyAo+e7qAI2NvclXnKk8t6VVbQ5AF2bumTOSC5UFpqExrW6XtNfZ9VosDmMfMd8PD8jo6Rl6ZnQvpvCuvIB27Um0sSNjfPzAlr50680qkYvOXufK7N9TLb15craR+7AvaSsz9fHvCwaG49E2b/VqbNntEHnxmXA6cLg4a2PvBFIDsgfgRqE/NGd5WKcfl51TIZ25rLIrOl3KtpThnAcnYks4s2cx+Sd6fOw++MMdqPun+ebFrQw7+j0dHZHy6sEd81dZa+bsPLC8JWmcB/eU93fLswem849XV6Jd/uaslReziM5DK4GKwOQ30j6iDAtyFcWWT4t8pbSCnhBXdF3qWaJO+SFTLE4k02eww/rYjOzdiHEmzpVCpBJLS5CilsuD27z+hOgroHWRW4qQfQ/ki0Zhph7ANDs7CHH2hSUKEQxQDl8LwbDLFo9yfxYDORROyszsiobhJ2xmUxBhw7bNk05UO0mO4S0ZXiMNstMaokSvHxaBSiQiLxpEsaCWJRxNyeiwmODihuE+dG1KFmpLKanOQSj9macC4uRX2ORQyV0K0SZFp12IxSsHOjaZQPOMgJOSKVX4p50sLHLwH0lDwbzA+JlWYHksVkhsYVSFAmv9low8gg0dHEjISEgmrTEAmCTX7Gd2kaG5L+SR2I0zdp9kMynwJQ74GKZwdkod++C1Zv36tXHXV1fLC88/La7tfk4997GPSUF8v09PTUlODk2LVsSOahqX/2Ms7X5Zly7qktbVV0TRUZMsCoDEBGR2b0A28srJCqiorJYzzFIul1gjwPv2B/H6jAm0dP4tgcK5xstKOafZw40xh5JmvlIez0byRDjbswem4poPgVbFGINezBhSUcAjkVlopwy7azSPPHF5gi3PYXH4EgoNzMUwI79heEBpSSHBrmGesY0jIpNwDbOJBr5Yxkw7n83BpTEEFqXdQj7StAv1xHxYNJS0GVweEB0RdeTrOmufvXJfv5D547vbaMnWwLLcne+2ZOV1g/8jeV9ybrwPW2v5JBC+UkVMZ2Vbj1TQ5KWDuySA6hlOkCumRqGot8Scl5j5N8yRUDJAqwYGhcZmcmNZ72zVYLQ8fev35Jsub/PIP72uWxirUmAe0L5q7jUT2GkDodCRkhEZYXyMTUfnW46MpZeJCa4Z3c+k5NXLDeXVyzrIKDciZD0d6w/LzVybk2QPTLlWx3FfCKbrjmlq5dF25auOUkv5+PdfxG6qKanw6Lt94dFjmiuQz73xLi3zkhtJl4f/1oQG571ejecexrkLk795VKS01XlXGZMIDSWJ42RhUzyTg1+hcJ5eTNgIxAZpncVDRBGSP8BkbGMgKn6FKgwPHCB6BG1rUTRS9htFJTTMRBeMEwfTfvfuYNoyD48CmScqD7sdEDxbipyx5cHBMnTHUfBd7gBZR7cPGzDVXrepIdWbOvhZQM8hN37RJXdHjiWyRbsZOKwS3G2A1haztwbGwFT0mN280XNi46so90lWPMJ/hLRFRTpAuxnGCG+QnimSzPrvePXwvOkMYOL6LeyJgrcjBJTaoZUIuXW4cnNw8nHTnZ5RK6SINR4QUSuZ7TmjrBBzkrmWt2n/LPVY8G6T2UxOSKh3X9gx5/Cr2Gcad57CHa4/UFAhOkDqSDpeCCprAdLf86DvfkIaGernhhhvlhz+8XxHDD37wTunp7pbe3h6pqKiULVs2ywsvvih1tXUSDofk0ssuk3vvuUdWrFghF110sRw8dEjGx0alq2u5bN68RX760welvKJCd6Xb3n27PP74YzI2Oiptbe1y7nnnylP/+Z/qPHV2LtPbZfNrbWlVnY69+/apw/T2d7xDWhrRpMr90AQbrJNjx3q1Dxq8nzfSYVET0Lh9gzF1cEASlGvmPJKTSXndbptNu7U2oM4DO1FZwPBN4AORboInw8HfQXFAN0NReIJmk6efGeMPUsPGxjnW0cCBJd2VmmceOj+byAAHh3NHZ6Ia+YMS4dgYXqfhBIEiGQRWZFl9UHon5vWc1+sw6WdntmkgSHlsQvmSrGf6t61oCGiAZQU9raODbbKtFawN4jkM6X1YQvGA/PPjMTk9Vvr9M61x8lATZhwtUlbK83/4mlp5z5uqVF2bDMJ5563X/me5judPzctszNhn+IWvHZ6Rx16eLPo1BKt3XtMs73tzszo22Qfgw3efHpF7fzmSoSeW68KXb6uUt19QrYKpzJH/Sicn5eBoTj8HSz/Xz23EmK1tku/nua9hDJ3mOZ1RmpqLyzceGdGeGIWOD17TLB+9sa3oS7MnFHNw6is98skrUVUJaQ4WJ4MqILRlbLTNhAdqhzRK1IrzA3RPT5xQKCwHD57WhouklCwJEgIvPW7GJ2ZkzaoO7WXijt5JZfX2Dsno2LSsWNGqpYwcOCx8D58fHBxXITN+xyQkmqC/CuPGYiN1tm7dMkWL3IdByzIrHnLlbRV9mI+oQwVHxEbX2YMLZ4gSbcTqIPti8DDcJrGxcO4YdCqtQ2Mrx7Bp7jJ5hfajcf2Pv2MAMJhlfhs9OtVSjnOj3+cgFouZfzyPaX1gUlxUyhGRhqLofKR1InTMnEQbarNUU8FjqS5L6+mknQoGAAlk0jhIxI9JW0uDcqeyxxqC4NjEjG7MOJMVEBWVMGyiZUrF9w8nZTZquo9T3qnVNFlrkvMjCUMuRsVYUZBUtYq5M9gPVOvYVBUrjLLTxMQpuf/ef5f1G9ZrdDoyCtoYlUsuuURefOEFufmWW+Xu//iGbNq0SXbv3i0f+ejH5InHH5NNmzbLyy+/LDfceKOWa3/lK/8qnZ2dWpBw1VVXyYMPPig33HCDPPzwQ3LLLbfKT37yoASD5TIxMS7vuf098tLLL6na9NYtW+XosaMSCoXkw7/1YfnqV78i6zdskNDcnDQ0Nspbb7heKl0ETjOFjTMMBwGBtXVruxQNzSYa2wocPpOPn2BJ2ob3UTztmL0GdN45JNhcxof3QFPN3QNxfUeo7cKnso5N9ncu1rbmejb3NXBOSPnihnCfKtMfhUdp0rekbLhHt8gq1zxT28/3aQ8oUOioqbqqKPNp80WcdhAafovTA3rDJt9c5ZOp+YSm5+06S62nPOv6TO7Pvl2cHFA0cw3juFh0tqXaKysp6GgonbfIvaJz848PjhVFMzgX5+mqbbVy9dZaWd0W1FTg+GxMdp+Yk4d3Tgi6NMWOtW0B+eIdTRKfD2kVJIKF+Xhsr/RGZSpC8GlEY3/27JjsL0Fy5eaLG+RTt3QUVCMm7fkvPx2QHz8/VvCWaeVw86XVsqrRJ+ua/Sk+bioLnoVUFnv+s/m94eDsGU3aXChRlV37KhLlqPhaMjGTUhsUOoYkreybyfS3m487l2xTNHqN1LVNqoMJiVf7H4+MyOhU4RTVm7fUyufvKDVFJfJX956WXx/In6LqbPDL/31no9Q4TcNMztxAfHYsjHEzxpYf4uD09o4oAsNzIVuPTgwkSMuy37P3mPT0DOtk3LZ9jTQ21BkxOZ+R6YegSUSKKiXkS3fKy6Ib9k/ywDt3HtaFCmemvq5KxfTQY7DNNN0TgWgD7hDOEigTEKsp9c407Nx/KBSR1/YclXN3rFdBrFwH8PurfZAFA5LwmAag1tmwIl42P2/JlmbupCvtVF9HuQUiSY/h1OiGoQbZlJni4OjcUc6OEeBDLwiinVMWlNLj4NppKXpzbQ53dZ9RADapKc7nvnFhmsuTMhFOakoIJwU0hO+364B/xGOGQ1RbLnJ+Fz2f0msDsvip7l7ZuWuXnH/e+dLc2KC8HTbeKhoyOkiEdd95H7OhefmPb96tyMWHPnSnVFWUy3x4XmbmwjI+MSvjnlqZ91Wq04VzZfk1trJR55+uG6d9gxjdJA/nOlWQlhuXXn9mvtY7Ds4P7v13ue666+XJJ5+U666/Tl588UW5+uqr5Ze//KVccfkV8uCDD8gFF14oO3fulM9+5m/kvvu+JytWrJSDhw7IuTvOlcrKSnn4kYflbW97u9TX0SIkLt/5zrfl5ptvlu9977tyy623yhOPPy7X33CD1NbUSnl5uTzwwAPS0dEhN974VnnooZ9JeUW53PGBO+QLX/iCNLc0y/TUtGzavEnectWbpcwFSzE3UY59+levaWoLFHTN6s7MeawOnkdJo7wz0mAVwYDOp4zySaclw8jYhNTV1koQFG0RPg5jzlwgfYFirfloZgTvdnDmE2aD0X5jDgySWh8Z9i9dHWTfr3VkitlWa585316b+zIEehNcpCvwXOvD4UWqc+Pi+izm/iy3TdcMaee4CQyUO6a5K6OLQyBEJReoUDX9izweGZiYd3Sz0tVf7md3V9bmuj8TrLj2JsdhdfPs0rwl49ywOYNo2AMeFKnj+vKkXLaavk+l6xJ98Sfj8vPXSpEg8cnHb2qTt11Yr0Fb9tEzEpGvPTooT+0tXDUMQn7XxWHZ0JrUPQJZhnyVhPMxkZPjSRmcNeru33pstCintanGL//8O6vUASt2nByalz/695MyUmCPpmfVO99cL2WeuJzbFVSbC3KH840tZo4US/sXu49Sf68OzsO7RxwJu3QdlFm6ZpHYmNZNQ7SRuy2wdXvj9u+Z1zC3lL7GwmuTN73vl2OCknGhoxGS8e+slDXtxUnGR/rC8sdfPyUTs/mdpgvXlMvfv69ZX0KpRyqqPHTaiZQTUl9Xo+RLq4I6NDSmEvlEy8uWNWlDTEYAzgukYKJ6DHih1BD3A18FEhzeO+PH30Fa4PnAR6AtAOXcLFgQIgwEyqyGrxCQeCyuvaCQ+66sKldSMD+31z51alCRICTqjTDdwoEYmonL7v6YeLx+7U5r+TSGeO6wbGxliEsl1a2YqlG2g9gp4VwrKRxtINfMMHPEXBPnxmxh9nvMrNJ5qddL/z3FAXK+x2oNWYgQo4bthVvTWe2RiXmRuahHDR/Pg6NFxMWCxCDCWYA4Sh4fJKejzqgbkwrAwdn5yqty333fl3fddps0NTbLw488JGvXrJVtW7doGghUp6e3V4JlQenq6pKq6hr54hf/Ucfrve99n8zPz0tVVbXC55NTkxKsrpdQoFFGQsYocy+Wv5R+Xis2aRVpXaXizuQ1o8V9GwdTKxZFpME3I8f3viTn7tguBw8elG3btstre/bKxo2bpL+vW3pOd+vmv3r1Sjl88IC87e1vl5defEnRldm5GRnsH5C1a9fK8MiITE1NSmtrm6xatVJe2fWKbN22TV566SW5+OKL5cCBgzI2PiYd7e3qYD///HNS31Cvzs7qVauksbFRzj//PNm374AiQ2VlQbnm6mukrrZSSev2YD4fPHxadXdAxZjjOODu+QmJdy4cka/9278pSlRTXSPr1q2V8847V9Ot8C9MoMJ583L33XfLZW+6VLbv2KZBCmPDhmz4Fk4Ag3ovbSBcDVaZS7v37FOhwwsvPFcDG/5DGsFWxrHpKoLTH5NIkkolhzCea32k1k32fDbvt9DcNuvNFn0UWHtZ68OuPXtt66O5183Ca7vuz8FcFnN/jC3zmAobctpscLZTdT7bcHb3l9s2aOWXM67aC07937iAR6+o92mavLHKV3TjBXn61N3DcmLI8JwKHb/7G23y/jc3FzxnaDIqf/OdHtlzqnBbovdcHJDfvCCodj+7Gaj7C5in46GkQDYmgLv70dGinFbQpc+VyGllSv23b3cXdMrotfX+65rE70tImccorjP6LVV+mYvGtboW+RAq29SWLiLQKDbm2b9PITipiM9V6aR6DVoS6LQacDwXirpNNZ8xsrrhuHqauKulUtewqQXn/PS109dgZf9i17Q8v3+m6HO8/aIG+aNbOkxkn+eAAf5PD/TJIzsLl4m/+0018rHrF5/T1/LByVklImPoqC4h0rQGmPGhnQLEYxjwmueuqUqhMFRZgfaQfsrlkVvEyCI99IAqLw/odyqPw6k4oO8N5fhE05S0a744HlfiK318MDJwfECT+B7SaDgz3KclVFP1xXvetHGFlJWVLZh0lDLvHTBaHqbjuXEW3O89s5eNnTuu9+sqX86eO5aKrMie8z5Tkz+rX1kaYnfNv6xeaKTB4NcQLUAVUOcVTRi/Kftvq/bIWCgpk/OmIR2zCKKlVmcBY7MOHPQJiQDGllTmlvYy1cbBkXz+xZfku9/9ntz27nfLCy+8ILt27tLN7vLLr5B3vOMd8s1vflNOnTqp7x0ey/vf9wH50j99UT26q66+Wn54//1y5513yspVq+TL//I/5LwLLpL1518lPdOsNyMfoNVoLqDAop12/BxfTl9EauyootEUluUOWdKoR6oCSe2VZT4PV8Iq1FLmE5G5iXEpT4RlxfIWqauulN6+IdW7aW5p0HFRhNdr5hfIEveDE2MrukAD4XThUK9Y0SE//dnPNC2F44Qjc+stN2sgwOcY12PHetQxn5qcVZkDyO7W4IGWHD3WK62t9dJQn7tyBMdlZHxSPv7xj8ttt71b02JHjx6VP/3TP5Pe3l7p6lqm7+rUqdPS0dEuX/7yl+WG626QbTu2yyuvviLjY+NSW1srW7dtlfBsSA4cOqgByqWXXiazs/SUOqGoFYiQFg+E5+WCC86Xw4cPy7ETx2XZsmWyY/t2Xf+D0zHpn0zIlOM0s5Ga6NXYqNzrw10G7k4f5ZnbGQ0208FFCnl0dSJ3rzG+340IuUm8brTdTrUM259iuf9vcH9aeWnWhzE0CQnNxwSFojXNftnUlm6VkGtb6R+PySe+MSQTc4V1b7asqJQv3bVCeTfFjidem5S/+15PwUqlm3ZUyKdvLq36ECd7/5CZi994ZFRmi3Ba0ZL72FtLp3x87ZFB+fZTI3kfCw7PnTc2S0W5T22MKUVxtfFIJhShPr+rXJsEl6ozVmwcc/3+DUUy5gYpZ/vhU8XzmwwKhKgPXN2srdyzj6lQXL79nyNKjHKtz5xj9Je3Nsq12yrPZPxSht04eQtz+6AtR452az+naCRqcuBer1amNDamU1rZqSOMkxXxg8C8akW76emkWhLpHQ/DBkdH0zU+rzYnVEeHCNHrUfRm8+ZVmqJChwRez959JyQ0F1Y0BxG/xoYaLeNF/4bvyaWzoA7OYEySHr/m193kyTMauNfxQ8o/cP5jgwlQxRH0KI+mpUqkKmCc8xNjcemeMj3I7PPY9GnKaUdPwhEsQ7RxWY1ov5uq8kDKwXn37bdLeXml3HPP3fLWG98qF110kVRVV8uJE8clMh+RB3/yoExPTckffvJTcs8379aN/r3ve5/83ef+VtNF27Zvk7/+q7+Wv/3c56Sha6McG4s5Gj2GVG3LvEsZMu5fydPaQdjoYJi4JFMd104hTeWYEEXRjPB8VKbHxkQmB6W91ugg0fdm/bpMkUKL0uLodJ8e0jlOA8PqmgrZvee4NrVsb29S53FsbFwRt6bmRkfpx8F2naaslI8jogayuQ1+gUOgpDScXldbt65RNCYXb0YdnLFJ+e3f+W05//zzlVNUU1Mrt737Nvnxj38sV15xhY73Y489pk7nvffeI1e9+WqJxqKya9dOaWpqltHRUfngnXdKb0+PHDt2TPbs2aMIU3tbp3z/B/dJR2eHXHnFm6Wnu0fmQjPy7nffLrt27VIH6he/eFL+7M//QtqWr5HdffMSino0zaaCco7S9usZoZYyJ/7POQtHgBlIOsdqX3kkriKY2zsCiuLke2eH+iLyR98cLkqQ/p0bWuVDbymtfc74TEx+72snhJRVvgNtmc+9pzmjOCHfudgzijX2DSblaz8bLtqagX30936jdAfnqw8P6r6a76iu8MqHb2pRAV61w04bGuNkG6SchqgXr/CrZMjrCOBo/7k3VC+qsemY3P3zEZkNlaYMeeE6WjXUyznLyqWq3Cez4bgc7A3LY69MyK5jxfOktRVe+effapGVzYsjmpVqNCALQz6lVxSICt2XQXzm5kJaUUPZMPC7KTtPO2qkwPoHRpSgjHMCepOrd4rJOxsYXnPNMW2mZaTJZ1GsHdaSWng4nMt3v/jSfv0unBw2KBAkHKW1a5epGJntx8PWSBRNiuD04LSMJKokGagQgF0MhJZXLyJ3XeqYnc15xkEx6A1QKIjN6ka/1JYhZJZGnjjv1HhcToyb3LxBcJyl5gpv7eJTh1NLw2Kytskva5qDGQ5OY0OjfP3rX1eS7QUXnCd79u6Txx97TMm4Bw4ckGg0Ip/4w0/Kd779LQmWl8udH7xTHnvs53LkyBE9B9Th05/+tNQ1tsjJ8YSiSyBlykFyEKh8hkDdBcfnxaAQnfJqMCamt5r5t7EkNgFo/q7cslTUT9NCeolFJR6eEV9oUjzhaSU1+ssrpKnKn8ElUIcoHJE9e48rUgmqiHNCBWJXV4ts37o2LRLgiIKad+t20A0y8uruo9LcVCerV0NeNk/Kz6lc5F9ILZCOzT5wcEYnprTU/dZbb5W5UEgO7D8gH/v4x5T8fPlllysx+oknntDff/vb35Jr33KtpnCffPIJreyqrKiUd77rXfLjH/9IxifGFdUhpbhu7QZ54onH5P0feL+sWbNaHvrZIzI2PiLXXnudPPvsszI1NS3PPfdr+aM/+XMJtm+S4Tn0ZIwjhuaNzqkC1XBnM8//z2fPfgRspac2OPag+J2QTa0+aajMr8310rGw/NV3iwfNyJhcva00rSaQvT/5xil5+Wj+/Wqro9WWi8uTPRI2wOuZSMj/9d1hGRgrnE67dGONfOHO5SW1WlHZlXu7tWQ839FY45cP39QsFbYay6EhaKWhVsMmpSaQlO0dfrXJr+eR6iZuG0O6RcgsxGnhSnsjNgXllt9WxM+KNjmkYTVlTnrBncowPzcQbPa12US+/8sxOda3OAEl+lDBUKdEsRgk5x7Q81YHVWfAlgou9WBj+IHZ2SQUlo+irRNWBGdsfFpmZ0IKia9c2a6OjpXhxrgfOHTKlHKG5olUYbkAACAASURBVOW8czcsSqIeB4myWjg+bA5wCjhwWIiY9x88pVEK1Ty8T0TcGhpqTd+fZS1aGg/6wwbDNQAZQ8mAeNvXiK+s3FQ8OW0FDJk4LbRX6P0ubu7kniN556UD35vNxfTWoa/X5havVAQWkghPjcfk2JgRxGJTgrNi8vSZ0vJ2bps/E9JaJbKmuUx2v7pLfvD9+wQEB32Yf/va1+SKy6+Uy6+8XNNPTz/9tPz+H3xCy6SHh4fk937/D5SIi7bMb/3Wh2Sgf1C+9m9fk3AoJFdffY3cess7pLKiQmbRnhgT1QHCWYnFDUdIdWKcChlDxE73NXNzmuDpakYOPRvlH5vSeLezZpwa8xMt23d4CfwE1MeXjMr45KxIeFYam+oUydlBEBF0Soc9onP4+Il+VX1m7vJ3qsSqKoMyNDShcx6UkLRWvgOHnFTt3v0nZJuqFJsKNBxv5ioGCjI/FX7uXl72ejg445Mz8slPfVI++tGPakXjD+7/gfzFX/yF3H///bJp42Ztyvr8c8/JBz7wAfnOd76jfJ+qmmolR29Yv0GuuOIK5Qf94z/+d3nrW2+S48ePabn8hvUb5de/flo+8tGPSFNTk/z0Jz+T4ZEhdX5wWkljgQjd9ZHfldoVW2RsNmGUtrVVhuHfWIXsxa+PdDXYUtnWnGvP2mdXire09Wt4CZZTuRS2P9/9WcR6cXtT6eNnUu5G8HNdk1f7t7Hech27T83Ln35rWFGJQsffvr9L3rK9NNoDDs6nv3FKdhZwcHasDMo/3tFSMk/UIFRJ+cvvjsqek4UrtWorfPKlu1bKpuXFdX0O9oTUGZssUOm8piMot1/T6Dj3xsZYZByJCxD0tY0eaas22mbuQwMuR8DVBu9U/2FD2BsJzBeDiDok49GkexJZKXCtGHIOdwWU/bkuWlerBpsHzuhF5bDduUyua7h/rh51IqE9Mx5+oXjt/lI4I5+4qV5uubB6KS6V8xqkqFB7RbsjH88GgUA0dOjI3LXMSOfDazhw8LTU1lZJR3tj3vLtfDdum8vBraHqyt0/hY0DPQUiZqLumemQPP3Mq6q1QxqM3xOFk86Cf8HnGxprZWRsWnqjNRLx4BRBGDTVPnbjzKcumku1OpOzVVh5WOeIo6Cq6aIC6qeaotEN3Tg5bZUia5vQ/ViIf3RPxLUPVJLGdE6z1JSyaganLF2ajiGnr00ATaLxw/LLn/9MNVyWL18u3/7Wt+S1117Tja+xqVGefOIJ3Sjr6+o1XXjnhz6kVUrBsjJ53/veK4FAmXzxi1/UkmwqilYuX6a6PzhY9DI7Nkb/M0PGtiq4tGJQ/ptDvU51tne63bOhglpZQUWTqvMomsU9cHE3F8QqN+u4Ovw7EC14dpDbtTLMm5S2Ko9s7QyqrkU4ltT2Fqd7huX4iQF500UbpKI8rf1D/6jDh7u19QfpJZzofGXZzLN9+0/Iso5mdbTGxia1Jxp9g4aHJ1QDitQXqdRc6wcHZ3JmTv7hH/5Bl0J1dY0SnS+99FJ56qn/lGeffU5JzXV1dXLjjTcqkrNt2zYZGBiQH/3oR9La2iL19UYXiOowCPiQpzkfnZ99e/fI29/+Nqmtq5Nnf/2cIjyrV6+WJ558Qr8PovG73vlOWbV6jfRNxuXkeEzXBWOoFXtOI1TOdatqZ78Di8Bmzz/Ls7OVihnK3G6+pNMX0L0+3OsmU/W7uOp8ofszqJ+pNLXijO77M+86U7l+qW1D0fFzHLbs8UtXVxnH3pbTawsNT1JaKpPaZDdfwHt8MCqfvHtIQhEXMS6HEf7wdS1y13WlabWRtfh9UlSjhVJUFfK525sWtblzW195bFJ+/EJ+tMXe+rU76uRP39mpAUy+gyrnL/6oTx5/tfDefMmmKnnLeUbV3O752kaDFiAJkcYKkU2tRnojm3/DesIpmZ4JyexMWLMQUDAQu+3sbFadsWwl+EKbd6qKyjo1brKanQwWhbEXssiNu62DRn7O3bpJxqlruEtwXVoM7muoEUBNM5yQ7zw5JoPjxZnqZ+OZrGgOyH//QLO01L5+OBkpKpCatas7c2p3aLSKYvJcWLq7hyRYXqZl3xOT01q+vWxZsxrdQu0aco0BDo5VKmaDcDs4lrxsr8n7mpmeMw03/X7TSwu+EP2N6EdVUaaEUtC1nT1RmY0zXjQkxYgbpVI3d4X7se891/tlrmTMEee9u5ES9zVKmX927vAn/BPTiCEpDeVAoQHlo2QfvZMJOTAcUwQHrQw2cp7FRN1pWXg7t7kPhPP4HWKPXdVRCXqiUltVodVVbOwzMzNSXV2tEQel/YwliA02HzLrqMNHoaPx5OSk/Pu//7+qC/P3n/98RjqDTXIsJMoTQjxOFZg1dWbmqjY21DYNhuiNo4KzA6/AQ3sGjzHAxv0EnUoHK7nWr3v8TC8uUR0XrgUSQa80vycuKxoo+0zK4d5pmRoalHM3tMrqZQ3qmNmD6iPm09HjvYrqbjxnpbYR0XcTiWrqifmBEdu9+6hq3PB7UEZbDYizzzgfPdotV1y2Taugcq4BR04ANWVrULkOqdZINC7TMzPqSDK3Ic+DlsViCfn6N74hnZ0d0tHZKS++8KKmr5qbjfEsD5Y7Gl2gVQl13jD7aDVFoqYvWjhs1Jq9Xp8qVxNZToSSsnfQtDAxac9ESjE33/ooZW5n2FYXydgGCaVcw75fXXvONWwFoykkydywU0R+B203ir8wVXDazKSzH2FuIe+gbk2u+1uE7V9gG5xA4/UcP+ZZKOYRv8RV8fjSVczx3AlhyMV/8PWhov2nNq+okC99eGVOfmi2HcJh+Px9hUnGt19aIx+9rjREyH39Zw6G5XP3j5TUauHWNzUqb6i5dqGI4Oh0TO795bD88NnCGjh89y2X18u21RUZbZ94f7GEV7W7OmtE1jUZLTXmC2gtmQMCGvZL9hyKFECFsQvw76BWIHRIY1SyHbomS2AnmxTVnrFUL6pUxOFUUNnXrB66wyy00LaB89PlimnNmMwyR/vzXNdQI5zj2lRSPb6zeFfxs3Fw7rqmTt5/Re7+OWdzXfdn7UujFFw7dAO3wX8Jz6uhxxDzEiEAw88ZHZvUjrU4J6S3Vq3syNnzqtj94TSRoiJCZkIspglnvmuzyT5xJKxGHdgfGB60wNqC1HvMgrvd2jKpueN2IFwtJtzXMKRtczcZVSLOxHZHx1hXddJVwdRURSF51lXrkfYar9SWL4xMeibicnAkoZo8ClZC1NbrmO90G329l5QAvUn3IEtPyiogcdnaEVB0I58SL9fifXf30rndr13Rv3vfd5V8DAJ00QXnKTLkZsTj5MxEktI7EZPREJumaaBnNTvs/dmNzkRJhtRnz4GHozCwuxLGjp8rrWzHz65HG9lat4jnRE0Y4TrEu473jKqK9tZzOmXr8lqtInIfoLzwcyAfY4xWr+5QYczx8SkZHBrXOY1SN3wfnG+cwFUr2wTHj0O7xseTKo3A3yE60xAW52KBjIG+GwuFp3VnbArFOITm4KxQOCov73pFXn31FXW0KJO/+KILNbVm02kZ273rw4y58tJUEyemz8F9cU+M+8HhhIyHnYa0jkF3Vy/ZG7HNJDPmtgs1dM9tIwvlPF/GunGtD2tDXWvPndpKySnYlKQ6ImbU3A4Oc8h+nzulaY2/FcrkbSsqhNPjKBTbeZamsC3u/hZlG1w0iNz2xbV+M8bVFbjYKmGEChF/RjIgGZdLVgRU8yqXbAjj89ffHRG4OIUOxg4NnPdfVbhMfHAiKp/9To/sO124TPwvbm2U686gEGZwMq6I08hUYfFc+yykqa7bUScbuyrUOUP9mrTUE69Oyv7u4t3I4d381o3N0lxnnCQbKDInsF9VgYSc0+yV5kqjJUeQMzg8IQOjcyJen9TV12gTa6+Pjvd+qa/ya3PYhOq1zWuPRwKdTvr61VSqM5QPHeb733AkYzvQoDjff2pMuocKN94sttHn+/36jjL5+/c2SWP164fe2AE+dqJPDSdODSTMQBkoieGtTE3OKSGTgw2jvb1RYXlMD8qtEH/RplnsAQJz4kSfNDfXOQ07z/45MeDPnIxqCTNBHNwQFfzLHews9paX5HyMOpU7GEuQBE8iJstqvbK5PZOgCkoBOgLJmBSVdWzSLSay3BmXwjHcHouQcB0E4FbWeWRZvV8dKetcZGz4KikwI0eO9EhXV6su4kOHD2uFzvKuToM4ZUXRfJ7rD4/PydGxhCQCzAOrjJN7uJRk7Ci3IgJoeoSd+dAaw2TIylwLvk2ZNyEbGpJy8Fi/JMqq5KotLZqyyz5wBuBvgUyiwYSz0tBYI431tdrgsLdvRM7dvi5vk07jTMTkwMETQj8rnJutW0AjM1thLPbp6G2G+wscrj26nMpEdTDzHEa63xD6KYPvHxiV+XBUGhqqtU2KJfHPRpJyctIjY2HzHpRo7OI/LfZel+p8+x6t84uPa+d8yqHny6wulYsY6r4HW9VH9QspB+YFc45gp8wPqvi/5oHN4DlIAbeRpmoL5ExrM473PD0l9z5dPPiGF/qxG9sESRPVAco6ShX6o63El+5oknUdJtVbaENfuAZF/ub+Ufn1weLOifuzyK9g51QPbBEtNVZ3BOV9b8lstqm0ARVcFakLimxr80q5L6nB/PGTgzLvK5fxZLV4A+VpAVgU5/2gPV7Z1hnUlKENEmm6i8L/8uWt0tbamOKt5pp5KQfHAWcWGilbfJH1m3zn5/qSM7k2Cw1y1M+eHS/a+2KxS4pF+ifvaJQbdizecVjsd9l+U/BsiGDhteCBGkVWnwrsjYxOKcJyqntQG27i4BD1wt2h/UM+deFC98JmeuDQaTlvxzrdGBazKPIa+YTIrr6ozETps2MWrK7bPJVUi33vZzt3NNAGKXEqWHjPFf6krKoT6XClITFSEHhf649KOO7TFJWpsMryMVIhrLkzYl6e2yowp3k7JqXH59e3BFQ4TDlALpumizMWl8OHutXR7ehoUjVqKoNAdLLPBYFj42VjPXSkRzk90fJ6GZ6Ny1wknmpyyn1ZhyqNlJpqhaiSk02aZIHhW8S6NhVkxrHCEYvEonJ+u1cG+wakobZKOttpQZLbwWG+49iQNgKxQX+J+ejm/GU3H3XfqzVq6Djt3Xtc2toatV2DO+W62DW5mPMNpyWhqTTI+RAeTbVXhz4T3Dl4AvQfQ1l8ZjYsUlErgfY14i2r1LUBX8kgJZnf/HqvD1UTdqEs8Kr8PuOEcC/oQ1UFPVJbZgT4rHNsiOlJTfEhbxEog6HvdAwV0T5Oqxq8MhlKSvcUncGtLEFayNU+W67ndvyonOXBucZkseN0JnsTa5rnUAXxRFy2dfil1Ql+DcJlAiac4l0nI/LZ748WJRqrffR5BOV9KqpMqwaPjCOaenJWHn55QlAGLna0V0flzh2Tsn3zcuVkFhL6y3WtJ/fMyRdoLVGYNlTsNkr6/U2X1MmFG6psssexm2kHB72hzS1JkdC0HD/eK9Ut7dIXqZSkN6BjBbJp6TLkyYO+hFyyMp0yNPSKuK6zQ4dOa3CkAWNFbhVmJ0U1mjQksXTbBO7MwEuZkt/6c4U3M2X4TR7YANpWWt7sN4ZslvfaLin/dJ7VfCe94R56dkIOnl6c91nsTWxflpS//0CnVMC8/J9wKNwfR1CNKNB8IZwANjDg7oHBcY100UyBg6Dwd5QOy1XS1Fi7qOoprs3mCBoEtwF5+3x9S0p9dM2fxpMyEUrIvoGoxDx+bSRoKnPMHNH3604pufpguVOaVhDOnJuG3ReSFBc7/6wwmnFCVBfIKf30S0wuXpmuEMCYoROxR4ULKXl3Wk/AvTHCGM6zLLw/c88mFWY0HswLZePn/Uoyrk3m6FqcXdLJOEG8hUALAtDUVKuVa6R3WNjArThBw8PjqlbNuyf3TAPY5SvaxOsPyPBkWPqGp6W5tVnnhTod1sFUArJHFUyHZxKaruI7VQ/H5eTkX7+5n90+I+9c3TyEuuJRScxOyPKWKlnTUWNSc1pV55P5qOHOwcuZnprVMnLGZllni0ZdeeejM7ZIKHCO0cMx46tigFOzsv/ASdm8aZU0NtVrDzVtxqryCktvvXkXGMiBwVHlB2BE4dNR7VXfwDN79b4IRDgHAU1df/5KGUrUiCdQrs4zHBWGJ+f6cLVTcNvWUtaHta2aoHNSNtaGprRHbNrVWaco95aX+aSuwit1QVK3BpkzUYpN85l5TY88OmgvX2n6jtl0pQpdepIyNJOQkxMofsPXcnrT6SXsujHzz8gcZKabc+8fhdZeHvuSZ/wMB7CwfXHvTZxPNZVWUsbjWi7eWWf2B5y8k6d7tH1JJDIvDa0r5f4ja6R/vLS0j46IB2eSuUrLD9MAtdTjhi0++Y1zQupAExSBWhBQ0JcQYdliwet0KCF//b0R2d/z+mRD7HO01gfk/dc2SlWF0Q6z78AiOMwTTzQs9TItgfkpqW9uksFIUMYjfm2dYgjJ6QbGcOU8ybhc0FWmyLg7hmKPI7A4fBgBz2ZtSp3rSFVRGcNlSL52wIge1XHn5/rlTlmq6q6Yv7uJqqqi67zNFOEYo29Lb50+V7oIXdfO7sFkr00qpG80Jj95ZlQmZ0ufTIUmDp3Df/vShFx3UUfO3kylTrqlPI8NB2fk2PFeLYfFYPMz97so5fts3n56elZOnh7QyhQ20MUSlO13qbnRyCapKq2HhqJKLGajxSko95v+Y/Z9ZRPKU3PHGl+XZAD7kZuUbqFxd5WD6UacWbZtHGnXz51rWzIz54M28EGMVQiZ/0BCrlhT4fRtMuJex0djcmoiITExOVxtjOw442oXS7w/Zjy2CmMKSZmF11CeUMVjODm5eHA4uyASx471afoRY1BXVyXNTfWaZz5+sk/a2xp142SMtm1dq0RznAREH1m0OAtEcul3ZRxNotDpeZHXBmKCJBKcCVOunG4oWmz81GFzNgd1+Jx3YNtnEOGH52MSi0bF743LJV0+OXZov6xfv07a29vkpZfMRnDJxReppgzCkjgsSB0YI5Y0DWvjCFJyb6SJEMYzMPY999wr73jH26W1qUEF+cqDQX12nAkEAX1+n2zYsFp+9tAjctGF50trS5MK/OEQmTLSs8jJaQCX0CADJ5PvGx2bkiuv2K5o26lTA/puqDa06wr0DkkF26i2d9JU59HOA6K2j/FPBYTpktlicztbedj6DvbduNeHm9Rv0i2Og+93WiVQ0TUfEk9oWtatalGFXXcrkFz2BSd8bGxKVq9ybKXjhKsj5tiFvUNJmZ43GlGQSHF8uC7zXlNY2AtJpH5mHbBs2+BevwvWnmOH8tqXPHM7PX7G0So0fkxyiOG6VhJR2dQWkLYan77Dk6e65Stf/apW6CEAyZ+vTq6Xn71SvFFmKXa70DnBgEf++pZqiY+d1HYiVjoB7hd2AVmGUuz7Q7tm5X88PF4S2fhM7/na82vlTVuqc+7tKj4aS8j89ITURkZl4+oWRW6GZulNRXGLCfJSc9tpiso67Kr3yqa2spxdCw4f6dYxoZAhl05cysGxhthdPeJm0rtJnukGh2mZcSZsWlcjs+zX2psMqfKsiMN6ue5rAAlGE17Zf3xGHts5rZUdZ3NwH+86LykXdszqBsGGogN7lgbxbO7JOH+mpcO+AyflgvPPOWNCMIYZ0tbRo/A8WqSl2XQgP9PD9NZJqGPTPxXTRoZaZeX0iLIaRvYrir1f7iPb6Cx872kSYL75l25X4Jp/LnIlm6Qq+XoN0giCsbZBtPcJf8eY7h+MytAczolBJTDMjNSZ3h8RLA6+SpLHY7KqgQjQL/VOA9fsd8B6AoEAzWFhjowYx4W5QAXBmtUduqGzIdgUJRspfBacoOzSf4uy9UzE5NhITOIeEEK2FsOTyiZpp4IVB1Lk32mHM71+sx1Oi5PAucBR8SXmpS05KN+5924555xzVOX385//nH73Zz77WXn11Ve1vcGKFSukra1VBQ3Hxydk+47tWqo9MT6hGkI4RidOnpSx0THtRv7hD9+lc62nu1suvuRiozzt/B714Q0b1slzzz0v69evl3A4LCdOnFAxvlUrV+TVMCllHfA9vIddrxzWVCIGFlR1w7ouvZ+BgVHx+jxarmqRqDTZ26y16XBCHZzJCIR34+SCYrhJ62duWxeuD76TtWca2RrnHicDBx/9J3RdOmogakZl1yuHZNM5K9RBK2YZ4EnRZobUOusIRBlEOI28inKNEMycjRq9JdYRKbmqcr+Mz8W1qk/RHZh7zhem1m9W8UDutecqac9oU+E47HmuYQOhUu0LDW4ZL1DpzlqvrG4A1SWY88sP7v+RPPX00/JHn/pjbQUCIX7W2yJ/+4MxCccXVhyVMs9KPedN64Pyzk2TEp4LKV1BBWG9Pi0gIQDavn2tIou5+ge6v4Oy9v/23UF59XThRtal3lf2ecuaA3LbVQ1Cm4Zc7xfrOh/3Smx+XlrKo7K1q0KePh5RSQhtfJtVWWt1vmjiWuGLyXldSFQsnLEKDBzr1dQ1ornZ6e6U0F8G3cBJOWTyAnQrNm0OM7gFzs8d0Sd7VioXk/PnpV1DIX3KXpMJeXLnpOw6enYe89WbK+SjV5fJ6PCoStIziCxYW8J6pi/3bD/HSzhxql/LTZd1Ni94SaVen02Mcju82nVrl6kRW+xh4USaylFlRCqHPqU+H0QCjDWpFEf637Eeqbmju5/ZAt1OY9qwu7qzG8/OuT131/Zi1yh+bauYyZUQrWP+rG+imsqnDgy9Wl7rj8h8AilxIzZlMizpdgbmUUq/P4s+aDVWMqEVGTVBI/2OtkSuqlNNFTmpPJAfKgRwUldR9RYsc3RrjOMB6kOVHSkS5e/UVzupGTOEfG/PZEyOjsS0WkHLtpEgQKUVNV1XCqfou3G9x4xKJOfn6kxpsOGRgESlfv60/Pzhh6Snp0duv/12efa5Z2Vmelr+7M//XJ579jkVzgNhufCii+XQwYOyadMmbafw4IM/lvb2DhkfH5drrrlWnn3uGRXee/TRR+SKK6+UPbv3aNuLQ4cOaS8vOpHT8Zz+XldddbXcd999ctNNN+nmu2/vXhkaGpK77rpLairL1TEBwoarAw+IdJ9FWIqtCdbjzl2HVCCTKTA2PqXO64rlbYq8gbrlMqb2uiAopG+OjsZ1fsU1pWnmuDrSWRWqbsdnse+G72QegT4ooq6SAaQK4Z95ZGW9R4mdhgOeVNFRDpw2OESFAiAQfFA2GozCIRweGZcLzjO97eyhlX7huPQPT0nc45fWxipFLuGaoOM0NGP4W6RzWYsmle0ginqRHGtskWvvjMfP+XbVLaIxqichNWVGowVVY+2h5AvI93/4Q3npxRflU5/6Y52bY2OjctPb3ib/8L2TMla2tdh0OuPf8w7/8tYGafIMKZpIatQWnJDqhmzbPzCmewbvM1elrPLnYpRhh+XhF4bkWzvLNPhbygPO/s2XNcjWVVRA5t7bcXBUxiKakKpAXLa1++ToaEKb0loyftrmpp1XJrU3GZNt7QFVmM4+lI4xNKaUjC2b1yxI2b1hq6jsg1C+Rxw6MxuTR1+YlGODZ6aNQyuGz9zWKMubfEoIDc3Nq3oq+XxIg/8Vh+aAE0mZmJjWygx6RgGznymiZCczwmnkadkIF3NomXEsKWNzcTk8FJXpCD6NV3vr2PoIFYwrFvot5ktfp3Mx9kSOWkUkpjKC3kpEZeiV7B+KaymiigJ6gUnP/qEML8ekifRIxGV5nciqRiTJSVWkS7zdj23mQUJ6ekc0JdDW2iAVleUqkGdTw6A5VB3QkR6nPJtki4MzOBOXY6MoM5s0s6YXNX3m5kcszYCziTOy5d6o1Ia65flnn5H+fkq6A7Ju/To5euSIdln/1r336hyaD4flkje9Se8LJwVnhGakaNMEy4Ny0YUXSU9Pt9z41rfKV7/6VVm9arX09/fLHR+8Q/71y/+qIn3PPf+c/PZdd2k0vWXzFvnhj34oV199tbz44oua5hoeHpY//MQfysT4rDoltmUJziekfhwUNmeivELpXzaPAwdPSnNzvbS1NSgE/uxzexU1g1RMGhnireXJsIZ5f9oDTrlYVNbF5UD3lHiqGyXhDTikb7OdW4fauIh52N45XlP2DNX5pvw4847ZEHFmQW/qgh5Z3uCTcm/cJStA2WxI1ckZg/XruzKc5Hwzg+ciVUfxA9VwtqzcptFV/sBpsKrioY4mEkKaJyZMuiwcM0gM/2m1ksMdc4/F0szM0q6i6Xxb3ZN0iiUSCWn2zkhDMKaoQm/vsOqu9A10y09/+hN517tu03H7yU9/Ytp+PPCUHA/eJKFEcQXg0u4q86w3rfXIZ27vlLnZWSW5IzUCUkHwwjtgnr748gFtpXPxRZuUgOw+eD/zkYjOWQjyVdWV8tDhGnli79kBBdnPsnFFufzmFQ0LOIe5nhmkrMqPYrThjR3BXlFtWMD8Uk6+ptEry+p82lcw+1wQ7QMHT2lvx472Zqeoxnx7uorKQtVZn7YE0kzUZmGUzsWyoVr7gLl+br217M08+1zjbSbFk4iLLxqXf3tsQkamF+eC1lV65Y/f3iCXn2MmImkBKjsgaK1e1fk/rSIj+4UTIRERImAEvEwJLF74mTo4XA+BwL6+UTXoCCUt5kDa+9BQRE6MxcTrM9ChSdywOTvRZxY6U+y9F3u/heZIvmubqZrZPDL7XE6xjgZoShjhwkRcOiH/+v0yHHLECZP0RnFIkIucw7nuz6AbZtECy+NMA3lDzKQqQyHcrMWs82B8ShuegjaQXy8LBpTEioFlMwaZA5Vgs1mzplMaG2ozImnGJBRLSvdkUgUCDcHYaAIZPobT6M7hFxUbv2wHTPdhlxEwzyhS7olIQ7Rf9u/dLbW19fLYY4/K9ddfL3v37pXLL79c+0E1tzSrwN5Nv/E2bVuBSjDIDI0qq6qqtSP32rVrXkTXrAAAIABJREFUFaHhdydPnpQrrrhSXnjhee3kjaLwhg30hXpcPnDHHfLMM8/IORvO0Y0GNAiUaOvWrdrc9F3veq8cP9av6seMI1o8jB9tJOgHx9/pvQbBO1/1FhvHa2woK9vVyQE9e/qZ1zRSptUKquQaTMTjirTBv+nrH1HnMyUW5kFvJyada1bLTDygxG8jAGjQL7vBKkrgIue7p4byUhxHIC3qmD5DlWGdhp6sTyD85iqvNFWIoodG7HLhAay/f/9J2bF9nY5RIXvDc5JKZbNnc0VRVgm5sZg643W11brhnO4eUh4ZTpAhfYsGSKTq+BMEi0jfpkZtdRfPyPpjTSxm/0ivvYXVitlzNXudGrSVqiiDKmlrE49Hqj3zUjE/pgg/6w1nDiX3xuYG+cUvfyG/+tWv1LFtbGiQ229/jzZp/eYvR+RoZPNizGxJ55Z55uUvb66RK3e06WQhVdjbPyLVleVacEDamveAY71v/0l9jzjgbnuK7UFRHAeU/QAHqHc8IX/zgxE5PbI0qaraKp/c9uYGWdacKcNhScbuh9XKvBgOeULKPDHpagjI4IwIIny6y+T0PQx3B7rBslqPrGgwwaL7VJu52L33mK5RE8gYtEcdnEf2jCZtjh6jaj+skYllQ2dwZkw1EJPCwpU8UKqixEUWshLh6rE7RGW+mHPtIGRweqg0cslsq4OjCdWY5kWP9kTkK49NKBO9lAOo9OPX18k7LqjSktuZmTk5cXJAJeEvu3SbToxi+ctSvsd9Dt9jFVsZYCphMJotLSyYSi0PR5kV2B7IuKq6QmprKtVYnA1nhs0PjgAjgxHn2YodNldNKpCO4QeHopLwmC6aCOARDZr0iolMOazsOn/PeL9ugnrO92uuYd9vmm+VvrZtyaDXTs2/dGWeJSkacurC+aebgidNiMeQUgFG+ScolHHXzKKyESVOnOr5OM9oNpX0te0zck9F78+prGLzwXDquoAwF49LhV/kwpXljjEXQ5rDCYnGpK93SIJlPqmpqdLxxcHh55OTsw4J2agjQ/yk6opO3dm9mZT4qY1GvdI/FZfRuYSEHRVkjAdpDH1/jr6xohkp0cT865dnoNTcVkXwERwc3s+yWpGOapF4LKoOw9TUlDolPDN/Dg4OqT0BpUHJeW52TmLxmNTX1cnc3JzMz89rHygI06ALOBPMSQT/IpGI/tfQ0KA8nsGhYamtq9Vr+31+Cc/PSVVllcRiURUFZFyqqqr+P+beA8yyqzrT/m6onHNVp+qc1OqWUEBCuYWQkJBAAsEgwCTDwICHAY/t8T8z/n+c7SHYBhtjJMAmiQwCRSQhIYRCt6RWtzrn6uqq7urKueqm/3nXPvveU9W3kiTsOXr0dHfVvSfss/faa33rW99SYmLCemDxDu3dpdIW1OzZd8xUUe37BTFrYEvaiugWIjHVYThE5kBnMjrvvDXmwLBJDA4OWxoArhQIBVwIq4TEprFJF8a1yBwol8Yl6tyz97g2ngPaU2Q6MTRQ7R7LaCzhtEUcSdht/OkgjeOrCRkzolVvK0E9uC8QGjhAjvzv+iexRuHYNFdEbI75Bp8zBcUQ1dvbu8wJnKvCkvsZHXGoD1U7tMzgHTEPsW2k+luXNllDYaT0cbw96RUHYnAio4M9aSNbc18NZVGNTmY0OOHKy0EbcfhywoHOETeBSlDIkN0Jrz2ntu1UCR1h2alu+3eXb247h9ES0W7tW2FNSrFMWs1VhYa2FkYcmZ1n9KKSnB8V664z3RYclZWWqLyizBzbw+39+ruHJnW8Zy5Lu7Df37Apov9yQ322/Nmr3R851ml8TVBEX7WHcOaBg22mx1RZWeqqDyOyyj/4Keecs0KVgV1hvj360qg+87O+Benb5Lt7xuX6Cyv1mjWlc+/t1tbE+Q3M5UQybSKx4b03v+/h3hnvgzFAPwdNs7oyR5J3ziv/p21cDh/pMCQHR9w0uNrPKHLfzp4p3kLYwbGadJwcbwiDMxrFMPzzaf6GP4djrweiaWE+TrC4WUBZJyl87iBC9/lComH6hKxrLND3fzNkQkvBfjvjzOEe/tPrKvT+a6pMah6oDmIWD794SaOqKktfNloy00Ut3zk6rra20/ZCi4sLsguFqIBNCe+bSAfve/+BE1aVgUEmJ56PCT7fpUFpOZ4+iAXaAPmMl4+8+RPiGagNzR1PDzmiIE4AGxUZaPgCZlRccXAOSw+cXve6nJF2v/eqqG7WeSg7Z4SCz/i5E0wSi9yyLnmAzATVUn7+5c6RO7fNHSM0OGfINGqC2earNLxRiwRCfSyq4njEWi7Ypp9y/AXWiuPgWBY5+1xWQeTlXd1ycnMm6DGUe/ZclZKlnDDcqYwK424BMi8wkmxEOD+jCam+DCXoqAZHJpQZ7LbKgupgTrrojACDcN8bAtcNHqPFu12zeokZFu7Pj4UZjKCbNagBTg7l/WwwXuvDR67WVDPoJTfT++VRS+MZxZOu5YFiBSoSjgeilVElE5Na29qcX9o+kzGEEp2n1mVN7vrJpMrLSqfJFTqowjmSaQsGTIQvRmkogUDK+B+UnLOJMpasLf7O8/L8pO8gw5JSysdF4Ds4HYwp66Szo9t4JTiUbGhclzH16MTa1UvNCcK5Yc36jQP7wbhTycU9d57usT8h9aNd5Q+u9dwLB6zSBRKo5y1BOu4dSTlHZ5Lxd+RcKE2k/YhufZk1aw8jzs+YS8wp13vMHeYEQeqNprRlUYFKCmfugp27L4c2EYDh4EHyPDv15deuk7eA3wCplfcDXxH7RnPetWuXmgPO77gn9ImwbdM5Ojh2oIq0M6kvdTZmYCytY30JkbIg2KACi3WDzcmu2SClZVtPCLU1MU4CpSANG16zjFE06I+H0CW/s3UUjJ1V8AWIEc5icTSpRP8ZrWutU0VpkRWd5DsoWSYNB0pVXV3hnjEjHTh0Qg8+36/7D1cbOvFqHKsbo3rn+eNas7TK0lHMTeYb84jCm18/uVNrVi81niUH64XAljXAXMXxJoWNMw73jHUChzK7r2ekf3ywXz/dNvyKbnfTihLd9FqquNxkzHIxg719Jr+BvcdrdIWDZT+nzcqGzoE36ugXaaveLC6ImHI8VW7+HfMdazDdO2BFNgSI2AErowfB8RtJuFzP55jNYIcMuq+e8To5hubYRpirYfflpRYJB05SvnPMdm7OYZ1eKU9ElCqe1samuIpj0tceG9T3nhqaUbyIwb7tteX64NYq+y6G9uDBE9YGAahuPqV1C3n73oukiSUKrUWF8SlcCYN6xyctBXH46Em7Dzzt422nzGAUFRQYZ6YW6NxQtIVxQjg/mx/qx0DrLMJs+X3Wy5W6h5PqHEpqZCKjgfHcxmeVHnGcm7hNGtO4yerCOMfFQ+keWWF8/AR17zFX4ZG3OWZWCySIrD0ixOIIDIafU2edO0B+DAnM03jTNaR0/AMmRRbuDual793UWBZRa01MAxMRa444NOkQHl8i6pGKMGpjzz3X/QXP7u/PVQ044TBvMpkj44lUrslfCovoxrW2OKPzl5aoHCXkOSZe24nTFoE7lety9fW5zZ0NmsasYWFHnmt4Ujo9lDZnB4fWHDsjVgadwwPSa3ZdBw4Tt1FSGNOy8pQeufcHqqio0GVXXKWDBw/o+LGj1rup63SXbr/9beac+33Itdtw1yGtBnoSjcc0PDyknp4z2rhhQ1bsz8XT7vM4GqALPB8bMKkOjDXzmuAAmD2frpPnnjH3IV8vWuRSUbOtIa6FyGZRMa0WiqwMf/oxODRqOhusVdK9bObcG6lkn94yhPssUj0wfErbn9+f65AeEvpj2lMey0HFkUMyohqZSKmrf9w53PTPikiLq2Pq7h3WSDKqTEGROUFUk7I2bV6mk4qN9enc5dUqK0HpNvwU4X+46/X1D+vIkQ77+7p1Sw2NYJx8QJBKp+w9mAQB1Z1DTr5i1YrFNgZExdhS0lNOvsAhYqwP/p5vzA1tjTqtIr8uQbBO9id0/Myo4iVlRoznu9hq0BlfYu7Wh215LqANyMrYSJyhqaGXm03mAGX3rGCsgj3EUoLKqKIwYlpVFQUJ9ff0WsNhxBtB7PIdND9mHCjL5n+fhiNo3rX7iB48UKznu145l7OiOKo/enOVWoqGrC+Tm6OF5mguDVIvoGkogOO8+MN4X+MThqSxVkDXSK8SPFOVOf2gdcOf/6hXL52YW2gw33g01sR12xU1aqhyop0L2dt5v2QMYlG6hAcocoBQegmLfL6Hm6QOTYO6TwEHlbFhIVPm4tjYeCCg6rhKkQdf6p1fvmchO/6r8Fns5KRvZY9MfIqHiquuNKpEMqOvPz6zk/Pmi8r1oWurzNtDOG3nS0csN8fmj9FcqAMx2+Pwgi3N0Nljcvw4KT3dA1abn6/JJcYBvgVGkBwvjg8RLtFhcwswb8WCS8W5B8o6MV7uuq7Bo3n4yYz1NII43DNC6bFrPe/RD/7t40Ymy1wQ96vwal/VU3hyL8Ev+Vnu3/MX/IVAK5ZWRdVSEVFh1G3uHUMpHe93WjGer+NaG8zlYsx9+y5idyiMb2fheWd+sfHOAl/AUIVVdTGtgJCcR9Y9fEVQEBxl0LqenkHb1EEuMIY4OUuXNFnk4rYFhyDh/I0mozo1mFLfWMbWlWlTmBPmkLp8POuq4ogaC0b0L1/6glVGvf8DH1RX12kd2H9ANbU12vHCC6quqdHWa7Zq7bp1+tGPfqje3l7j3/B8J9tP6vjx4zpnw0YtaV2mzo4OnX/++XroFw+p42SHrrrqSl180QVKTE6q81S32tpOaVGLIwriHLF2+RMCPgjJTJwRrkWlCMafp4ZbR4+omXg2ZpSDKNEQgDzvnPMRjCxqpmqtwu6FYARdmNnUl0lBdQ4k9OKhbrUuqtbKBic1D3LIhs167B9LGczO2I+MTmRtElwW0h+NjbUO906nDXFhvdbW16pnOKn2U/0qLilSdWWZygul1OiQjh8/aePDe+d/dIZwOEBozAFMOPFQNmQkMkhzgTKDJNPnC4eQSh3mVGFRXJvOWWmOC2TrFSsWWfUOToUFncmkfZf7wjEsKy+21Dv9gcK9wpxddMgZdjCcjmAc4UVV11SqrqFOJwdBedwaRVfn1BAp5dw69FQJ/xOzUZmUJoYHVY/gXSyqiVRGQ+NOkTmEN2fRQuY4LSYayqNqKo8oSrVjxqWkdu06bIgI4zH9wLnAucU+g1qFeZLWgiCZ1skzI/qzH/boxMDctIDZrMcdl5Xp/dfUGDnYAwY8zOjYuJ7feUyHOwfVUFeprZeuU1XZ2bwXS4cHnqBrQ+LKtvMdu09M6m/u6VVH78Kgp/KSmG55XbVWLcqvHjyXdfT7OndlFZ4LMLdGUQjSzsWxlM5fXKgyDHpweAeaf/o1/X+tg2Obc6CQiYgaOU/KyxoCCW2igH99fFDff2oom65isG65sFy/u7VKJYVu5A4ebleHtT1otd5M3vue60XM9/cMKk0tUVklymSRHzveaY7GdAlpMxCJhEVGGDuMEdwBoEcWEQZmw4blxslZyME9ODZ5mzasXzalJLbHuDWTxrFhwnM9/vewrVOZdh2oPUqzgDm3kNv8rX3WV/XgoHjjlp3gwvFJmzopkRvrHRvQOZTW4V5XDeT66chyvK+Wg+N5ErP16zIHhIgmkVJ5YUYXLik0p3w+DrXvFm8aEI01GhwYNi4JhjpfJOr5OW19KdtM+LdHctgwTOxw2kFp/fiZQ3rwvp9bY9DLLrtchfBS9h9QVXWVHnn4YZ13/vkqKSnRbbfdpm3btmnXrl22wa5csUKPP/64WltbTfvmjTfeqEMHD2jr1mu1e/dL2r1nj3lf//X3Pq7JiXHt3QtZMm78IjZOm9PjE/Z3Nvi5CLFs4ESvOPl8lvXnK3pezsQjCqZ6iCiYje/kyW7F4lG1NNfN6uB0DSW1s2NCA6MplRZFtKTaNWJdWkPlldTWl9REMq3V9YWG8B042G7cFvpaIYpI6qiuvtrN03RGJzvOGBqL00N11p59bebEkjYzxDHj0Cgqx1wj0FTAX0K7KpblNdEDr6S4WGvWLFZRYaH6+gdNVwnng/PDYYAHCDl1w/pWS41RkbllsxOa9OuCTZTP0kiVe2LMQXaWL2u2d5cVf02nLX0FukjKPIya42jRK2/LltUmHDqRjhrhtLlc5oAf6087TR+/cU0rNoNQXRlLqvtkmzafu8bOPTaR1NG+tDXOZH2TrbV+W6A/cOCYWxUx1RRLRXHnPjG+A4PDOnTopJHH8/X9I70JekPwsGRxYzZ44NYoI4/EHIr1vQf26NvPF2h48uV15FpTN6H/8ZY6rWxtUm9PnyohcAf60RC99x/t0hO7TmnZqlZdtLJSLdUvz8EIr4Un9o7pc/f2CbXj+Rz01Lrhoiqdt3ph+1P43Ng8ijCwPaUFaccIXADE4gj6GRUqqS2LC1QecnDyPYM5OOGUUnhSuVzY2dojRpsIdXTlO2G5/XmfI1RBwHd8VIvXyTOz6Vj6hM1XaXNwakLiaWxs33lySA/vdN1Yrz23VO+8rGJKFOz74RDlIu73aqanyI8SRaNJAGkPg8KCh8i8Dm9/Bsgz34uwxTYwbNAkFR9A53NVOFguOuAxgQRBWiYXTm8c627cNam2fkewBRlwnbODFFQA8DqybciY+HTLtHeT7/3ae59tjswwd6ZHFTOeO28KwCEfYWidzRqSIZyEojgOi3seytoxak1lTjI+HC2MJzM61pfRmVGHZtDDCg0bM4qvwtz2OjTGdfFrOKSQ7OeAJ15PJlNqLM2YCrIZTxOIy19CyTyBUIdjQ2kuGzqGmJ+jlcNGR+Tt+SjTuV1sAh2DUudw2p7dGmomHVehIIazG7EGgQ2xYX3nq/9oaCOl3iCDV1xxpQnrNTQ0aM/ePXr9ta83GfvmlhbTqCHyHBoa1HnnnWcifE1NzXrkkYd1001v0t69e7R06TJt377dCMHd3d26453v1Z49h+05zj9vzZzzPt/acUbTOflsRqAZ1Y0NahvIGGqFRADCi8d7E6bN4icCDkZtaczSFfQrMxQ8nVZ/74B27jpkAcplrzvXxpYIHqQCEiMIDnMQNGbbiQn1jjrHmp8RPBTG0SJirTnn1QjFQVTpHOyMMpOjKk0MafPKWnNIeHes+9KSYsViEeO5PPPsbi1vbTFUmJ+zGe/de1yXvHbjnMUR5ojQ1PTkGQugNm5Y4dqChBYB6AQIGfdTbMT2lKk1W5k9KbTiItv4cYLC3yNAA21bs8YhGq7AodecMU6P3cNRwnFjDNvauxxxn2COdMuSJnMaZ9LiYbw6uwY0MpZQy+JmS1mxrtkDXN84R37eu/+4Nm9aZc6HsykBnymZMafJgozxMR09dExbzl2Z5VlhM13V6bCOB8Eo9jZcfUPA6u+ZeYUSt0OoAlsZiep4W7v+4QtfUH19ve644w4921asrz42kpOKmI/XIGlJTUa3ntOv16yjcq9OTz75pDZv3qzJiQmdONmudes3aDxTbBIepDAHRyfNnq2qh3BLum72UuvZbuMHTw/rzkcHLFU/28FjX7G5wv73u8XLsf34DVxpAh5iKQhYRmMpX9ThuDxwD3MkcsfiNZsI+s5ciEmt1SBxrmXQbMeUKqosp8L3nHI1uYHEeqAdYES4gJeRlco/u8rG4KRgA55+Dt+XyXLJnuhoFShTz03qgMlYEE2rpjiidQ2xsxQN8dZ9LnHT0qKzoHbTaTjRZaRB4O9XEtWFB9J7/xgQIGwgWg6ilt6+YYOyfaog/D0neuWphFNfjRN86zSGPG0WZquqImKFAMhmhuMGjMm/UbzEMIFwPd2WMCfRGaeI640TlHy/Es6MOaBBrtvDgmHejd+0Z+LMzMXpsbwqcu/GWclVL5lhCrg7nofA1oEBZLMqicnSPJA3GWeUhB0qc/Z4G1Sakp5tx2i4v0NGZhF57liWpBisg6mco1xpaz7OkV8jyNUbXyDoFeUrtKaPnxGTk0mDzmmoSePONQ1Oonw6pgMPgjSBd6Idodvdj9MlcSR3qj6o2sN5CDfpM+JzWjozGlH3aNrSAvTH8ekstGvKCyMqGu3QM489qLe+451KJyf04P33a1FLizXOrKur1fbntlmF04UXXqimphbde+89Ki8vV3V1tVavWq2JyQnV1dXpue3P6dJLLzXHaOnSVv30np8af6iqskq33XqrDhw4ak7aahSDQ4TI+ewPtomlM+oamNTx9u5snx5QAJ6rpLDA2mhgW0YTEL9j5nyY0nOKSrOUyQjw8DiCcaVUPNSptUtrtLjFKRYzrqSP4GJgQyyAyER0rJeWHxbtBbfK/HGVVJ78Hq4+9E4C75keR4hQUhXieSbM+4oSeIYZ41Z19wyruqFRiQx9yjLWZPDYkeO6/OK1qqvie7OjfVwbTgKpO5Ah+BjTbUqWr+a5kjgXnd2W8lu9erGzz9OuA4KD1IbZGvhXQcmykf1TEMUnzfbD2+H8KEPTh4xzEohRpg9aBO8vnNby75tzuFYlUate84c9LVV8iaQFgqB1VKfiGIa5Jt7Z5OOJyYTZVFL/vnWNOWSne62CjvGgaaNrf+KCC5B0Wt6sWrXE5g2f456WhXqpgdw89tgTeuzxx03eAE0mKub+5M5nNVB5+Xymrn2mvDCpmjM/0UVrqFBL601vepPuvPMruuOOdxlSuuulXVZp+MEPfkDVla7fGbYbpIuWM00VUS2tnspFmffFA6cckIAu6TM5Obz+SzeW68ot5SqgsGH63h5uwxT0XJxtb4eZyLyoLs5oZNw5bciSGMWAFjvJjMbpRUWxizWhAoVDJRvOpCxgWV3nKr7nyjZE7tvZnclWhkzDirzhDGNIYTJxeCD9IgjnwbyRNx7hlHPniG0zndvzGHiAohit0x1BFA9+IQcGHzIvkxcI9dVIUbFA8OrZSIjqTICpwPEeQIxQE2bRGSEtEL4CbeobdSJSlUW5cnz/LH5z4l5rqistUsxXwm4GPZFU24lTRhpsaarT8OiYRZ5mlEhRlJSYM0O0emIgbX83/Y2gzYI3FNn3a5CIl/Hw7yaUzA4Qk1xVUUjyIyB/2Xs/6xzBCgp+bnPEa174XFKABvrKJAxORbFzUkwDZjxlm1BQSBEqDQ2qb4JS00I6JWfSWlsfU32522R8KfhM8wUHekdn0oi4rv9d1IT/bK5Ov78gnZR7xlzVGM9ue4B9Jzd+3mGgjNWvRKd9kluY3ln0pdeWR89kVFEUscadk5ZXp9VE3KJYDiBrIm2MOimUsNPOxsIGA9mdn+MAswlBYg9X1rl7gwyd0eik1GdVV5Qxp40/xH1VxSdVkEkoVlKhTCqhTGLcjA6k0MqijCoKkkolJlVVWWHOVF9/v4n3MRAlxZAbXWUUjWRLSkutsezAyKSaaotNUwTHsKqyUqdOdYtyV1IZbETT5z0+rWtH4JV6w4ijNDCe0vMnxjU05jSyjGcHYR7ya0y2AVCKfbQvdZYgmauycfPUCOeptCpT/dq8gsaBrpM216bstqur1wKEFSuXqmciqqM9CWWiccUhvQaRqUcjs5uyXx8BmdoCNuOKZQylmRgZUmVZkRny2pKIEbuPnU7oiZf61TlSqM4B16CRe+M/rl9VGtPaRYXavKxI5y4r0sqmmbkfVJYcPNhuaWurAqoqN2d3pkaN3B/EcDiFpNydrMXUbQR0BqI76afm5lor3PAkY4fCu8Vj/J9kSrteOmwODtemnQxyHRPjCZsb8ISYw8UlhWabuRZrAHV30B8cypyNdCXB2FfmYWVVmdlhroE0BvONJqlUczEHrLVMOm2kaNK35ixlMlbmDgrniboQhSGPW9CRShnZnbJ4fs+TkK6kepEKOvhPjAbpwrvv/q62bd9mFYYXX3yxtSv54U9+ruJz3q8n9s/NbSmMpnTN8jMaPvKQbn3LW/TMM8/qqquu0te//jXTgtqze49KykqMy/b7n/pvaqjjGUO8uqASj5TdDFSbeW2V2Jdv/npQ33pi8Kwu6TzrRRvKdPUW11QXpDzv3M79NEtaz7e3G2KcRmk7YwJ+BHDYG5x7bDhBZsdgWr3jTtgDJJk1TBDD71DoXlodNfs4nyPywK4e5+CE+0FY7jLUATabtsilM3wE6pyY8M99Z+d8HXTdZy294Kt7gkafU8/hvFRrYW8PntbqWsTSHAKxkIMyOjaDikok1mvMkHiI0iLyQBRoIefEidm3/7hFH0z6sCaJr9Cg4mL9+tasKBNw9p5TE9rY7EiH4QnpSY8sPMiMXphppqoEYGWqwjAsbFwscFvIfUPqPN2nmqZm9SQKNYzwczRuarJMKkvTBA/qq2b4Z7iP1Ny9xsL9cHLpS4/amJuQr9dYqN+RPW+wTsLv3Zc70wzQBJ5iUVUUx3RqYNK0Vzim3x8/BoEBtmQcmssjWlkbU2nh2U7k9HfMmBAFPXcsYWS7YUiKAUJZVBixpoQtdQWqC7qDh1GvhYyfWyOueoxr+koYOo779JVtCh4pikTMqR+ni/Zo0giqFy8vVk2JS6PwnMwVomE66U5XNrZ3isy+8SVGrSR6+fJFVj7JtR0/Iby+XZqOct7DvfAYXKNEnEyMS3BbzrgGrRqqCp0zSeVHVlQu2MynJ9X9egMFodLw4ovWOxJlsPZJ0bCh8jw46OFCAFdWKp3oS+rkQNJSeFRPhDc9PnO4J632gVSu8jLmyqbZ8GqLnYEcSbp2Hc7WuTOYDQiey6WUpAJNqKqEzzpjMzaZ0uBYQmWxpCZ6uxSpatSYXEqjqICu3DHjjOAkZ8uYfaf3kG1l8NOjg1peT5WU1Turvf20SksKLVW0tzOt5zqKdag7aqW08zkqS6O65pxS3XJBmVobco6Oe2cZQ3VBQ1DCZaMHfYGYzrxxqZ2zDSpOQ0fHGTU01lhZ/1kpZSPXpkxYlPJpEGcQIh7V6Z04Lhs26fTpPnPIaX2Bo+3+oR8aAAAgAElEQVSdHqc3kzZ7h90i3YoCu0PM0jp4+KQ5OOH2NXyXIA6+1vr1VLe5Ig3QGJ6T1NjI6JhdB2THKy8ztjhZpMUQOsShgkuFkw23k9YclMCzV/BcIHSrVmLXHTrF97HnoIx8jzHrGxzWD37wQ11wwWs0NjamF154QZddfoWefuop3fr2d+mzPzmlF0/O7HiSldi6ql9XrskYd+2mG2/Sb37zpCGd3/3u3Vq9eo2ef/45+7Ojo0Mf/9hHVVPlEJzfxgEy8s1fD+nuJ3NIDlMD5ObScyqMkuLlNFi6LkgLSvFD/kF2bw9RTsI23lXJSY0laNrEzLa5BG6OVj44IQu2akpjLqhLO5VwDl8IM1+H7v96kjHPh4Nz0RJUDOeGpKa/fMrn6PMTrhggqmVRsDAhli2UWEqKABiTEtJ8KS8WouVwo9GgtDVmL/V4b1J15TFRnRIub7NGmUOjOnjopJa3Ns3ZBZzzU4kFatPa2jzFSJ3qHtSOtlGNF1YZF8D4AhGaxznS3f/tBxMXx4INFzJmWWFMg+PJGSUBzMGxartARyST1qZmRyicbRHsOzmpx/aM6bkj42rvTVoKIN9RXBhVY3Vcy5uLdO6KEtVWvvIGe66M1ZW0ZrkbgcCZ5aAxAkn4MQjYgSCkVVGQ0UXLigzG5f0TVVLlQlrHi35Nv3/OAycMrsLSFUs1ESnW8ERK9WUxVZfSET5UgRBw3o71Z9Q96pwKr0OF8xh2bqwUP51SXUlGmxcVTpnL+caQTYOqG1LFbLSkc6evORASNhHv3HuuHA1fD55J6ER/Wour41pRG1Ntnr40aAvRggPlXJ+6YWxxcODBYIxLQAanoRHk8ItiEY1MOqebwganm+NK+nkfhQVRlRY4p7FveNKI1iUoTsepLHKpdTSN6JeDuOJocqpTaGNHqlUplWtU6dEhq4AyBzcW03CyQPfvSuuXeydetp5Kc3Vcb7ukXDe9pswCGXuGVMqU0uHWwBE0Z218wjiDpOcoPYbbM/3gu/BpQHpIb87GWyQlf/RYh87bslaTiYS9Q9ddvcTuAYcK0vJMnEJsX38/VUpdrh9foDh95OhJq+yi6MIrKGfV2k92m6K3T0s59BtUfdycJexzQ32V+vqc1gu/52eg6r7KMDz/SHfBNyVV5R0zr4vE93nvviEu98fvxieT6u3rV1Njozlk7e0dKiou1vDwiFYuX6bO3lH904P92nb0bAIvqMXr1wzpLZfWK1ZYrMGBfjXW12mor0ctLc1WbVjf0GANaT0KtWL5sqy43W/LhjP/f/zssO7fMWJr4brNZXrjBRU63p+2lBg2wZGCnYYTNneuNOlZc8vWS0Zr62i/QKuc39bTuPP+hzs4TrkyF0WZ1kPA70ABFNgK437+Ipe2WOiBV06+GNgSr54F19Z+WtVVFeaZs8hxcoAmfd6QnLpP47jI2pl3/k4TP1j3lEdijPOlvPg4kQVRdlVFmVVI0IDvSG9Ky6rjVqro0w2c2RCZQycspQVEH15cM20YkCmR8kf7JByFtfVOul5LcVf5wFiiiuoQh4WO3vw+77M58/v0zJ/iHosLovY/zg0bMCkaNrkwihA+gyOYOifH0kuZtBosOoB7cfYD48ywiH/50qgG51k94K9XXR7TBWvLdN6qUpUWv4zJGLpxn3JzDo7T4uGAKB0GQiwqhsuWBjGJGlnWyf24JohU0Cxbiirv2aR0S0Ol0zra1mUtODLldbYhI7WwtjGucmsEOhXJAYWg8+/OzoRBxxNZqQZ38xg5R5zOKJNK6oqVRbM6OGwOpAdoD0AqlzWTT2WbiN7W5onTJulAQML8hUez61RSA2MZLa52nZ6pnPBz2aXaEKzM6MCZpFXTKFZovBg/tn7uePTYvwZLJ6WZZ9J4KhBJDLpyM5dwfiqLaIEQU3vfpCE0RLKkBCh26BmRhhNpc455R9VFiKIydzMaHxlWeUW5YnHH4XFChynj3mTSSa2tLzCH7UhXUv/88KB2tU2+0uVj9vGqtVFtXTWuWGbCenRh20BrPMqMQ8FYwx3kfvg3pGzGG0SalBSOBKRheIugKrM5OCAn9NPDjhI0cj6QE+wkw1tTXW7Xngkp51ogPMeOdRrRGv0WUqzohOGgkSrCbns9NZymg4fas2ifb2fiU2PYXCpSaV3gkW3mASg+KTIQ7+nOtUdtw0hVji/lHKdDhzusySopORNDzXIB3bolaD5yrCNIqzWYOF/3QEJffmRQj+8Zy75bKuvee1WlbtxSpGS0SIe6J40/xjqJD5+xwKx1qeMDOTK7V7x2mln/Hse+jklb56Q+sauT6Yja+hGDdS0uHAfH8RxxpuebVfG8R9ykzc1xE36c73df7nNHHtjVm8kKVoWqR/yiDMNLXMTD9GGI3pOO+L0vNTaXIFjYvJbw5PHn4OGAj9Pj/UpMjJtRKiir1Vg6rtGkE+vC0DSWSatqc+Q9zs3k5TjLwfBzINhB8OiJHIG4WGzkgMnr4vCMTSRMgru8olSDfSOOaFZSrO6ePvUP9BvhsbGxwfLLTGDuB0PN5oJCJBEO0YVbwMFET6R0or0jUP6stJnQ2FitsUTEunMj3sXGG957MTgYB6JyoFqgWa/kGjYMvswcsiGbW1NDrTlPlrcmWp/M6Ln2SSMlsjgwyK7hpDvyvptpVVR5329AYDXBPNsQHa/dbaC50uwc3O/SWOE5YnPHt2oIVVf5VCf3SERbV15gGwZEW1IPnMMvqpnmn0XeyUDPRWlFM2gkFKiS9EnIJvx635jpJx3renlNW/0iQwPiqi0Vaq7FiZxahTb7+E0dk6mpOrgtrmzcBImDUlffcoD888oaBMpcCw0zFpMJQ0bQJkGMLd9GxPs50TOh3V1JRWzjdxFpaVxaUh03hVnPVaovd3MTw3W8L63OYTg5znnEITd0yVAOKtZAldI6f0mh3c9MppcAg3JrImj0aWgmOhPRnzVNd2C4HWhW4ej3jtKZO21/ptNJ6+m1pCpm7xbNGS/qtq8LpCat5PiIamuqNJF20Hd4M8uS30G9IfqOT1Drq0yU9RK36iUvLgdigzAkf54ZSqqqJKrGCve+TaMmg55NRid7xzQ4MqnS8nKVFYA4RjQyMKD05LiWty5SJB43aXoryzdUzFWEUgHS3pPUZ3/Wq4OnXtl8nG78L10V08feUGnCkSZFEfdVRu6ThgCOTRiPxnNeQPoqKkosaOJnOJvYSe9ATL8G5yCII/1l7SuoIB0dD1KmReboMCnC9tmQyUmXBvLy+9g+UmKknhYtrjdknHQRjRMpJ+eca9csyTpIXLe9/YyVua9cuThLAfD3BxLE+VD7zTqy6bSdi+ovUkwEA/nI0+FndKiQE58EXSStZ2mtGQQNeSaQIK6DRIF34vtH07rzkQHtanOieu+6vFJv2OLKrJkTXSPS7s4Jm7up8VGVjHeruTKuOkjRtZX2fP8eh7fnzM+h8bTacWgm07bGWBV1FQUa4BECQj2vFzDC2mqE1r+3aflsP2vVVbhmtK4uYg00f+sODq0aHCkspxLL371Xy9/DqrhAmxxZtMM7MiGP1m/2vlrKnTsXdflzk4deXJ7WfT/8ho4ePmj9a6666hqtPf91GpgkwsT4ZoIGci5T7o1W/8CgDh06pC2bN7tJF9wHf6HXExA6hEEch/Ex13SP/+vqqgO9A1ep8I1vftPynK3LVqi4qFjFJQX68pe/rFOnISYX67rrrtfmzVuMxY0BHB6dsM2HXjq+LwlVVExocvZDwyN68KGHbR689rWXGjTOYvWOCs9j4xeatT4vDSyMYUH5E5IxECxigP67jlx82owBEZfT5IjapgM5dOfJCeNRxCA8R+i+auYsi5djuPyGH+bd5OPM2Hv3pZcBcdBHEyb6FVQeuTcSOFFBhOGbA+bO4W7BEzDDDq9XweQeQBMqS2IG/fcMJ7L8FBZS8CTZyCl8bktTkfsPlE9xQNfUokESz8K6970woq88MjBvzYe5jAq8nGtfU2GCV7OP37RnDzlEUzk9DkmxXi1UDzL+1gzQzRQQnPqSjFbVxbOy/IwpCM6+A8d18YXrbSPLGXW3+eOgPNM2rqQYCyJCSMSkwFKktqEB25hymavXlBifhCuSqtnblTL9JEjFaAd6vhBpGO6nojCt9U2Fqilx7256gMn1IZTu3HnY0BvWPY5LPs6QtzmQYtlQKI8mcDjQnbT0lFWZGfqQtnldXx5RP2Wzaam2jIAInplrbYDSKdVI3Lc3yBaEBbaLyZhKTKi3u1eFxSUqq6rGLRbaaRhsZPfj0bQWV6B4nbANZ0lVfIpGkV+zdDKurKpQY0uDawNCJH/0pPH92BSniwJ6tLNnOKW/+Umvnj/68tRk55qfb31tuT78+upZUW9nnx2vBX4U6DEVXvyd9hMgg/kqOf2z73rpiDkToD7MIcrGCSLd/jDNuQy0upDSZ3KjKeT0jQrtPWPnwmksvo9TDKH4vM1rQrysjF7YcdBsH0Hm9AM6As4TSKE/vDOGfYUDtn7tMns3s/EvXeps2K5PWgou0PRnmn5t+D2IBm7evHqKY0JbDpA6jk1Lpwr0sb5eOk2pftTWZGk0qSUFQzp6tN3WzKaNK+d61a/K77GhIOVHuhM6OZhQIuPSuaw71i1pat4zUgO2VoNOAzTCDMtQ5PUbDCh1fgPrFTuxslpWNOTt26vyEHlOYlVUHvoKb3p+MwyjM3zfG3O/MdlkDiE0YaM94zkCY8hGuLQsoa9/+e+1YkWrGhsb9fAvHtbvfujDlrZ56unfWPfWSy65xFAUBMKgNE4mJnXg0EEdOnjQ2OtXXHGFjhw5qnPPPdeUVlFTXbt2nZ5/4QUdPXLEDP+SJUusK/H27ds0MDCgCy64yNAZCF189qorXmdR3ONPPKl77vmp3v/+D2jlilWu7DExoV27dqqyvFz79u/XmjVrrDSWseHniJtVVlTqyiuvVFl5uf07Folr+YpW7T+wX1Xl5Tpy9Jgmk5MmdFZfCz9majmYJ2JSobB371GNjSesnBVyKFEvB+Tm/QfbdM6GFVlNBjMEo2kd602ofTBt3AB6u7BR8l5AcLiU53Z4psl83q9VrlhJn4tabaO1njGuAscE4oLH8O+dPYTvQJJ1EX+O25J37lin66iqS+PqH03Ytfg7Tg48lP7R5BQSdL5z2BwNaKtWpZROWoRMqTX57l/sHNUXHujT6ER+ns3LXVx007350iota8wZrXz3N9UZy5G0p5Pv/H04hIzyd6fYip/JOCLiRj8teC9A2aP0ETvVbZv1ymkIDinMrp4hjcQrNV5YaZUeGKcp/buCtgze+QQZWd/giH387HBPSm2DTpWZEc5Wf9FROuWq+VKphJbVFGhVXYEqS3yjU9dtGwl8NFUgmp63ZbVVM+LsU80zPU3AvGLN7z/QZlEzyCgK33uGSixlZlU6GEjrzURTzrRKC6LmxMCxqS+Pq7AgZmsBxISokrmfwMkJjty7CZCfoCdZOhKzCqaygox6RlKGthbFUiYqyjwCLZqu9mz3G6jgUv1FKscTwEHVfL+sfL2xGNu/v69PP39+5OVOvTm/x/N//PpqvemCslk/SwqToAqnkk0cIjp/52doauGgWco02KTYqKzn3siY2tq6tGbNEuPe0FfP+DrxmCbGJ81mhVvGkHaiMorGj6Ti/Z7jnYbcn7nbNYV4Ci+6+swpBtlBAO/IkZOGdLsO8VNTxTg4XIvfkYLjOmzAIIlOpydiCMtcff8c5x8SdL+OtZ3SkkUNds3ZGpTi4EBYXr1yiVV4sd6Yr6aNhFzBNJvPk44lpd5AhJUy6AJCkUjGUE9QMQRq/z0OgshdnQkTQHXpXd9gN6gWzXqLubsh4GeN+XSd+Qeh1h/5bD8Z5HQqqZV1Uafc/lsmhkYeeKk3qxnp6CYBmhMKxyy/aY5MLkrz+W3n4IR+HjqHZ1S7jfHscxOhLipJ6Cv/8Lc2gRsaG9R16rTe8IY36J577tGFF19sfW+4/vXXX6/vfe97amxs0mtf+1qTe+/r7dNNN95ojtGDDz1kaqoHDhzQkSOHrczurq/eZWV327dt0zXXXKvly1uN7X7yZLu6zpzR2972Nj3yyCPm+Lz+6itNx2DXS3v1z1/+ks49d7NJya9avUYH9h3UXV/9ijlJpSUlOtnRobe99TaTp//Vr54wMhjXXbFihW6++Wb9/Gc/s0V//fU36Hvf+67GxkZNCK3teJt95l3v/E/WeTff4WD6PtOiwEgC6UIQ5HyQ5hgnOApZxdCM9MzxCQ2MZ8y44CzgfDggMCA3BgRWI4cGFw2/m/BE9MkG0iU4OGYgDHUIVH+tsSXnpVlkRmUFESN94ux0Daes5No5V84BCssDZMmf4TkSOMc1pXENjafMIWEzweFHm8XKp8NOUjAvw/OPv1upYYCO8ee6ergTUe1pn9Rf/aRXXQMupflqH4vqCvTmy6tVW+HQkzDB1SOjlvjw9z3l2cPrJjdSxjcI3p1rtBi8TNCWFGkQaXFlVB0DSSVHh7WqPq5oOqWS4gIrB2a8UKGta6xX50SxxiOgTG6jOuv+skRnyuxd40b4JSCCe7uS6p9gPrlUXyyanT12DYwVUSfmEE0L+sOAAFEWDtJIhQz3QySKA0DFDXN65YqWsxwc0h38ng2LOU5xwNjYpJIVTeodjygScMoYCo/YLapwbUaouOA+EO0jQhxPEXU6LpNHILyN4mfMS54HrSieaCKJQ5c2VIoy2Fg0pspCSvWl1fWUgecXUmOzR30YNAGeiN1bUKYPsZveWVWVZzsY2w+P69M/6LGGm7/NY0Vjgf7infVqrJxZW8NQPmviimqzew4KHuApIkHB88CRARXxG5lHcLBhHgnhOyi6M97YMN4ffcFIuWLD4OSQgl9rffjm1y7HO5Fdp3ut+on5YOnVUsQQo/YnlaQQpV3jWSpJB43PA5fH+D3jDr3n8zRXRc3ea/fMZ+w9N4yiDhAjVOY9ERkHl2fFiQVt596oBgS1xGThaOGMM/dw+HCQQKzCqWTHN3UBKE1lT7afdiTm8ckAEfvtVU6Fn58UP/vIZIZupDhmLnidzvtxNs2tB2fX8u/tbp36bEUgnRE0leW9IL5K8EB3eQ46D4xMpG3v4rrw3igF90HJfN5Vvs/8h5KMvYPzpc//pfp6u7XxnE1644036VRHh775zW/os5/9rB577DH94Aff16c+9SlzcN73vvdr0zkb9a//+m/maPzuBz6gjlOd5hC9+c1v0f79+9TWdsIcm3/60j9py5Yt6uvt1W23vVVtJ05o+7Zn7QW1nWjT7/zO7+jpp582B2frVVeaVgfR3yMPP6qf3/czWzAf+MAHlUqm9W//9nXdeNNNWr9+vb57991qWdRi1zt+7Jh2796tHTt2qKCwUO9///t03733KZlO6fo33GCfraisMGfqiSd+pf37D+hj/+Wjal22+OxSi2BTY1GRz0XOnMXASwbZoRTTixV6AjE50l8emlRBgVNQBepkI/IpMJPjD8qo56KoeaeBEmH+jgo2k42UAE4DJDNbkMFMYmOjxUBjmROGG0lkdLSPUmjHJ+H78+HF8ZnaMlJ8lOSmbeOhPBz0xpeHzzbBfboM1Ij7pvLuwsWopsp6xFAp9ds8IB2/6dLqeT3ry7kPI6gy6FbVQzUDUTQpuYxiIDyDp9VcCjKEk1NkKQdcy2WrlqttpEBjKYfCzXZguCYSSS2vjmpZTdz6Je3vRkPJVbSFpQ18Gs0bZuNKKaNV1RmtqItrdHhEL+0+Yr17iLq5J+YrFTf0dzp/y9qzHByc+r6+QSOHYuBZAxQH9A1NWHl3tHaRYqax42Yx67QomjLCbzoasw7V/KykIOY2u8ApnD7/GD9Ui4HWkVGglQlGFXVnlxJ0V1hTF1Vdqes+Hz7cJu9QODY0qiVxZMIy/xhw0Coi9xa6OQfOJWOAw0qjQ/hgCzn8ZuLL2+f73Q9cU6U7Lp95kzSHbHLSZCdwRkivwFPcufOQzWecAhA3NvFoDK6Sq/zCSclHHvZINO8fpwZnAkeECinOw3xYiDSHb5XAnOZ+QPYWLW6wSi3I68wpzst9girh4FBAAhmY8SYlhmOF40YF1Uzp0ZnGk3dMqoqWP7x02pBgj8cn0JcqsPMxV0G7vNIxSCTXhEsWL4hahRfcMvhIpPFsPaCbNE0FnvnOuIFWbtq0yu45HwI433c/388xo7G5Tx6jBDFuFZ6MNfZ4rj1jvtfwn3M98LBbIFVpC8ytwtD2CkekJsgtjWe0rtGhwtM5qwu5pjk42UhzmjXwnIvwCZ2hPLtnz2zn8B7f1PM40SoQnK996XNat369Xn/TW01t9Ezbfn39X/5Jt73tbXpp1y6dPn1Kb3/72/WjH/1IH/7Qh9TaulTf/8GP9fzzz+vGG2805dTvfOfbOv+8863HTUlJsUnDf+fu76iuts5SV0hf/83f/I2WLVum1mWtuv+B+/Tud79HTz/jHJwtF11mmg9oclSWFpmThaJkbW2NNp97nn760x/r5ltu0caNG/TNb37TrllfV69nnn1WF154gY4dO67BwQG9973v0/335Ryc7333u2pd3moKlb/61eN2zx/72H/RimVLst11p78wXw6JbgXRIQsFuXOUNBvqa7IbKbAiaqpH+p1EPI4JB/nSLNcGrkzS9V/J640HmkQYTmseR+op4H7wfprKoqotjZhMePtgznvnOnwewatJFHgl0y1IRWLGZ3BVTbn7sFnjPfoZ5pndfRAZkKYaGMPBOZuv5HkMRgoNmkmCJvgeM2z+SiXU1ZPSVx8dmHNzX8iCyfdZxKjedmWtVi92/WHyr5sgmsnz7PbYc6w9vm1575QzPmzhvJ8EXlwqqatWFWlizCnFwgdjbgykCnWwVyounNrpeab7w/DAwagodO/y9IgrvTOSMUTCwNrh0ODkFAY5K16rIW2ptC5eElNmYkTbt++ztBRcMQ/NE9W/tOeobXaurcm45ebZ8NjIQANIS/nqETYXUrUJxdQ5GlPPaE4twxAkmjmm6ErsnHvvw2Wr54K57d+Z3Sd9ieJO78j6kClmG5ZDAZ3uD8e5TVHjFk3nypEmJthgDInUWZs4ONMb6/JzFHRJ+bCGrUIpHtOe9oT+x7fPzBu9WdlcrMs3VmjtomKVFkXVN5zUruNjevylQfv7XMeq5gJ95t0Nqgi1uAl/h80ZtI/UEbwbnEt4XWzoVF+5MnGH/uWOIIKfJXoBRQF1QQuMai6L+Kfxcua6d34P+vP8jgOqKCtx7UeKaNzpbsYpJ0PupefVuPFeyitKHMITdU493+c+qBoDQQGlyscrmuleqBLbf9Cl35Yvb0aQ3N69b1/BetmzF0001+i0qalOZVbR6PTWPJTOfWx/bp+tB54DJwbUi/ulYszZU0QxIeWfNGdqWWuTKT7/tg+cjv6xtJ47mTQnFoffKAZZ1PmV2a6w7WfNkd42zqSPuiI4MRmhq7moMmZ6d8d6EuodSZr218o6p7f1cg4T+rNeKQZf54jAVp0QdNzNiquFJJqNtBuC3T2JyCCl4Ofhc4ShJlMPDRQ9F5dntOOpR9XUsliVrZs1PJ5QdWxcXUdest42eLs4JxXl5aYaufWaa+yln2g/pcefeFxFRUW6duu1euaZZ3Si/YSqKiERl6u5qUnf/Na3zKFJJhNasnSpqmtqdbqzU4sXLbYqqQsuuEAHDh5QS3OzGpessA1j2zNP6eCB/UYWPHz4kC593eu0ZNFSff1fv6bm5ibrO9Le3m7oDakp+oZs2LBBx44eNQTnfe97nx64/36rbCFF9f3vf99SYzhiODgvvLBDH/nIh7VsyaIZEByX2z99qtcidFPyRLAskbToASPpFgMKrmm9cDIBY8/B9rb4nJH2Rp6fEfGbDs4M78ZVYYHMOOQHBwehPNIgDWWO6D00kbbKGgzHWJKIF8EmNlxHYsbmMGGR8mYy8WNzcLzon0Gxrtx76twJcrhB+oR78cx6ODhGHJ4mHOgFAW1jMm6AQzWsl5JdU6qMpfWvj/QLvZv5HmwgjVUFQvsGBeXTAwlNJuaXRjhneYluvbwmqDKkEiq8Ptx8d5FKvvUxbe0F68O3dXAGwkG+xpMLyv8tfW2aNEldSbm22X23luHv7OqcVPdY1NRx/Zq0qjd7X77/i692dO/Bp3+Mc2IVVe5+cZodN8g5Wo6I60jQTWgOKa29neNaUTah8si49u8/Zv17gOZ9xO51Udg84aFh7EmrGtmVzuuFcducws6er5Jizu3oSJoD7lN4xhEzHo1z8O17QcWfrwwl9WQFDkE3bMfhSTv+GNcOCXBbhYcZ3YwuWBxXXanbSInIQQZwbtioEIDj4LykaXzKJDzPeCZSKt09/fY97of2LT95PqGvP+Z6Pc11vPm1NXr31Q1qrjlbMO6l46P68gNd2nF0dh4PXJw/f0edLlyVvxqHZ9u954hWraIiqcTexf79bUYC5mC9k5pB12YhjgGbN3wYnpmWDdMd+Lme3f+e8QYlI9VHKfp0HotHjJi7vpAE58L7Xv73oEm0XMCe0qh0vvcDdwfiO7wquI84Nua3BFwT5h8OIRQCfoG6PHo63K/Ne+tv5hoy7959xJAfm/c0CB2l2muJWlooQvFOm0urwReiWnbl8haVoMxsSP7cm7yjNTjhTK7B884lO8IaGBxPa1t70lU5RWiJ5N6AszuuNjz/3p5rt8Tn/d4+xb7Yz3O23/iFScfr4wLYbfYnnCqqpatLQDqDoCktlRU5aYbZDt6HVSsmXG81btj8Gaqosk9iejTOiHFDZtCsP09AHjTpdefZhX/uT+hjbe/42MAEkt1uk5p6bv5VVxpTaYHbKHvHUfB0m3Ez0vQoipbGDXZmwtrZaIgIRyPjKiZwJEqLizWZTJiy5tjIhClU7tjxnA4fOaKrr7pKu1/abX1xbrvtVuukaxFsYKCi8e9pvZIAACAASURBVJgrzY0wOCkdPHxEDz30kAYHhxyn5pZbdGDfAX3lzn/Rhg3rNTIyYvyca7du1eDQkB588AH19PRYpdX4+JgpUZKu4ho4Zk8/9bRxi87bcp727ttrSM/rt16julpy9mdvnqZR0XHGyiWB6yHk5VuMpKZ2dUyqZxxDHc+K3fEuDYUx/gtcFqdZElTAZjeH8Ht0HbVdzyTGl+q1pdVxE3KzEuDA7uPQoDJ5sDtlzexATaxbbzDzPF/MSW+763rSmSel5+ZOTs3ar1tvOBg7SwUE88xBly5X7dEHN/+C0uWg/Hwi5a7LQolOpvXnP6DR4NymtKQoqpsurNHrt1RpmfV/imp8Mq1DneO6d3ufHtk5OIVIl++MJYVRvfu6OtVXOWdiyv05Alo2YR2OQLODGzyjd2Sy5wgM6fRn53sgdrwvUlPnNhWqqSLnHLKe2gfS6hzyHdOdlIBt/GfdX2DJArVlv06pWiLl6aM558Q63RkfibGGkXEoK5AOnElo8GSbStMj2rCiTitRTw6hR4wJqCSqsudtWWMk1PkePD8SCEMJ+EDO0Hv74jUJptsutK3OdHSqFqmHYkqX3Xrzc5/3wDm8vfLqwdiC1yxyjX0ZM9CBfQdOmJzEouZaFRfEzQEwbkeeXk3+mfzmyobFBom9uuuZYr3YNndZ+A2vqdan3tJiFXMzHce7JvSnd7frQMfsKVgaEH9wa1Xe02BvrFJoEf2cis0J4HmXLG20Z7Mq1IlJ6xY+venmTPfl0C2aDndq1cpFhqgvxDkKnxe0jMokxALD/abCY+w2YhdAsG95pzfM+8TGU14ejUWMG0RFEM83H6eBknqcPhqPhlXrp98D1wUtAr1i3+MaHp0kzYVcyNDQmE6d6lFNLf0L641viZ1n7E0SgjXKuktnbOzpicU6IQWKfEi4p1x4nDwvindHqovUHW0wNm5Ybk74bKRqbAXtEfafSRqiSYxKoOpcEF+F6xyM+e7tM/kNLgDz/awcisPe4wRM0yqOpkzrCyQnrBU3l52IRGNqO9Ghbdu3a3QUpz9ibWMi9++kVYP7ergyyjsk3BAGjefMkRRNCWKK2JFPiUw5RxaSzEWwXMeXH/tzuD5AkFaDKNE2rLTqSqJaU48DNNfjud9D6tq564jq6qut3PvRRx+1jsYtLS163esuNdG9WSWeuV/Ll0fNiyZvCjT50kt7DMG5/e2369LXXmwLNkNqIPh89u4CzzHbfM/t2O7XOHveMKeQOs2/89IxeN++Nm3ZvNpSDTNFGu39Sb10KqFoLG66N25jd+PI+yLXz3ed4qR/v6E2C1mHM1CotKamLqVEp1byo3wX3RFfygcatP/MpI70plUQ6IYgIsjbsmg64xAVokbQhClzJFtp5zZ/T0BjIVHma3AyBmLcdV+eMv9CxIPpc8eeOEB/IJeCJMBLOXhsXD94emjOiVNREtN/vblZ15+fn0NDbvruJ7r1tYfPzNlx9/qLKnXROkil09dH2DDkUnVeU8iKtQMnzYxI8G5s7eV79mD8GG9+jSNZEkvr3Ja4qkJQLk4IzmbPWFptfSkTzZtt/Lg2qSaiJ4ec5dKM+e7PlaHjFKfUUh4x7aqTp/tVkh7V5ZuaVFWW04fymxBpKQwwRn0hfAjmx4kBequljC/jja1bH1Ptix8/HJwTR46qtqlRZRXljjBvaT2nem1ROGT4YIF4kdHygrQ2NrmqrYGxlPpod9E9qMq6OtWXF2jZy6j+wJ7sPXRKf/0gPb9mb6gHivjZD7ZqeaNLec52PPTCgP7i++1Gyp/p2LqpVP/PrbV5f42Dw4ZcVVVumz9NXNkUQcYZANKOEMbZaKno8T2nZroWaxtU6PCRdhUXFWlFHkL5XM/kf++VuEH8qHxigw8fOBReTwd0kGC3t3fIHLTw4Su/+HlRcaHxgkBY6E2Yz2GZfn9we6hKXLvGdVaf6+C+IG5bX7l0ypAYxAkvunC9BaNoB9HXjGd6cech4zx53SfGGZQH+w/Hh7WCs4iGD89/wWvWWbozfHjnhvfU0zMYpHqb1duLynSn8X6QAJguWeDP0T2S0osnJ5WMxME9XGVsiE6wkL09B2SE/QNv/6bafrdXgc44NBiAoXc0qZK4tKGp0LiA8z3Yt/cdOKRHHnnUKpv7+/ut0nkKydgT8zhpOL2a/fm07p1Z4uIMP5/POaz8Fca2RUPecMlQnXX1oDcB+jCPJ7WWB8NjNpmAxiGfcX4WpcvdBgrFs57LPQyTE0XM4ye7YZTo0Ucf0nXXXad1a1a6UkF7+Hm0M50yEwOOZHbgzr4RIj2iXN8GYiYHhxJe+gZRSg58j3PjUzvh9xi+xZner1cCdl2X3YYF3IdjeeGyIpUVOt0bYEwUblF9daXguXc25ZFCwzLXHCFCLS9yhGLeP+mUvpHk1PkXArqmzKnQz/kr2i2gDazPe37dqx3H5tYY+cgbm/Suq87W05hiSNMZ/d09p/STp3tnnTnnrS7VzZe6ahqOuZ497/qYvvZmeXZLJwUODhsVvaEwCmHxLJdSklW3nRpKq2csJ5zo788+Yxws55TinBrcb4YgSyPIAo5Znz04NyJl6E6RJ28/Rg+hAl2ysVEN5a7hZfgADUA7Zu3qpUE6ah4LO/gIdgKxMaTjEbW0UlY/1jbg7h/+/qyq5dgJVdfVqrw6qFqc1geNz+cQHJfmdbPbpbJAsFIp5qbreLyqLqaGkrT6egeslJq+RoYGxClTRyzw7O7bXAPbdKh9WH/wnQGNTM4Ot7/pohr90VtzOi6zjdDASEof/5ejOnZ65rm+pbVIf/vuhryaOL4ZMffdPzCsZUuappR3s3k6Vfagw/iqoPeeh3VDN8dnOd/hIx0mpue5R/N/w1M/yfkMwXnpsAlZktrx94ONRLWY1COpRlJXIDJwWuATMd58F+E90mVo2VABZd3eo1FLOUJSXrak0eaha86ZS+V6pwEUxcrL4WVtWjVFq4dn5X8+68rA4bq5AIaf48zjHEE5IF135eVbbF2RuiTt1tBQZeRoJu6+fcezAocQ8devbTWnM5FIaIwKwxNd1mbj/C1rppSqcx0cN/Y8AmJ4U/Y8BXEjYqMlxPtYt2bpjNo/EO33dCU1mYkHBQUh3uMr2Nvn8htM2DQjLa6gaspJY9BvblmVa6a5EASHgad6s39wSPf87F4dOLBfH/3oR//jWzUYg9scHE9IpeQ0omXVdCxeeP8kJteLuw7bZEY5dRYe3KzrzqoLkmntaRsw2IyqnnLKEsuLZlRifbkLOfw98rlEUQ2N1Vb+CHSZT3uBzsjH+lz6kD48tLTI15ogu9kGG4DLTgYbgd8MApKoJ+9CdrONIpMKGlc6CPFYX8qEBCMR+ltF5l0lNdO4sPeRDqouiVlHaCuJDsjOCxlLTxDlu/CH6Cr+9Qd7TCl2tmN1S7H+7neXq6ps7hb1pKs+eedx9Y/MfM6VLUV657V1r6iz74Kfm/4wBs+nVVec0aaWgrMqf2yDtUqsqHXUPjPiS/19ysn96UqknWMz33Vj6xc+VpL5l1E0Oa7JgR6dt6ZBhZFJS2GCBpSVOfTUV0cBHzc1Vmcj4jAB1Vcq+fSBT4tRUopjg0N/csj185rpoAKSzaHj+AlTGa5tqFMsXhBIhfqMYZBKDHMJQSGVtpQb1+0dzYh4BjmEhlKpvnBCfb3wakYNCSAVYIrm5ZBFY1aeTColnJLhPNzL8wf69af3TGR7fM107598c4tuuzQ/4jL9O4z///rGCf1q98y8HiT3//59jSZUCMkax88f1im9q88pozfW2AY5nQxsbQiOdljgtWxZs3FMaGqJYrRxYiyl7LgjkHJxHAjQLO0yD97IbHOec+7YedAE79i4Iap7uYGmphqjHFCR5NFQz9Gh7QPBIu+GvlS8k7ADA7cGfhTkY1o4EABDB/AtT0CEeF7XWbzaKql8s02cGX7PmKHxRBoWRMhSaAHnBsSFSjo4pIw3UgmIVzIvQJpIl1Ele955a8whwxnzInovvHjQpEDIHnAtxmDnrkM2x2gCyvWYU2QsuD/QIJwh0ox83pehc4/M0wOH2u0ZIcOH5UWs1100ov7xtI70pIwiYny2GWQRFmKb5vNZyMbsNQiYeqQaaQ+qHJmrC67gikTMCfzRj36qgwcP6mMf/5hzcDwhbzpakO/nlusMRT3ZDTQEaYUfLv85XKToIGIXeZs2hUH1aUuRECm93AMWOv1RgPnCk3oh5wOubutLWLPHkZFRdXf1qLGqyASkZhN7Wsg18n3WN97ESNBmAhJaPi0NovGDPRBrcw6OV5qdXi3liZo+hWSL0AsBBk04+berjnE8FtuMgFoh2mQyhuaA3BCl+uadOW3pqVVAPvcd1kcy/2ra3CH1hXLxyEQqm/OlGaTPysx3/vF5ax8QlDUOjyT0b7/oVf/I7ASc2y+rs/TUfA4W4B9+rU3PHnQN/PIdtG547xvqFI+f3TdmpnWT9xl9Jda06qp85wB54RXh2JXF0bGh/UJ+3gboBG0PTg2jTuzSV66vlPuTI9/ccSXKOXNjTnLAY+PnjuDuiMeN5RHVRIe1+/mndPDgAfMkFi9erNtvf6tilnJLmZNz7NgpM6akCdj8Ke31axV5/vGxCTPaXqm7ZzStfafGTUagEc2hWIGG6Y2Tcs6di8ztTl212WRCPae7LKrD2SkuLVHDYqe/45JaTqvJ4UDu36CgiPohedBcEbVrvdCBqmtUzWVSY8GYOts7VFdbabo+HPv2H7dO2cD/lCTj9Kxa5ap93Jx35eRsdgc7JvTFJ4s1MQdxHfQGFGe+x6fvbtfDOwZm/Dh6OP/w/kZrGrr/4EF1d/dkOZagDvX1DYpHC7RohpQNG+zhw67/HuM0ODSoe+/9uX7v935PlWXFloYhJQNKYeTq8UlDtlBzZjOeckyrbJvtGbOaQvuOW9qMuYDTwvlblzbNmF7CISOlhMNCxR7zLV9TZZygAwfbtXRpoxF+cdpInTJHQHgINM3RqK8yh2b33mNa3FJv1Vg8L6mzBq5RWaaB/mENDI3YXGIueHLyha9Zb/d9lv5NOqNtz+210nEah6LnAwLlGp12m/NE7yukQZg/OEQ806ZzVhqSRYaBJqdcBxI4ztD0/Rv0aM8+1/QZZWecHP8ZgoWOwaRaa+LWp44CkpTiJgo7XV14QbYr0Pmay/bz3k2zKuFKxhNBgQN7zxYTMnXl4Qs7AgfnxyEH5/5dPRlPvnOEOXdKX21h/IYsydjlZB1f0gmycfhqKTOQoeoRz6jm5wbdBobE8vmhJmIgOPAIsAa84MVVUW1qnifxJs8I4MXt3XvcvHEm6EzErNkGDweHF49C6+muHu3b32b9QSC7Tc+BLuwlzP5pT5RjsVn35VZXhTD9QIJ/9+mkRqyiyUXovu9UmMHuSotRJHaIi00aS8GhV+M2NTohmzFGYyXpSsVdJZYz0I7MnTI4mP9dy/qp+VRfHeRJstn3m1W2zHnp/v5qyuLm3FQUxayX1FgC/s20+RdqIeK5Ow5tyM0/FgqbfGGUjS6i4ZGkvnJf95yluJ+4uVlvu6xu3q/vb3/UoZ892zfj52vKY3rvDXVGDA3fnxHpgrGecX0E1VWO4O/XR666aso5QhVQnNfI3lS+xdM6b5FropnPNDAPXjg5qYEJ5oBrY+BefS5f/nLuzw8Ij9haNqr7f/xdPfP0U7ryqitVU1NrjWzf8Y63a2hoyEj6VANSXsu7xuaMjg4bIbCmGt2PuBN1GwfeH9GSxYvN/sCvGhoc0ujIsBGDq2sbrN9UJDWhwf5eVVRUKFNYrs7hqIbGEuo706OJsTE1L11s9qn39BlVcH6rBgrKliHhh9qQVBRFtbSKMta06QC1VBaod5y+XBmNjQyrYLBTl567RJUVuXPs3n1UdfVVhn70D4zo9OkeO+eaVU4Ggg0IVPZUV6/K6lr0v380Nme7kHdfXa//fEPTvOYlyNkn7zymncdGZ/z82pZCff69DeZcoh+2c+dOdXZ2GKqGcOo111yj9evOUW1tlepJA9mZHOnTVaekjAOSnEyosqpc2557Tp/77Od05513qr6u2hyOUx1nVF1TYTo1NBSlaogO3NiF8nJSJgXGBcQZKCoiJYQm/cwBiBfpYy7AIzlnw3K7K5SuQYdm09PB+SANCtJE01BSOFdcvvksu40DAMGa81HNR2EHjgVzErSmtbXZSs89CoWTytrE6aAqi15e6O3gnGM7ITL7A6cQ57emptKCYhyc6agoDtaOnYesMo+KQxwQ9kmeHWeGP3Hs+D3tKUi3XXDBOnOiUUxmkdPGwldl+cIg78T49CPBMufB2fNH11BSO9rHzRkrLohpKMEeAv8GFNcpd5tlmI/tmmVv93t+tqFpyHaB4GD3SQmDXnHNyURKhdGkllXHtLphbg7a1Emfx8GhVYOvmnDT2qcwXIY7p2E8+8/DufCzz+FuY6ZzT2LojHzsQp7l1dLKuvkTjKavbCvd6x8ysSq8baC5+ZDJwucxMTPKlJMJWyw4GeSUgSFn6647L6s0x4esD8rAiHp7BizC9bBp2EOnoulIT1IdQ64k25XzulQfuVeal2LM+bmpQwZdX4H+iFBpXsgEY+yz6cEAYcEZSgeVUGycgbaZ8T24BzZFq4cL/u2WdXi+5KJj996nzyNXXYXWDQ4ODktteYF6hxPmjNmcy57bm1t/juB8AQTFuU32xkrEXTQ/NprQnQ/0a2R8dgTnw9c36T3XzM6/Cb+qP//uST34Qv+Mb4/+VO+9vtZ4RBgGx19xjqAR0r0WUECMnXH88j17ULlkxM9AYdrn+10DOymaSWpDY9wg3nzBD+O0+1RCfRO0gXCE8Cyh8BXeH/dSXhzTROcefetr/6KLL75EV199lZH2MVygOA88cL+eeOLXWrRokZUdX33NNSbQyY2A4ixZslRvvuUWPbNtm3756KOqq69TMpHQdde9QU3NzdZWpae7x5yZ6994oyYmJvTA/feqsrLS2q9cfMnlWr75Mh1s69bgwLCq62tVVFLiXPeg+tME1kJcHf5u1Ss494mUqTnTXbypIq7aspjODKfVNSoNjyVVHE3qyjVlTgohcAoh6BJho9BrbV0mE7bx8c5BpAyhC3K/w2Mpff6XcZ3sDxGr8symc5aV6LMfWK6yeWh/7Gkb0+9/9biGx2dW6r5sTYF+93Ke0a1ThE//95/8L+uVd8ONN6upZZH27X5RA/19uvrqqy2l+Jsnn1Rdfb1WrVqpZ5/dpvLych0+fNja1AyPjOgz/+dvddddd5mjiljq+vUb1Nq6zBTd9+3bb+9z+fIV2rxlix584H41NDRqy+YtSqQSenHHDi1vbdWmc9abZWA++yacDgGaMKcEgVVfjACPBYe4d3hSF567XGWlhXm7a/vGxTgDOCc4LnClNp+76izk3QfC69Yutf3ByMHjExZk828TNwz0dLArZAZIC7EHkLLiM6TsogUFts5Zc9Z4kgAymbLu6OwdcHfgg04/KC03EcDTvZZqWrt6SVASHjOk6tTpHm3etNqCNgjELkXYZE6bJ1WTlgK94Vo4lVRmedFJ5yROiJ5hlOuTJvNH93DKgh2rxAyqAVEsp9Anh2/6v7lveQrDVHs/+96e2/P9/u/P4hAc9pKc4rHjArKGaoojWl5boMaKqPFz55syR9H8scee0JGjR/SuO96lCAhOrvQrVGUTCDNZ1Bx6OmJDb1i9w5qrrsp1GzeD688RKuOb8vOA8AeCQ6rWiLKRjDY2xlWDXXoFB4NEHxFgY1JVePMLPVhsRC4QwBBn8j2hFnqehX6eBQ9zHqGw+rpKq9oyCNOzsANS6OC4tPMUTgH7J1Rox5/IJCZ0+sRJNbUuFX128I4hjhYXSCtr4xqbTBp/B/0Bxp4xty0yJOWPM4Oz4QTlXNM147iEVJLD731K887w3AnZ8rAWkvU7klRKCnAipdKimAZDysXZuRNq0unmztnzz1CmAHUCbRoZS+gbv+jTwBwpqms3V+n/vWPJvHK9yIh/4ivHtL99ZgXaxfWFes91tUb8dmhT7s1PXWNukTPn/c/nGj9DxgwtDdo4oBtDVBD0BbMy+lRKRZGkLlpWbDlsX1qfTVGmXVuDo/2ucg4n2Tm3OU0cr9dj0yE0H+a6P6ZmQ0Wh9vzmfv3q0YdMRPNM9xlt37bdSLqf/OSnrMfbj3/8Y73t9tt1+WWXWy+5L/3zl0yl/OjRYybP8L/+5/+0BrigPLRh+au//mtd+rpLtXHDRhPufOc736n1GzaqpqZGX73zTu3c+aI+8YlP6L777rNqlf/8yT/W/o5hZWKozDrk09cDuLEOVIgDlMyVCrsxBamgmWcylTBeGI4MaM54CvHKiFbVRrTYyledQSQtQaQNgdX0qgI7xyZLNU9hUdw4GETvzAdSGJ/+fq92n5o9/c5t/rdb5ubhsD4/86MO3ffczE439/SGtRN68/kFxg+qqqowRPbd73mPrn39G3T51jepqqFB373rCzp86IA+9d//UKXFRfriF7+oVatXa+vWa3TXnXeZc4Po6W23vtWcwc9+9jOG4tx3373q7OzUH/7hH+rEiRP6yle+ouZm5AEK1N5+Qh/68If1kx//2Dbkj3zkI6Yx9pOf/lQf+tCHtXnThoCXldLx450WlDJOOBA1QWk0mkMEVUePn9bze05qTEU6f/NyrWosdbSG4P1ZqhTh0fFxHTnSYZs5jT9xdHivcIuma+iQCrXy7/VnV2gZchHAyY7YPGGCfpyDoHlkeFSxgkJV1NWrY8gFi3ScX1ZboBLr5Yb2zbBA+HCusN/5Dk9IBqGBm0NaipQYCxveU3Njrb03HCCqr0i5gtiQAiQlyHlBuXDGIPCTOuVZ/Xm72AOpQlu7zIJlDuwSjvvurqRRHCwFlQGdd4Gwq0oMHJcZmwPndLHc993nc3Z76jmyqeHALjpenZOXgKLC162PYaBrxt5bFM1obUNMS6qpEp5fugpOz9DIuAU05RVl//EkYwaFTZYDeKyiMKKNjVErFXslB9AwDgJQIRDkfMr7pl+PF0dkASwKfAvU+O91cG0W/KnOXvPMN29eNaVDLfeBB3xyMKPjA4HRDjpRo+Lb09GpitoaFZXiGLnNrqUiqqJoWntOTToyGpBgOqJiE3Gb+mSWKvGVNRblEp2E2PWvYCBIiSEkSLRDWTj/RtRvHMRs9uB2BiPhqok8yZjU23ce6dGJrtn1RmrK4/rMB1pNJXauAxLn//ftdidsOMOxeWWp3nxZrorKf8ylnXL3yFB7QcK5lq2/mi1+a5ng3gE5a9xSHFdkFqA6sKhpZLeixrVb4P3SkPPMcMqasfq+72nYMIEY2kKio9nGiGvRT+zojsf0wM9+rNtvf7shLfR627btWf393/+DaUbhxHzuc59TVWWFHvrFI/rHf/yiNp9L+gCyaFQ3velN1t6kp6dbra2ttmkta12m0pJSQwp+/w/+QEsWL1IqmdTnP/d5E//ctGmTpc5blizVjW99l06NFpjDy4EaMQ0NIbC75/daXmfzlGysA4kFFKJJ4zrxOBA50uhJOw8l5C1lGZPVp5Chiq7hITKtM/gByydw9jk1tuif7+vUz3fPzS+sq4jrE7e06Jpz8/esg8fznV9162uPnJlVo4nb+vTttbp4lRPbs3TfZELvfs/v6Jqt1+mSq25UQ0uz7v7qF3Tk0EH90R/9D0M6vvjFL5iDA8r21bvu0tjoqP78z//CNtInf/OU/vIv/8J68TEw//kjH9EGWth893v69re/pauvvkbxWFzPPf+c9eYDifvZPT/TTTfdpMcff1xlZaX66Ec+4sTwIhFL45EqgotC+oUDe+QQaxfQUDG1+9BpU7TORGJWLVldFldTfaWWNJRbH7b2nnGlRwY1MjigzZtWWlUTUh84Muj4THdwcEDggqFv4zlTbgqQWqRyrNeQEa+2jeOAQ8Gc4J6ffLFNnZMlqqqrU3FB1HrfrW2Iq9xS1I5Qv+PFg2qorzbkJR/hmoCCa+3ec0zVAcqD3afUnjlNJRaIDFo8ruVEVdD7MWKq36QH2aPWrF5qPC8O0Bob00MnNDY6bnM0rCiOTdjRkdBwAhvs1gFIjmvHkmvzM5dNfCW/Z3kYNcVQ9yADgchsUKJuzXyTKbVWSeuaChbUlNOJDgdq25CMX8mNvhrfxUD7zam+RFpR60rEXq7x9Ux7UBCQF3KPC00rMTmZOAhfsdCI0l6Ok7TQ8XEcHEh7kxocciql3IPPO4fPZ5MkLfWNR62Eu2MwZU4PrQomhvo1PjamqsYmReMFthES4WPiQXpM2j6DWBwcnJkdF2f03VXnCxPO9sw4ShgDW0xswLjv5uTmooCFjhmfd0TjXLrtF9sH9Oy+ubs1X7ulSv/91hZLr8x0dPYl9Gd3t2vX8Zl5Dnz3ugsrdcmGs6XVuTdDyoLeXI7Q7RSnw4EJw+wjG0fUDsY9eD4+7x0iM4zo/liE5SUCKPHOaFUNKZaYVRzt7oRz4xKIHjUibcTf7XxzeVjzfBmcpzgeVVXqjL725S/YmrnyyqusNxyb2hf/8Z/00IMP6pFHHtYXv/AFlZeX6rnnXtD/+cxnzBmi7cno2Khec8EF+spX/kW9Pb265eabrcqisqpSQ4OD+ta3vq03vvFGrVwF0bLGFMNREr/jjneZg1RQVKLl516SXQcm4JlxDVzh8DAEiYlJDXT3qGHx4hmf3b0Dx5tykaxrAEj/qqpiaUmFNDE0YDISK5Y3T9kcZxsubMqjL3Trc79w6Za5DjSabr64Rls3V2pJXZFoCTI2kdaBjjH9fFu/Hts1MAUlzHc+Gm3+3fsbsw03eS+jEwm95z2/o63XvkGvvfomFZVV6N7v3aUjh/brv//+H9iC/4d/+HtLL229Zqu++rWvGj/q9z/5SXMQn/j1k/qTP/kTcyxBOd70ppt1/fXX6Vvf/rZ+EjW6mgAAIABJREFU9MMf6tbbblNVJRVAhSaWivr717/+NdvIX3xxh97xjnfotlvf4tIT6bS1u4CvsnHjcqscDR/2+7FJ48a0d/Ro0coVytAaJuL4miDs/cOTysAbEShigZa2VJuzgKMC8kHj4nM24vDk1rhH5+nBRTNj0k2eAsAzUWHV2dGjxUsaVFxSbOv1zIg0BLGdlNr4hDo7zyhWVqmNrXWqLo1aixMUd805A5FIpc3BwkmCJgEqOX29OTrFoLpO9xnnB+eS58JBAZFhD6J6jDlJtRQOD1VdEPB5BnhDfA/+DiXtpM7YK0gdEphzLpyf4mKqq9zzj0ymtasT/ia8F8eEwj7lC3TnmqOv5Pdc0zVmdvYLjpbLDrmiBf5yweKYKotyciQLvZ51EzdyVAiKsj0tSA14yMmf2EPvPlXgf+6JysBcWT5OcI4w1O3O7QyHP7d3cCLplMoKUmZ4q4tjWlHnGjD6+/GaHHM9JLoFENPIfZaX0Xl27ogp/HxMCohZQJ3cO8hNQ0ONTb6wXPVc9zH99554O9v3uDa6DUDfFm1NTNrCg9xMxDO9moVxHxh3GicdwzgJTugvlk6o7eARLV61Qpl4kSv9M24LDQnpW+U2Wdd3JKRHOO3dvBrv120RLj+NIwFaU1Ec14Bp30SMXGzpsHClzgz3MX3uhO/P5lGwGe09Nqqf/Hp26N5/98YLq/U71zRocd3ZIl4HTo7rzodO66n9M1dPcR6e445ra9XaVDhlbvM7T4KmVxYVSxw4pr77uV8fzhHKRf5ufbixCyh/QTk3aE5EFONYChHuVSyjyqKo8UdIpfC+Tw+ltO2E603lSj9dmpHoCMTHC0ByP5YHD0nQh23AXOs3vHaWVWbUeWS3vvGvX7Mfw8VAI+bTn/4za1Xym18/oT/7sz+13kI9vf3WTuX48eM21xHk/NjHP67t27eLHm5wQUpKSnTDDTdYiurzf/d5dXV1qaKiUre+7XYVF5Xou3d/W5MT4/b9zedfoCtveoc6+yeNvGjpuyRVeU49lbU7NDBoDs7ytauyy9A/e7i0mw7j/Nw7/258I1paSSPAtJGJWZukpkA1ZlOK9Rdis9p7+Iz+6v6kukfmlt3332PNNFYXqKggIng8p/sTVpY/n+OSNcX603fUZx1p5gApapoIX731Ol3++pvV1TOi/S/8UtufeVK33PJm9fX12bu6/PIrrGnxv33j31RbU6uPf+yjZruf/M3T+uu//iv95V/+lTmYkJY//ad/atwaEJw3XH+DLrrwQttc6+trVVlRoYceftiQoNLSUn3iE/9N528519BGnD6KKeDKLF/eYlWa4QPS6e4DJzU5NqamhirjvPg1wftBFO/oqREdPj2izcurVV1eaI4M2lpcn32AzR5UgzngwwZ+BypExRKVqnW1VS5VGWjYkNrCkQElUTSmw90J7e9KmDwG62S4r0/p5KRWL2/WBctKgs7bU98IDgiVsFAluH4+4VbK9nt7Bs0J4tn4TL7DOV0Dxu+qCBqWDo2MqaWp1qrFeGYQHJAfhP0wFOwjIGOkSRctrs+mSxHnRPeGYgMjNQd7AVIjnpMWdsReyd6etc9BGivsN1gbIfi3AXfUX9PZKNabTFHc94ebz3yf/hlr1eDg1FwFlIPUc+mCcAWUz0s6uDOQyvfS+qGKFzOaQZ7bNoAQ09qfw//cygHhkWTSBp9GMhktqS7Q5kUFFulze7wUzyuY60H37jum/v4RXXrJOXN99KzfQxhsa3OiSjg2OEcQvFiINKOjD9ZC0SAuwnl5zrlKzFGypHTRE6MhmrFInDBaLspwm5IsxfPooQnbvAotf0G+UiqIZHT8wCHVtjSpuLxcqXQ0G7H79+3Iya5jsvX3CTHm2VC9MxeuhrP3HniwYb6Gr74Jn8Nv/P47kIqHIGsWOicHJAetIVAc5/C6OWVOTEjZN1ehlatGmun+DAVRRD2DSX37Fz0anZhHqCyZauwV51Rq3eJildHJfCSp3W1jenzXoM4Mzi2tX1sBwbhOxYVucML3RzTChktayhwcSysFrTECnMa1DYAw7Vpc+CDBdGmCFgqeB8MzUuKNpXcOTlq1JRGtbSgwgUx/dBmRMJlVn/Xl9L51hx/Xmd9vSHU5uI+Z3q+vpAQtoc1KcWRSQwO91ryvqKxaihZotL9XRfG0VqG1IqcEDsvrTHd3UMpbocmJpPEvaODa092r6qpKlYHARqMmmNbT22dzo6iyXiiwFiipzFifSovjqq2tM42cQ90J6y5urmLQP8v4SAQDPT0aHRrWklUrbIxdmb5T/gauBzlmnBFGhB+AbHznIGs3rUUVGa2odUEXaARibWwspBDoJzSbyi/jhmYOm9BTpxv0k+0L6ya+YEMWfOEPbqnR9Vty/A/GA+cIbtP5F1ykNVsu0/5DJ7W0Nqpf/uJeHTp0UMtbV6i8olwrV640lObhRx5RZUW5oS6QbV/as1/f/ta39Md//Mf/P3tvFitZlp3nrbhx53nKO+U8VNY8d7O6OTQ1UBYgAYIhUZYBAvaTIcvys18MSC9+MAzY4Iv8aMCQDMECRRAiQVKgRVmkySbVXd01V+VclTeHO89jjMb3r70iTsSNuENmstkSFUBVZt4bcWKfffZee61//etftra2Zr/+6/9S7/32tz+wDz/8oZyjvb099QH8lV/5FTs/O22fffGV/eqv/qre93d/+b+UkDskW9J2cBupdm1O4TBnu3sF+90/umW/+O3rdm7sKI+F5/dwvWRbB3DS4BRWtP6mhvIq5Ya3Aqdle2vXNrf25BzFuQTxF24mPBx4LqyHXSkQl9UB/qUb55XKpwH0J08KtnHI/u2wUuHQFuaf2LnZKZudHLBXp9h3R4mwfA/ppuVlR2dIvzWXckcwvbG+LQevnYMTjhe9rvg79oLrheYSZyrODC9vcOp2FCf8s88eSKgRDs5779yU7AEVuGiaod3kPQzd7sh2ZSqnmyukY/zZs108KPf7aryl7JmP3YleleE38Puw882+B8U9vK6OQjT28+xZXzmqqKJ5HUhODRZv6o0TX9DcWygmJEhEjSRFPwzdYaob3jjwHIXyn+ueKP3NObmrq6Nir0932ZPNkjYkzs0r093HqhtGegfCFouaEuuzvIAF5x+5M3PpIr1XvFUCTHdKChGFGhruT/oO7mkHpBZNvphDNi6S2TxUHBo2CV48G4fyRnKi7RYyMCNsefQYmAfY9GhJTE1BXnUkivukuzcdVxFp2iuzCLzLpHpHKRqvKOrJ06Czp1vz6/p99ecgDkdURKWJavl8uc+mvk+1jZAOkFbP14uHqqoq4tAY6aNDOGkyn7cDFHBTNws5Js+4/mKDCBZO12Bt/ct/t273npysZpxdIxobzkaWIXyKRfTWtT77m98ZOdJ7K2Yc58V1iPxAjRYaOBmxP+S0iIvm6GZ2f+genZigRqdSHa6UlSpRn5reLnt9utPG++vWYHm3Yh89Ldf6j+FUgfYkbbba3svOXyuScbv9Gyhv1jY4CuJokFcQlRX14ootzj9StPmLr3pbDDm0avRaVuRJg1myZ3NziM112EHRyedaa6kazRE8xP46pGiMgzzYWRHaC0LIWDf2q3ZnrWJ7BRcS87WKbcmpESGHCmmHeDZho/o7c3Z1olPR490VFGpz9vI5kLCqreyW5Ei+f7FHBymOZblY0B5FM4WDmiid4Ed8nRaKxpSLgy5XB2bsH/3axonl4qdYdse+5dpUl/3PvzJp44NZBNsVY1fX1izX0WlLK9u2dthhNy+MWleuZLt7e9bX66XRzBlpuM6uDkltjA4Pau4okd7Y2LSLF+fk8Ozs7llXZ5dsHZpDm9s7Qu7gwAwNDtnB4aF9//vft3/2z/6p/Xf/8B/a+++8o89xqIOUo5eDswEFoBlt3z8s2m//4S0b6Ou2N29MS0agv69bf8beQdqCp8zK39k7sEcPF7Q3GD8HvJqqVip27SoOC+0IXJ7AbTvdwB/oe3GIXn31isZBSwXeyx58sFq0pV0/GzfXt21tadkGp2ZUoccYEKW9PtF5RD8GG4IeG/2mQIKyabB4cPCDbt+eF0cnysTbPdR64OcVq+5suBQBSsasu8nJYaGKdUfEBRjh8KDrQzXw2MSYPdzJ21qx21NpqQ9hCPxl7U7YwwgGgiMZ+/c0Z/tp7EvW9qvqN2/28kROncWfy8H53U/Xar2odC7qxHGDkM33R41YpBGcL9Aa1q5dIxF9uMGAgbOpsLhG4uM50Umko6qRrjoswilxPs7lMZehP66rqHJ3pZLK4iidgzdzlpQSECBODDlMFnc2osA5IVeMw8H4tBnxXFMODb4Pc8bmJxJEnRIjR+sI3k+UgqPzzcNFm5udUOTA9dlg2d4lfJ7oENjUVV+fylnj/YhCcY909v5qsWiLO/S3yqm5qKVF4WkHhxrZknEoBu8je25H3jOczFiI4UTVfp5JX/Kz7CKvbaQMaSSgfjYBonM4OGx20In9Iv1jqiI+I/Efh0/DGkkHUg2yzAw6rl1bq376ZTrb18f3yf09+83vtxdAe94DJD6Pkfs73xuzl85776XgLXl/Lvfm0rGfSu5dSJGlI4cytKQSN0dOanJF2TccpnXkLCdCtZAUSlGXcboHbGZ8wF6e6rT+bkc8EdB6ul2xrylJTt3iGS+Hc0LZ67odZ3y+2TR0zRFsqLgiBQdilRWNNNvaoAFgl717sdcOSt6DBs0eIZHbe3b360W7dnXWhvq7RRJ+imz7mB9IoH2ONEbFBXNLlVPVnqztS3tIhMlch1KwXyxXhApHCWo4U1q/8eA8G5gcKJyhso325FRmf2vF0cKxHj8o6bNFoDXSQ9qKyNL1hiJKfvDgqTRg2PM4AezXUJWtqetu7eqQwb78k9/bsd/+8ckcsedZo3//l0bs7363TfWonJcdVQa98eZL1teLyJtqZN1+sCZTgEWZdYjE4TDiqIE2tFQqTnPK86Sj9fjEqP2rf/UbEn1EUPAf/IO/b/2pqoygUc08Dw6FhMEr4XuyjgB8wrWtPXvwZFNINmsFiYGbl8bqiH5ypnFiVlY25GiBtHMWSL8rl1N6P1oyxJxKoVltJahS7beH80t28cI5G86g9N7Xz3W2Dgol++yreZubGbPF0oBLIOSqIvW3OohZG8wDa2N4ZEDVTVnHFztP4IvzQc8u7HszwnPS8+eMePRk2YqFkp2fm7Tuni45Z80vzhjmm95XoOf50Wnb759KtikntW5xYJLded6zve2Zn86lVunw8BuISbBRr0zmbHoQntBJs9D+9w29qJ79Ms//ScFbqUxMPZES6VQHQa5q37qAQms9PXLcN0LK/WZ+QeQqWjbEomq3eOIgx8EBPSE91My4j+9TznRtS5sceNA9z6pIkzwUIgEOORqj4cBwAHjg7TLpkMmU/qJsMZ+X7DhsfnEFqJLpygvuxkGjbJD8NJ8HwhUBDQXMh4e2dZgT/B+VMUp/PMdCeP4nWL8CmwRCJActuXAUYUf687a1X1Lp7c5hXd/iRX5v87X2Dir2z39/1Z6snpxiep5x0KLhv/hLIGx+WuK2RdVTkIDDWYugQYhaItgBvgXHBoc+/DlFmolfE58Lh4gP0PB16cmCUjjvXhu1c4Ouf4MDfGepaCt7VfFfXNTPCdhxnee535M+yxrlHqb6O8QHo4rJuUUOVU/2VWxpmzWATABCchWlVLf3yyqtFim4WNHn6OhNeu/8SKddn4RL5N8OYZ59yzx+fOuprRU6rWtwWHyJV6a67emO2b746/WUYbtxx/xTEt5pFbsw2ikZhdG+nI32VOSkS8UbZM0q4uVQKVPnB0YUPa80FX2AKM8d6O8RaVZaKXCiFtdseWVDHIlHGzn7R/9izVa32+vXnDTPx/3+lfPd9j/9vUkbHTimG3nibNy4DuH66MrgWYFEQ5TFecMQcaBube2oUaQ7InVxWMbjKENFwqggi5cuz9kXX95ygbzLl9TuJoUAteFz+IICMT84lQR32MZ4RTqEFOXuQcl++OVT29vdt/Heik2MDeq9kSLHkaB79klUAK4tNeK7j4SWSyX5yYoCVoJR0CcluzUvHhTwfhC4iYkxWyn1iuQ/3p+zmcHW51KklSj3xpH6uZ99U72nIkh7/HTFVte2JRzIWskK7Z722VNZBZmYFFi9mKYu+5C9Ds9OvKPHKzZ24aI9PuiTjAg7M1vAcNrv/rN6X6S0QHBmhs+eosrELT8dZeIxUYo8kZ2PxpE1b69i789BHPNc30kvUkrkPX/8sUvF37hxQWhOOB3Zz4cYEux04Ex6d9A1tp2DEzBhqEbGteoERXeDs4TZeE8IEJKLR6AJ7x1nB88bREioWSrllER9pWp7+wciHL/MmLq7VBnzg/mSDq2K8qxUQZ1sxE+asxf1e54PCAQRN9oxw30u5kdZeKlS0c/OmP15rqF9eHvXfuffbz5T+flpvhj0htLwly8hquhOi0cn3h+shngmUr1ABpVlJiJ/coYczfTPiYMjfo2fz1FdIOVfoWI5VWyUD/fs/sMVe/3GjM2N0UwWx6BqHz0pGBpJEDdZJ4yLTM9p9s5p7vm494ggSMPKnNlUX8UujuZtdc+kFSLDhcNzWNZ9RIoB/sKNybyN9JicmlvLRXU+V3ZJQmsI9VV0zxN9Zv25gu1urCvFAZJACuDa9Ysi099dLUn0DpXsnYJXiATi2GrcDRB7tWJTA2iElO2g0qnnd663YlPDnSq3p3koCHKW/F23XUT6SdADxKxE2q3oyrj5vE1MDEs35+EjD1hASn7/fr/923snd6c+6zNhjf0Pf2vc/uqbdeXaVtdARwVkGhn/ZgcnDmcQntkZJ7LywoZxT6A/cDpAqrPtGECvllfWbWtrTwc3iAKCq6DQpE5alUo7GktzY/pHecVo2F9QGNoU4BhSok3wubt3qNTWwtMVu3ZtVohLpO+zujgnzRvOAbaVQJi9Q2DMWlKT5kpFaVN4lzgOoHGuDLyo5zc0MiTntU9Ifvtv4jrwgJjr737weq0hJ5/4tT/8RtpNo7OzNjnUZe+c79EZd5YXKBDOJCiYEONSWWXpnHnNZxjrkbHgqA1NzdndjbzOEGUBzva1Zxnimd/rNrRqNxOCc5YUlYIeIDfZl7zlfpdWDSlHlBViCwlzZc8zltHJn264Y1N4Lt7TDR0Zjz7y5coXZqqratdOOXg+F4YGIx6VMJ7O9zz+B5fg35wuAmUTIn70+ef3JZgn/kpXXhvEEZ289UHYReguNZLD0eCeIJvhfDwLkfikJ4kB/Eb9WqraGOjbwBPy3HPrFQY8/OCbp9r0+5VO++xp0fZV8srBRbm38yrqfIjmZ+OcBZUIZzQ5Tnq+nhJJuEJNtK71tWONcGCRKmD+KUPnoOlRSbg7pht7Re9W3rB2Ynwh4pdQkKQl0m79NY4vUhFHxwd69Ot/sGEPFs7GxTnpWcbvX73Ua3/zZ0ddcCx1EhbHJrWSGOmF+FjVAUmK5dJYXuWsT3e8cWRo/9TbBwQvzRtfjvTSjNQNEE1VlWfvp+1Gxf7gs0Xrrhbtu29d0LVBTuY3SnZruSLjpjWRysFr3Kq0f087f/W1UydRttu/0uEhdSYxwpzlrWRTAzkZ7Sdb3gKEF+NExOvaRJf0fOhzhnIp/hhODTytpc1DW9/ctY6hCXGOiNzhVeSrZSttr9vNSeeFLK9s2uT4kNK+RcvbnZWSeHsT/XkbHejSWJ6u7St1PDjimjLNtit4Okr7pXtAAE06OFaxoR5vKErfnvEBUmA5zbcctCDEZ1o+iLQNsZyS9K1dKdKiqstBQuECKA+/X1gv2v/y2/v2YPn4prCnXYvxvp97uc/+x789Lttw3AvuED2m3nn7pVofsLgfeIQgGjzTi5fgvjjnkN9zXzgiVBqpunNkMP3c21JQ9owzA8IdKAmIT6uWM1kHkeaTaCFduUyllKNFtHtY39zWubK3e2Bj40NyylRGfVAQx+rN16+dWame+yCopZ8TnEjGCf0A5BynRPY4l1OKib0E8b1/oFdBKUrCnCdU1hKctnspfXlQEHqDVhJrNOvg/eDupj16umqFnmGl3d6c65Z671le2Frmg0Od/c45Rhr0zaQDFMCczsTtPXFMud+tUpd9uYJkiCMkXrLvZ3t721BH6+Jsd+mJRjqLKCYtznZO+dZ+QzRL9Tsn7YwFefUcKSqU0I+fkegcz/3t7uxLG4gxqD0GVVTB2cjyVZiQINAC29U4AZmf1zuTJil0xpFVRU0EPyY+DHjkduPacY3YWFyCiBPTAmyGZ0/k9t75zoay1uNu2YWjHiq/Sy725ksX5I0Dz+G1852XL8+q3I60FE6Qw5L5Wp72rLnQ0yxKFuLCIh1o16xULtmlC9PqVRLl583XYN7Im6IRgYFYL3bZJ4tlV8pNCpQ4EJCKw8FJvLOaUxrcJ6eC1KFUdzT8wIzDL3sNf2bBD3HDFpslRM0wLtFUDdQmnBkcmb4ur5TCG4f8KYNf8jWFNxtO8/OMr94LLY1P66+OnokfkjO7PX9ov/FHG6qUeZEvnLm/871Rm5nsTRCvH/ACtXNmI0gdjDmBHj7M7FBeCt2gF+qIvVVRhQ5zne9kvScnVHNdFUflyliXRM3iWYVQ3fJOyf7th49sbLjHfvb1GaV6SOV8sVC0zYIL5lBKns9VxK1w5ysRf+O5t3m+4djG/Dmy1FgwUFs76Rp1Bzt1Lq+6o1spUxVZUYTNwe6VW2Yj3VW1laD0OSCWMIzsVSJNntb4zKwt7lZV8k5VU1dp1yqFA7t5edK29iv29eqhXR7vsnPD3eLcfLZQsPU95y1xWHDfn9xZMMQNJ6YnPV3H7knCfNlqkODnaD+h3G2ePoMgju4KPXPQqJrsz9tLU92ySyLZ7jhvrlQsqQ8TQVPhsChEB34HDgDIMCkWDuOsbfm9T/bsf/2t9Re2NscG8vaP/+6EvXHxZGSIQx0xuAtz55Q6YWq4B7iGVP9AMH79tSvSs8kGueHo0IaAgBEkxxuKLmoeSKcrfU+F0/yikHMCx3ZpIzmW5YqaT4Kew8PhZ9Hwkj5KvMKpAU3BAaNkGicIVAchu2g5cBrbjUOAHYb/ArpEGmluhkaaow1EZ+YCovCThVWdEbV+T6lwhtRQq1cgCTiBUBquXTt/pAoWOYMPby9Jj2ZkfNRen+m2i6PPp3CLQ3Xn7rxdvDjdoP/G3D2cX5AjxX2s7qOCX1KDTRxh9iScq3bnslzltmd7HezI+g3NZ3ucH9m9x95nn2d9D7iZcHFfO5cTatrOwfGAxHWUEPXFAR4dHbQByujhmG3tuoPTsuw3JPGbKqDqTbgyPSTayjnXo74GqfcwiplrBytbDg4lhOpT4WI/QNfvX/Bmbad5Iex06868oiWIXbGxZMBSm/kHXy9oMzIhdGPt7qLvSD3feprveZb3sEFcAGpdERCy3xDgon9I8zXZiLxveXXLygMTtlDo1UFBLZJ0VDL4e/OBn9ZkDYnJll7XnJqm5xtODZeFP5F8Bh1MqlJJPoK4JSptNjXLxMHZJvVAs0upE7tnv0POMT6TFloDS7/JIQkX5DTjCwIpTy3rMMUY41Dm+37r+xv2yf0XW5r7wasD9lfeHVZpqmTjM9IJIC5vTOdtsLteaZfQYA8WUok+5cgHRbPhPi9RrlEhtFbBEeoaRbE2tg8q9tHjA3v4aMX6BgZsdLjPxvrpe+R6SHmqWcwr6kh3ZSvCss+39fzVKxubHeL4/nbPJrv+MDyMh70M6VdrKVWQjfbn7eXJDhvIlNYKVkYrqTMv54Y1/8brV0VKxkGkxQQdxavFA7v3cNVscEychckBBA0rDu/3dti9lZIt7zshGGO/v7Njhd0de+n6nHV09cgJwtGt3Xtm/RH5ba+vKx02Njlh3SLDOuKE/YpKRKHVpYJN5Tasu7Svqh5QWA5eHDnsTVd3p3eQTo6USNT3H9v7795scHCYn1/9rRX7nY8PnsWcNHyGtfP3f2nUfvk7R8UmW10cO7SxiZrv01qTR9ZHkHxBj+ELtRJKxY6h5IyTxDNiTZPGAqUAIWfthAo8nJpIwbceR1lcHwLS2dkJoUY4Hnw/CAlBYM3BB0FSv69lNfEEWSJw5V4gdjMGHKqTnByQJg5FAscoJ4fG0FzJlEW0QEZYp5wp7rCWhTa1enFNuEugYDi5zAF/Zsf1/3y1a0srm9aTz9n0zLgaTI/2PV+uSFV9a1vaQ3S1J4XIi/UHVyd6crGfPl0oiVvmtqse0GaDley53Gi3G4Plmm1ocbbzu9ZnU2vJEfYZel6vnetQVWg7B4f05eLiup7j7Myk1k5jI+yqSegv/Aav/vB0RpZz5gdGq5+n4yhTcVW/Rr16pHbZltdI126o2koyztID8VjqF691n+jgOHxaTF1ch0TWDQJadhEGpIWdwqACN560IZ7b+mQuEN49URLRAdNCs75Wr3jvVw/X7Ol+t+V6B528nOT+ayU7CaGJJ1V3fOrPsv4cPSKPV5Cs3SGq/7x+APo1BlLFi+C/Tq9+gQw6PtClQ373wMt6NyFSpEVNCWd4OLWUZn1BNKy1s46vPu7W9xiLmOuubJTs1/5gTfo4L+JF36lf/sUxQ22WPodZbRnGhWPz7pyTftv55cG7cRQtHJmG3XhkqMC3X6+XvYw5pR21S5QiJm3SIVVXdXyvKYPWkavWz73N/GXswFmejfsypKTcnMwMsl5RlfWy4CuXp4XeBKeOgxDBNZAQEAEid1IFEPEZbziDAHBUVt1fLUqZWPcqonHVpgdyaswH6fXBWsUoL97a3LadjQ0bGRu1MVqtjHXZyl69NYwmN2N3MJh7O7veYbmfiqggutZROUjg8JxylaLdHDqwyWGaMmI/UofylH71NGx9P3Fv6JRA6CXCzLZ2mF85sH/0z5dtfuOUEVybBfy91/rEvUFS4zQvP7w9Aubv2ELwB2TwAAAgAElEQVRQENJB/BsldYJFUhoEYP4snOMAJ4ZnefG8B5DcK3/qGsmGePnyvJwAEJ12Npb30S9J3JDBfklo4CDiEEBuVvl5EsFkvH/yo3s6Fz54+0pN+RekmzmGmoCjA80ga99A02jeKVSx6grArLvXXr0q9Al9GbiR8G9YexyUjDf04JQyKxGsOfpHtRYl3jhFMmfi1FUUTKjSbG1L8wQPjkIRHDw6j3MQB2fp9nLJHjxet+39os3NTNirM11Kfaq6Vc/hNE+x8T3xfCheAUEBTWPs4eC88cY13dt+0ez2SkX7gccVJeL1OTt6Lrc920/yG07jH2SuAYeP4J0U1bmBow5O9h7hbbljOqS114w0/tRUUWUfky/mTGPHasV+4Vp3Tfm13WMP2BHHAeIcG+Sn/QVMiqF49ZUrDU5lbaEln/NPvz6wrYKXhAdJ1zVsnv8VaSNBhakMN1AXT205OqH2GXlHBlAf5ndEw/QgWt9DN8TLeUFwXmwy6NnuMRwIlHs5om493LPf/pPnT1X1dnfY3/6FMbs+16OBBbGWZ8EzkQOYr0qFU0jWi3hIaQpoyfHho6IVqjgNruURmjn+Fk+ndKe2EM82cy/mUzgeUk3OldW/aX71wD778qGNzsza1aleu3nOeXUH+w4xDw712+FBQQ1mORCjP1A8R+4Twc+vlsvaC6y3oZ6cre/RILOsEm6E+W4vHNrjh49k4IfHx4VyQVYe7KIfWEfS5Wmu5YnZqyNmNeI3LQAG/CFCfoYLxZ74uUsdNQJ484xlgwb+Djq0urKpQgZsU5YAykH7B5/v2K/+6x07KD7bYpkczts//uUJe2WOYoWzPT/GRzk1yElnJ4rPvq6wp48eL6k559XLszo8cEJAfUDYqD7qSXIZrb4xHBeQdPiPrRwcHALxDBMXBlIyQWk4Suwtb+NSUTPe1c19+5MP74hY/8GbFzI8UE9z0aoA4vDPfPvVmoNC0YnaISxtKADGkQWR6+3pshvXL8h5izLqW3ceCsXBuWb9wOlgfmh4HNW4kT7DSQLtYu0xdzhQh8Wi5olrXLww7c7E/oH96KPbug58J6q8eIEmfvNkwz59uG3Dk5NqdUIwT8POuZHTN5hsnnsvl98U7wznMhTxQaC4V0jI9KJ7tFmxrzfRoUqtXjLr5oxL6GwL7oR3YzfY2y+Nm53XPDR+AIcU5Obho0WtwdHRoZZFPbKG9KKKzdi8AP3nzWhOSls07aLjr9GIDLizFiV49cHHNTiMMIxS7RbJuGI/f/VkB4eU0w9/dEs5WfKMP0lU5lmfMBUJK8sb9vLLl1q2lGAjQlBd2DGJTdEcM6p1pGmS+eJnfQYgM0SlIDakE3i0kHPD2cG5oQoK4jAvKb0eluXMHECeTZ/B2SFdcNLzbb3OWq8RLdIGtElXb1n10fxe1hAoQlQIkAX5/R9tGpVVz/P63ltD9otvD9WE8gJl4Lu8xxBkl7KNdFdEHKTM+EW9Pn5StKfbXv7N9hQxN53EgQJlyeHPM3/xHJuvUft5JjJr9154QaylvCH457wcDC4k6enBnF2f7DQrFmxhYdUunKea0LWEsi/mdL9UsQFajJQr9mD50J7uU95KZZ7zk5TWLpatM1e25fknOlBnzk+rlDcKGA6KJSGPpFR5VqwHn7q6TeOrB5McBeX27DVQSIkDdlZtp5gXb+jCcM5eOQdacdSWKa1VKukzoA+QWVfXvHcV6Q0Qhhp/EbLxwqrSMx8uDtuvfXi6PlXZ+enrztnf+96I/efv9WutncXB4d5xsEjZc3BgN0kJeRWnpzuI/jnweX3449tqfzM7M6GD5bhiDFAVqAIQkWkX0OrFd8PT4bsouMimGFjXG/tofhVsMF8UErKyvG4zk4P27uuXbGrsaJVYIGWkN5l7OJd8DtsGgkLQGzox6+tbqm66efNiTYwVpwWiLqRwPg8CAyWAccZ5yH0UC0XRC3DEeXa8n38z/lbaazhWH/74lg5kEKJ4PV3asD/9csl6py9K10m6OuMdEq7Evj/LK+vgeIsKbzsC2kE6krRcT2+PHPW7a6R+nY4QXxccQiGQTfsjO57jzpvnsfHac2QG+qr29hzVjI3zQIqSHmIQzqfPjbeteJbd+h2qqBIkkK3DD/l2RYgNeTVXnw2+QRi24NiE/Ds/D5lnIQBEBWl2pDabHJwapycJS8nUED1I4C8pIFdK9r3rvcciOFyPB/j5l18rzwjU+R/CC6eMDT440K8majD98Ow/fXKoKhuiccTxcrm85fNAwP57lWMnKDOeQXBsQhMi+wz4e8OzSdUiPMe5sR7bPijpIAKNgQzMd9IvCsh0C0RGhC5TCorfe28rHwdVL1ANPEeb1ISbn2+m/cJZxufokRvtOKgYS7v1F8YlUEDhHCm/zPi39ir2m3+8bvNLhWdaHjcv9KosHGKeCMVpfEGsIX9MxCkqa6Wsg5z34Ru+Pdej9AGoTqz70w6CucV5/OHDQysYIpSkvzx1EoYm7p2f1ffv2eevRjJOzyw4TmG0Wu7fVEnZbBt4L+tFhOe8p82YNIiEEJBBXd6d67KnjxetUDi0l65fOEJq5ZD75PGBDu/JfrONlRXbLXdbpXfIDipe/660Ci0XShV7dPeeTV+8ICNeS5nIoanI6YBM292ZlHBTiovnwPwRifd1VsUng1xM+5NEH1LqAaeZ5znVX7VvXey2hw8XpHkzMtyvwy74KlTkhPgnET5R+8w0B6zrY4VTjOIv/ZImxoetf2jA/o9/u2u/8YPj+55l1wz8hP/qe0P2d747XCOpH7emJLhZLqt1AekcmvqCymB7QE5AZwgQSaPgjHJ44/hEyueTz+6J28j9tDrI47v5Hpw60j4gVo3ciPoIOYwRQ71375GeFZ9jHuHy0DUc5+bB0q4dbqzaxelhe+3SqPX3upIxtrD5paqlB090Pzgojx8te9pJJGdSGDH3ID7ec5B0DuuHopPJc6NKy3F/aJtF2sPXgKeg2G/8m1Qa/6YyiedOVVWzcx7jw0FCYR8HBwc3Xtt7Bfujj+et2DtqvYNDWhfn+k1dyY8TtT3uGTO+6GcIgXpmGl6UBxfcKy+q3OCY4eQQMBE8g45iIyO1qntOSmvY0Ggb03C2s29SERI/P+lsb2/76445QQscOtqw/MK1npoMCvfF8w3H+bVXrohD2w7IgICeqqjq0xXevwvUeYUDeVkdon6SeqlK9udN+Yi4Rt3jdYGPGrtA1S2ez40Fkb02BiTr4OStYj9/redEB4fqix9/dFtdaYNclYKzM0U1pz10XsT7HKLdsUePV2x0fMQq3QN2Dw5BCRQrrbZUitcFeS89C+3t7PzFjcazSe63N1Kt8zr8mUY1jT+TudEe2yuUbbdQtnODXXJo9FxSBRQ8GwwpkWxfT4e4NqA5++QRDWe0rkgc/ItYO3ruKcr1+Upr55jxtb9GPVoOJ8cvl9ZkWp86PBIE7OJ2Xk2F9D4OyJPVgv3un2za2vbZ+Dgz4132t747audGkXCv74/6PfpY+O4ipfzI+ZPzr6DITdrKVHlzc7pHAnaQtk8bpLEUlnZK9tVSWb1kKKfleyT1eMzzzXLnNE38L/ZePIMW8xdOs6+dDGqbWTtxrWQmajw92YZ07Xollj+TAGcwhDgLGP5Xxis2YPv25NGiSK2U5GYPCoQh6QVE7yno9Rd6DyRWVunut67xGUXZwYFRfr7o/CSq+nSvyfIwY3CYqIzCKI/0dNieOGL1/cF4C7QQsaoIw+5Iu24N7wwnpzdXUpXHwqOndn5mTFU9oAUYYN7LmEA5aFMAIRZkhAMQLka8gktASoX3gjptH1Ttf/utdfv/vjodIf4vv1S2//5vTFlvjzcCFsE3U7abtVHcG+gEpFycGlAHxkNPIw5z7uHe3cd2+cqMWsrwDBEm5bA8NzVqpWJZpdTXrs2dGEDyXXTkxsHhgMWxEFcnzaW3tHBkjPQd18Vp4XtXVra0LkbHh21rr2yP1/ZtYGjI3rsxoWaax728t9OmSrl5VtNT4+7sZLhB2flnnBsqQ88pJQrPBhSH58GcRCDusgtOfqZah9QU6UYWBbo/NOsEwYkX48CBcn4S6tYl+/yLB0oRMR9RMr93WLKP767a/HrRRs5Nat2UiyV7Y7bL5oad23TWl4LMcllEaBwailjgo7I2eMZ37jyy8fEhjQM7QgeBrcOqrUHir4mP5lToQ3BByxOqOoOqULMNUVud5c8mv6Hd2Z5F32tHVrrBrO+hRpzFsn3ngllfp9n+3oEq5gADSL1NnRtNXdJbrwfmH2ddCA4PlwEFSzpuJEhl9Z/XtVSEzriL11jbbqlqI9NrpvHa9Wv4z90bDi6Bcr+K+hAnc0l78uwQNk86DHBwPvn0rkhxlA3yIr1DtB2y+GddLD+J9yui2j6wLx5t2lq5z4q5Hhvq76qpFNecNPUw8nsJB6LVMwvkjLGr4iXVCGdZ8FlPenKwy+W7U5sBUk1yYIo0wiwJrRkZ6NSz9p95c8xYJ9nnyHe2bI6Z1kPApYEa1nUR6uuPyLn+vOoNNrWx6Aqd3O3m1IJcmViX8IMSfZ7xS1/Y4UFdm9Lx3/qTjVM34xzuz9vf+O6oXZ12nYqYP31f6n8VSAcTo7J4/L80T+4nVJRG6cpVlFumvPm04pU4OCt7FbuzWrFC2fPmnM1IKUSH8tCnOWl8sa8Ddc3uvUB+Yu0I1cjYhmd9vuFwcn38DuluoCZbYFFt2MWeXZscoeR4/EiqFkcIvgC9pxC+HLQD+/qxq97OXb5o3b09CWWpG2GmuzdP00yChMRVqsWjvqYghnJ/OJqsi7Bp7DdFq2nfkDZgDNhz5qpQIgNZso5KwW5MdNqlCZAiR6ijSjKQIxxclMqfPFnVoRYaL3FIkLogTeIOjqPOCxslOTk//vp4lPEXbpj9jVcOlf7jwAUdQlAQAbpWgnqUqX/zzVPdAyJ8zWXbHAqkpFDrpawZgi+HJGq/fIYDEsTp5Zcviwx+0ouD6PbthymFwHx6R3fm6ML5KVtaXrP9vUM5m6BHV67OqlT53v0n+m74PaAkQ0ODVsm5jMJJmiiMiTF/+vl98WtAYk6jaSbEt1C0jz+9q8+AIHGe4HiBrqGlhpPCXMAXg2ND6jGCqVdfvqRy+TikvfP3skjlODWse/iWlNaPTwzbO2/d0HwQJH50b83uP9myiblZVaSB/L4yhYNzsgZM8zPws8IDEolq7h3YV7cfSijWnSpv0YE2E+lSysZrwURGn4zPs0fo6za/VbGlHc6SetVug/1LRQVZO9LuzG84myQZ4QEv45Y/IWFTt2+cPcPFVes62LCd7V2tI1BQkLa5OdowtU/Hco9ULf5UkoyVgyu7+ir18FfGOmx26GSyJhv4868e2ujYiHqgcFACcVJCSxM91fuftCv/HH5PVPloo2yfLxSUekATJQikEmHKDvqYqpxnGTrXH6Qmz5DN77Ct/XJqWFm1od68yN50AI9XgADZ78rGwM8yhtiSeO0gd8TKcc08bTvUpNKv7GdOQv9y7vBFrvjIZo9UDVLkOshMXX9782bwFr7/xa790/93Q1H9cS9Qq7/6/oi9chl9Ba51tHS71edjzJyN8D2kCUQz2YqnStRQdqZbvY8iDdxuHErPVc2+Xq/Yk21HOAkCulMPmWed95/U5zBYrnDsoDdzqD4/FbPJ7pK9Op1PgYg7I9kX9w2K8/GCpzNWF5bk6E7OTinqzsr6x+eEAienXWhBLZVX5xTWsZ064TjOh1o0WQvA6vpKzLvEyKolG+pyAUcaAcNlC72hLIodkT9luq595RUfoQoMKnBJpNa8DmcO1QdP9+23bg3YraXWFus/e6vP/pu/MqTSeFVC7R8KaeGzcFk4lLMODO8h+gVhImXkyELjtcNZ5xpUd8LFefJkWVUqkxOjCpQQKuUARf33pFekw/gWCf7dmVfgyb2DLODUObLgIQv3v7S0lgRQZ2rl5jVn7ZS2j+9irnEu4Ny0cvZajZ09+eln98QXmpgckQgiKADX+M4Hr9vCwoqIypR8g96QJWA+0SkLJXyuQbkyz4L+UJ1deXv91as2PT0uhA9tlrt3H9kHP/NaIii7OOeffvpIh/v1S9N2+VxvQnjPVkQiu1J05CjWO/+ef7yklCQIE84WqVPGC6pI6q6dA+iIJchxxb5cdfDXU8xnG9dJ66TV7/leeKHnuvdtrq9ow4M94kKBhpHqbm7KWjufEiqII8rrp9bBwfBhBAe7q3ZtvEOwMnn73m60RRw2J/pXJVEuJ37CwmbRvlnakXPQ2durgxCSI/1CIG1RU080/yKrWp7l4TV/htznF4tFkb2qHZ7zr2kTpBTPi/ieVtfwthjuSTOrGO6Q1Mch1L9TW4FwAxJwp8s1ZMBafEE0igziWm0hZv6ijZSCg2gAynVBKPhTHBptKiecE5FzSKoDfYtXdpxAq9wfTs1Ef87OjyRBPRUum/3ff7Rt/9cfbrV1cnq6O+yvvT9s793oF+KA4825ECXYfH3WPWp1HIVTWG/lkNCqSllKuRdHOpKOTVU8E0T72q3ThZ2K3V9zsjkSQ4GG/Fmtjxd1XT1PraOEQuZcXwbw5O1Zb9PAORfZsuw8yrmj59RCRXwvoGuifnEGIwpsGmhEkDz3YkLy4jnxnSBf4pR1oRBdFUzfbi15msIdHManqrwqLTM8xTLSa/bqVJeqC90R9Yg0qy1C6oNWDUT2ICwcNhwsHI6kUXB6OPyoTuIQAiFY3Kra//572/YJrVkyr7/+9oD9t39txIaSZopzQtyho6cT1+BQ5gDDkREfZnVTuixXrzamlwLxBDmRfMZhUU0tKYPWNabHdJCHs8R1IO1CA6BfUyvOSfBUNGekQEoljYmDFdKrUmWkyAb6jpT2wvnBuQKFhwfUjl9x3Lp07bA129reE2IWbRYgp+Jk7O4cyPFAQ4f1QxqfKjIQHCq6mAPuHVQM1APUhcojdYy/6s6jDs+E1PI5xkwF19bOntYlZe6IPcJxunx5WnOI0N7a2rY+9zM/85r0etgXnFF3Fg/VAmOk48AmRvrE/RobHaxp5/CcQrWYwz1bhRepPlKCO9v7SnNFao3PgDwx59wvIAD3RbpHztjMhNZb+9ZEvm+19w499PxJODkqGiibTfWW7JVpuKC+lk56OW9s1Q72C0qrysGJPHm2f5KMcqZRZNZDEpLUlOcNzZQzXaPp8PaN6vLygt87kKU3KxeL9nizpEieAxCkgWMFZdPZEfQ08vbVUkkcBVAbDkCHM93VVOWGVezaeF4leKEYe9Jk/SR+zzxT5vrJ05JKWBHw8z49wWCvk76OPIOMzoYO2jCsTR5c22cjsm6dX5C9hqDXVJ3inJ1GZyZ4F5Q1Zp95HPh6Dno5FuMpp+g+nwjDCZkJqhG9f3i0iF1RjqsGjYkz5E5CxWx71YbHRu3AvFxerT1SCsWdKP9el9x3BwBHDS2WuSFE5xqfKsjKv/j+lv3TP9g+4uR0d+Xsl94btm/f7Lfh3px4UTijjIsDMmAm1iX3646Pp8KEKmUi5HgGGptE/lCgpry5IuEyp4u4vtDccIddn6SE+uihC/EcFGcZPRcpFad5TenI2ho5af827b1aurl57ciDbeytVudINVe4pXRzG9vgd5NUU0kJlHjeFfvgYqfuFeOJsWc9gYpkAQa+c3HP7N5qpcGxbWm7EmTujhGpV0+NxP7AgURkcL9UlX0BPcXVPIIcJftXX4NOFqcTOuO5Me78s4k+2lG4c8M9beyV1YIC5HiszyuteDEWDslbt+cFtYPUfv31gg5NDh0k/REdhYMUUfXT9ZL9k39NKbGnq/76O/32X//isNCidi8cidBBQWkX5wXUgL9nO2rHgYmeC+XQpJQ4IIeG+4W0kIYKPZj4LhwEOBz9Az1yQpoPRp6Hrre772mzvh79G9VhKrG45nEHFaTfW7e+UYk1zhWObKSxT+vshDPw+ZcPpI8CAZzWEjghXA+EhvOL9A1zhYpzH2KNfT1KjeFYcd/wk7jfjz66IweP6iN4Us3Ohav35iQcC2Fcfy8UJVJ4995jzQHXYU5x6kCXQNH4LywkaU9UsIuHB3awz7j2NIcoOweZeW1tU/wpEDU4P8ELCnkUHNO5uQlxqiQXkcoqWX9Ujon+USpZF+KZpbJRRUZvtOtX52piiq3WFCZg88Ds/npFgpuycykYyfJyGs+P1rYh6xCHj+GIUAYWUj87TyNP9Zm9Np0/tbYTjtsXXz5Qg1ucyoYqqlpeLUH7wXFQ/X+y5zxMmalMdVVzXk2RzjHXqIsn1aurRIxKZFUcHA4M0lMslIOCtycQrOqzKAIuUBwGhbJNUjsQyRTV53I6gDqTx4cROqB3SaFkl8a67I3Z7lo59E/CiTnuO5hOIEoQHEp/IX0RCSIXn+XMRIVbGO3EFa1Vp2lTp2o4z4WmgyRVSzGGet40okyPaZs5M3Jm9LzzSWgxqdC2YNKj+orzqGqDROgUVJq8FhqeqbqF9FM0Tk6IjDtGySEgMrCyzfaV7aXzw5Lm3yowTnROynIKrFKyjvXHduPyOevoG7KNg6qt7ZYVgTMfVN0xT8wDz5s5GR/qtumhTjvX79yPVqQ97vfX/mTb/s9/t2WHRZ8T0lJ/+Z0h++DlfpscyNnV8U67vVK2ZUr1k7AfXwrPJ3LP4WiRhpLjkdCF7P6IZ8O3cJizF1jUnXpeVLi4w0Pq6sbkUU2TJ1slCdkdVvKppQk9n1IfOKGTfvhm+Thn5UTJGUgOUs05rl07w5vLSKyfav1lcvwchKCDVFhN9Fa0Jx9tFO3WUsFeOtetVgg4OVmHDcTq1nLZ1g/c/kTvK1/DRyvtZKc66o0EmW+fnLLr4VQrNtxDdVrVOvKdcirEDarCAXBURNdOKRS+jzND0g1o4VSpDiMkcQE5nl2uA2PcYcO9HbonyOTZF/f95ClKzRs69Hj+aFsx4VT7XL82V9P/ic+t7pTtxw+8l9pfeq0vcYbaWxXGzRq6deuhInSEBe/ffyz7Gb3veA99lTiQieBBKnB+qAYK4VOhui3SWKQ3qFSiPx6Hb/bFIf3Dj+5ZLo9oXdUqJXRnynIMSBm1So1lP888crjfvvNIDg5fj1MQgn+ncXIC0SAl9+DBU/WQmp32hqGhjVZPIYZNqK+1CN5wWG7ffWSFw4LmgQaWEHazDlo0sISwzWr59NN7UiXmOUOE5arzj5bt0sUppYN43jgpcJ3efedmw/rWegvnvFrxCq/5JRsfG1JTTuYOVE4k6NkJOSVwokB+1td3lDrjebSao/hZIDvhBPJZnG44WcdxlbCRT5a37N6TbbPRWdkursF+qLWCSU780bOpfrZn/QZXB/c9BiIfBJKwXdjD8b6cvTmdP1VFGXPL2lRz6puX3Dn/7U9Wqk708ZKw7EtGJJLStV80V8X4L8IDC6MQb2997biG31rtvcmLU4VFxR0c9f5IzTrTTOgzaV5S1J16yyQCKmkXnzJ/BRcCp6hSLtvFkby9Ptv9XKkqz0+GwunRtFekenifFoEiSDzhii1ul3TYgiat7FTsq6WCDiyjFLwDCL8+LVHN1PhsWsxfImrXqoocOHE0IVVEaeFk5kQQa+q7Ew5sQOuaOw5pwTd1Gf1YvNwPkfBwV8XWFpdUXkkkpKoq+rwsrcpw9wwO2/q+N5ZUk1d6nqR+TeIX5XPixZAq6O8o2frCU5ubGrWhkUEdOox36zDxbspF215ZUqPSiclR290r2K1Hm9Y7Mm6Tw90q74U5urN7KFi5r6fT3n3zqg300uaj3kur1dHAff3mhzv2e5/u216hau/d7LeffaXfZoeotvE0120aOW47eTmcJQi/kIY9MvF1y9/0fWkOHdHxCMWr2nxN+rNwQh1/5zO6Ron+a1V7Y6ZbyIDWDjyGYtU+nD802jtg7HyPuBaO1nm6diBLtf2byHv+88z+za6RGF9sljRJtf3bcI3kYDisVl9n2Ws0r7/m8aUdCp+l04r2zlyXLe2UVUEIikcq8bUZyO9plpSOpn9XWZFksADa2S45dSkQU3m4nBO3CHK+0+bgQMU5x0gTFPE+nHG1yEj7JnaNfCME4lKpP9wEFafL0Ner2c4N5CUMCMcI55x2ElODrp8jXkqxZNvbu9onCMgRVX/x5df29ls3dJg3HzQMFy7hHiSmZDJBvAZ68jYx0KHu8s1KtBQuUElERRG6K2jwME5SRBwCu3v7UjCGG4KujROAHelqPiBDsBHnH/tUOjyw+YfeADjEGN1mm23uleyPP1+0XE+/qgUvj3Yo2KD0Gv6UWi+MDknvCEcq+2I+6IpNA1Ucr9ERkJUeOY/MPcRf+nqF4F72s0HuJoInzUTpPvdLGXF8X4gYttr/zdfCcblz97HQHIjv62vbNVSGMTEe0j2LC2uqTAM1AQHjc5SC8ydqz4x1YmJUxFj2LPcCiZvO5fBw2jls4aTBAcIRxgkltRn8Jfb6zOy40mI4qlS28fvTEKrjXqOtAykdHJxQq26eH8bi7SxWbGRs2Kq9Q7aw4wRk9m8gvN69zasOs36Dnxl1ZL2a/I04F0k/aSkIuTHb2y+IQJDv7LLBroq9NdvVEs1mjnFCI2XNnHAvIDesa5GQ6SYeXx65Yz/YmrsH16tmwmmI6C4LU0Xum/cEisDf69VSfrM6DpJTVfP40iR4mbjn/rjxxiovn36fo3q0yhEgefpEOo0oNt4b1yBPPdBVtm9f6q2lgU5a8Nnfq8wUAbmKGy/+PTHgDcFqB5qZLW5XbXO/qHtF/Xd22Pk/dANf2yvL6blxrkvlgYUqBpYn3GFdnalxaabqqO38ZdJSfHet5L7W/TvmKg7fEKKLsaZDQAiA6/qDPvhB4M4lqErX/obtW5eUP/t7uyTuN9rfKaG2Sqlg8w9dLAsolhcG7e7deRseGbSZmUkrWac92izbwrYf4Dx45muyv/W1aeEAACAASURBVMMmB/My0LlKSZUpe7sOr1MujNGIPD6f5GCghxeVNLPTE9Lo6OrpURlonyIXU7T1yWf3bXl5XRENG7edBker5/7V06J9vVG24f5Oe2myQxE4a4sSyi8WS3ZYcQJ4dGoGzekitQSnQxs05alTSsRdmNa9sjwb5M6Lr3dPgXC4ckD1dFTs4mhec8RbEZ67vVyxcuIgcfCpiiqllWr7NznVWaMS99qyl1ybteMItxumqBTL7utAaY9eux6AZG1D8/jYv8wfZN1yqSTUY6uYtxJtGKxk37rQZQ/XiypVHenL21tz3ULQQHFAOhvGl9Kzbrvccb4ylrfFrZLmjfmN1EItlZvskhwZnP2EwjiSUz/os+NWqtXMdg9JmXcoVYSBjmeIwwNS/PK5TvtqqagSWxzXdy9020hfh20dVLWmsGvxLOC70Kjy3XdeOpK+4bo4ef/mzoFHzalSUOXrVlWQcX2yy6aHOtTTCAKm21bnB3GYUlIPQoNDwp7GmQLJIE12nFgfNpQ1SQ+w20sF2zmEFlC1nsMN66oc2msvX7Te1GUcDuSd5YIt74Cous0b6cvZz1/t0Xd+882ikTLC2eCFE9CHJlBCiRgvrSHooYQisPegGhKfBKKs38eyK9eODXnZfpIq4WDjoNvZ27eNtW2hHaT6uD/2/mkPfV8X3u6HdCEoGAKs2CGyBSBCaAdhU8TzWVyXc/P6a9dke72rd0U9soJnBNLFXKMt5Fo0ZVXUffbFffv5n31Lc9CKJB97KgsYxF4EdYHszXVJscHVwV6eBt2K68b4SJdxv6TxcJLqvCq/H1VVJtSJsdD6gUxDodIh2ghNO2n7EPpQXrXrgbFAiABIpA/gBSQAs6DtQz3Y15woCaChXJ8WLPMLG7awuGFT56dtdqRbHFqyGjW/Az2qEp3mN4RmYUMZI8+EFCT93sLm/1SSjGseZuJYRDDono0fGIHOeJTm0VMdZDzGZalWlHe/NOoH61kJxwtbZfvkaUEckdor6X64Mff/nIzqhlMRnoyulzn3QAIz9DZoTgkrnIfPz18sOx2jHuRdFpZ0MoQSNHIq4j7wvDHs4q+wOosH1rmzYh2lfauWWTwY0E4ZIhZuT4/3iyE6oXstJLYwVCw88ugYVvx6vP3H25Rils2K+zY13CWBQcaFISFC4D+iFSIfShiJ8oBcgX+ZS76XyK4ssbacIrXr1y4o70yOme+maR8M+vPnJwXPt+tg3G6FcNsgJXwf+gu8qOD58FHBDiod1oHOiPqAuWNCxBFzynvh4+j33tD7TC9BtvL/kkNaglBbckSow5tWkgIJ7Qo4S838pzN94Z/zm90pgDwJodCbc0q7BoIukvXDZndWyioR7uyo2NsznUKvHm4iY1DntjTfBgdzf1dVrRkWtktWyTlCk93rRK+kwCjlDyQTR0aOQyYtE+kKN66envOqOye6zw55d/iVvbLtqX1E1fq7UsoKZdoO0uYV68qhhJyzzYOyzQx1qgw4eDSsaW6a9FHzIYUTS0D08VOUoElL+rrT/0mRlZENKNtEX4ddHsvbhdGuhlJqDgF4ILSCGRrq0/tBUyDgssdARNq9+O5v1op2b7Vse8h2dOatgELz4YFNDnXZ1ckecSCZL4K9T5+WbL+M/pAjMzhD8Ks4eCiFx84hEoizwh5lrtif7HMO04H+PqVeEKfzlGN9B1HZ9fHHd2UPoj3C1tae82lydBqHADynVBgpHTqgt0pHH7fkGQPzQnk3ejFUP2VTPtLM2dhWiokDlO9h/pp5SNwXaA6EbNoGwQOSY5BSnexpkAYcnTffuHbmlkIc7nClOEP2dr2pJ9c5Kf2XvXfGING/qilARMuHyq/JSa+04qxQt/W9Q80jKTVSdNjUWrpL9i9nGwfw0ryNCcHIQckFA6NXHsEfchg4MuxLuLP8W6FgldOh8QUypoq//YKcLhD7eqDl7Ti+mV9Q2hLBQkrds6/sc/+pdnCOZMeSg6ObyfgXZ1nIEuoqlpXOICI8rnsrBhdCabnsBw8P786yk4Gj9DRRkpKjGo4WAJsbwKj+qecl3T1TDjTdA+/BQ02c6Oc6diL1EWg23rJXc3i035d6Ix3s78trHkatM59TjhODS1SJR69+MwvLdvn8uA0IknVJ96cLa8r7YqhwRICdr15x8iJGCSNw78FjmxgbkbECJlxe3bD7DxasfxBEZ8JWl9dsb3dPC5zngWOE0YouxkjXe+69X04Pm5HcMzlpKhKIqCiLZSaJZrhnlFZp0giqQ+QGEc/LCs/mZsSai9Qi0fOdlaLNb8LToGO3R+yR/tOBlypwPL4m2oiqr7M9yvjuqDgixaF0XpCWpYPkvZSCc3S2uzvbeP6s3+3367PGPuJ+WaPMJw7O5ZEO+3KppKiMDZavFuzcYKftlx1Fa/diblhX/MfzUGoi8QLDdBD1K/AIblG6WHY+SZuSWvXI0x0c9hHHN3sXHk5A8SyzfgTJSspDJgJ4RLPKz2k8vJ+oFemLqYGcEAGCAVABgoHm9Yr9mV8v24ONapKOcORH5Po0Z3J2VOqIE2VC/K5NdKoYg5YCEHxZU6AivNjfn3x6T5o5r7RpEcP3EqHfXkI23ZuYhq6UKhnpdJ9zJxKytrKjHY5EM6fsgZmBnF0bzylowYkLxEhVVbQ3GECDxfPx/KmS/04U248Svglm0J+BXAtXiWdCGbYjJxU5cdgP7BLzeFrUlmdKhZeQ4b0DfTdkYMbaR4l5k/3wqiQXQm2V0uN6pAM5oBknDhJcGWxRoNCUmPPM4b5Qbh+if9n1LGdazn8QF7NpH9c2wxaoUe3jZb03umm7+vLxLTtAPKjag6ME+o4NJoDc3tqTTed7qfQTUTfHM9yXbcXOkvYLHpJQ3BSUKZUpOYicrSedStY6aHdHtZw545y70+4lfl7RERqcyUuX3OZjC3EaccQuXpwSXyzutd21cr/76Vo1OBHZyqhINWUhZi6SLYHMenIyGE1pqdo1MhB4PRKKDsoJeko5+qPXqHM2XsT4+DY3fFV7ayZv5wYb88AxUXihm/sVpVYoTYV4iBieBKe6XCofgxxkYPletc2QeAP+wxoHyK9dR1Aibx/Gk99m03pnmr9ELPXSaU8vwmGiYgyhRKDs0V7nu8BDunPnod4zPjoszN072LqsP8JklLNOnRur9WRhQ5AbJ0cOdIyXz6Zgk/BeDJvDnp4vxsHAEGCE0GGABwARjs0B/4CoDWOC4cIL96jBN+w3Dxf0bwS3iE6IJHg/BMwhSH4Zo4MhgWtAxQNRHGPAyAFRn6assNXGiNQLEQnNLe+uFK1owGsdtfYY2Wej9EbirsS+zaZP5HQm/lPjz9PBkPge8VknJdcKyJIOUP297hCn9RYCWe3WTlMF1Mn7t76Os/d4qr1XswHZayQBrxPGV3csncTNnEEMJ60JYsW22VpesIH+HhsZ6rdSLpX4Jmpi8/jEj0uNSMNBcRJ+Qr0SXM7zFx8+7d9YWnJcS14dIwcp2T7vRp32igjt6TmpjNedIclX5L2fnuT9qwjZ1dtqcMBfGqraZOe+HPTJ8RE7R0l3kKkyixL08NOnRdspETB5Z2VQVhUCpEpBWTPWl8qdQfwq0v26OeloDtU4CO6xbxkbETLpuIuXpuUUZDuba4aqJtVo0unFKt66GEmedsjQrryYwB8WCBnIDcUgOFlULU4PupaZKq/uzkvcD4TFkYxU5XOMFx00A+wVqRgcHJCoZiKtUKxCUXYCRwXbg01pVcKe/bropI6zB2pEaT6EZOz7WdCQuKaq5A4LduvWvHg7OGNUygU9AuQB2woqwvvQpoETBZ/QxRnrpz7OD4Eh6TpHEb2QIp4zThG2kLQ9TgC8KhqVgnbzTLGH4QC0tHFaP2VV9GFro4M6jo2rr1fkcMazgicGioO9pRoO9AqOZSsEOSpu+d7gwjUgEqeInHBwcLRwzkHTAqGPNh5w1056vjoJf/uT1VqzzSzBLKqlNMioIkj9otK5Xffikrepn6eISM5Qilh0cGc8ypbXzl4jVWj5NerVDC9kfIlkyQN7a6ZTDo4ySZlJZ5N/vVq0z58WrGQpogjHhBRFIjw6GfiU41NlkhuheNXm9VT3XvfIj8xfOuSC8BWOTbVwYLPjfYKuSX8xVj6LQzI/v6hhsAlJPUVFChuI36Ph4CWRnXJq2PDAkxg0nBIMzuuvOYSL4ifPiU379ddP7MqVOSsUCqoAwLgieU5FBJoQLFxv1DcoB+jh/JJSTtevn9fhQzknhuytN67rc4eFgj15vKKNjbpqSLy7o2xqzREwMaREUB5gZLr2thODOml/cWht7Jftx48g9DpywwZjs6o8vJmT0tCrLfN8k8FqxQfTNYI3kjn8m3ktIQAYqESggnXejRs935P1lGsDZ+YFjs8dgvo91saX5sTd6yzn6OzjU3Y0CSO6w+APu7C1ZtvrG0prIRUwMj7mzk+mmkvjC1j1BNvl2AHkd3c+oqw2rsF98t1qf5B6obFWHadzPZ/Igyili3RFd96mBxHIrNj8Bs06/RouI+Cd3nEwhnMH1rm9aDevzyl1JB6GZyZlaQIZYv19sVCwnVKnc7/k2B61rSGZoEIKKrsqJfU+mxnOW6ngpennzo0oKGEvR7l4FjEKxJr19NlCwZ5sVa23u9vVnqkuS1WuWrvSoeJ+HEvz1DyBlIn7NN7nEg3BaaHJIy0ZZqa9ZUU73ZWas0BbhENgqrKtLK3a+vq2ytdRJ2734rv+/Q++lI2Bz3TSIcj7sDVMOGXFzRVhJ9mJ5t9H41AcAxCgbHqc70JEcBxndtKrub689Y06zPPeK4gvJv0a5hnEi/kiyHSmQ12rjPUDsVhVxIWSkDgcJSrYsLeU/EMux14G56nVvTidYE8pS1Kp16/PtQ0KsdUgODjkWzSNvTilQJKScw8KGmUdzjp3ze9XGurhgpxydIeiCe9ZEXlVUYUXljVcYSzbGdxsCXOjQXNPM2twj1yjVslRj+54f2ujXeeLvKjxYYwOi2Wjrcmbs13iNlCVoKIJQc9VEQQXd9yIQSaEFqHILJEMWRyJYlPzYl/U+E47f27UKlaqurAT94AB7MmVbbzz0JafPLaXb1ywoUFn3wu9KleUysEbB+Vg4YRz51FC1T77/L6MOqTEmpZCclJ1IBTLkkKnYy858IBTgQ9v35m3gUGg3Q45HiEehkPU29uljaioMe9jxpmiouD1169qHolcvvzq61q0x3hDKIzxYhhwviAa4wyhGYE+RWwAHCbKTIn0TksuPGKoylW7t1JUOTacKSe0Og8k5uos+6NxbWf3R31te/WO1yFgcP0gq0uj1w7xGiRcRwkjksk6NW3HF/IBKRqMe29FVM6itw1OTZv9G85OW9uQEJ7T2AbAENKDqYuCVSo5G+urqmrv7sKu9fQ7EhDjfpbxxXyBOrgD6Vw559vX7UFWwygQVuepubOheepgfKRk8irb/9OHB7ZfpmEizlFKNyQSOlpJhwcF66oc2PR4n50fpeO8ByFU8IHagBqu7hSlMk41oeVRPk7VednxZZ3tJO8gDark5Lx3scd6rGDfPHgiDoXr2tQPzHj+8Ipw6j+c37fBnk7bLsA3A6GCEO1OWvb5hm6Sy3K448WB29dZsW9d6PZmtOWygo0QDiTdzP7FrkQrnVYHIc9lbevAfvDFE+su7dq1S+eUombs7QXpnBwMUgUiAbIMIRkkox2Sy/sh2eJghMLysx7MjBnezYMHT2rfmz2MRS5+CtKyLz6O7FihaCsrm3Ic4NDwflKWBJ/YR4jJrTiEYaexxSBxvJf3ZdNa2EHunbTkcU4B9hknh3l4/92XW6YH2RvQErDtbI7+vm45XwS6OGwEr5wDz+sgxtxL4XtpTQ4blXPtBCVP86xyv/vZWl2SLVMqnoWeAl5XuXay8B5lhJHN/DxzjSzxNyqmZKgzKYY6tP881w5p/1NeQ/wXz2/2dBB15ezlKS9Fwzh/vlAUccqUhvKqiej/VHMGakW+be49VcfI2CdKYkP66VnmDwckiSI5DFjv40W0NNBtdm6gwwbzRVt+smCFw0NtbjYUfW54HhFR0fgNA4AxyL74/e2784qY3n0bNvpRHgvePMjJG69fk7PCC6cCIiGl4mwGHA5gTBejchIgxMJrV2dVuRGbjk3y1a2H9v57vrl4H/l0iMdArEQ+RJ1sfPLBFbHt3VEj8iWNxRjZ5GxWqhYwzJcvHq/rcNzmcN5NyRZ2ySe7NoofpHXkIrsXmg9Arh37I+usRjI2rpK9BmRX5j66tDs5PB0scYimfZPdS5Fa0XdmZABOGh/vz6bVaunmNtfIXrvV/s3u6xcxvkC9HDnxdA/l+PBiqIoC8WhMSzkacxb7oiAlI0Ehe8YlwgFIi6SV7Wp4vkoHm702lbf+zqqt7kIKLqnMNQQL436c+C8IRuXhXAf+HXIAY72QossqvRXikyozlbqCXJ5Vkc02L26Q+IjUGFVUJen8jHcV7HBz1W4mHRqcadLvpOGTPyd+IWgRQm6Mh0MF516io6myspXtD5kD7gmZUtCjVybzNjeSt2q5JIFBDlAOdA5AgiCCj2xH7ea9SCXSD28t2u7unr1zc8aGqDQSr6Q9cYO9T9RP4AZ3BA4hzgScEZDgVp/1YOobadQofXcKpdxWdoN1Ayfw4cNFIdOoHh8VQHTOC8KOICXYMl6MGSTnrTevy+kFtYCnCPKCXXuWMTmdYENIzpUrs8deI7Rjbt15aNeuzDXwa7L3SiANbwrHierUUENe39iRzcZ28zPmmmrb53FKsPVU/vEcQeWfZQ5i7D/VJOPTeGjP8x61ZS+WJdNNFcJoH1Fczr5JhFJy73gUXq1ytm9yuDfByUm0UB3Az/iqH6mOLkHi4k8OJDc87nyR67461mGjPVXb3tpS7pIKIyBFDqQsJ4UNSako0Obc7DkH6tMX4fThiLBYkTlvtbiYLxycV1+5rNwxhg+HCeiUzU1Of2ycpn+uFxFVDsDkODhsgjiQyc/z2ddId3V3Kc11794TdRWOigmcLRwh7//i6qrk2SXalVAn6YuUyoJ2uS/G8awbA4Llw42KV32VXYDPdYzSgXjKtcCUOp/EnSPnT7SurqIKobPDv4domM85ac+1bmoyBGdcP/8xvJ15REOJrvaaR4xpk9Lxn8d9Mi5QFfwEUJsPLuZV8fRoo2SbhS6hGE1SL3Jo1JernDquyZGtSPCQ/UyTW48ik9ZS0hTBwTtts0lHv1i3TogtHh5atx3alekhlcszxv0iFWR8eQRoVEgif+DfD5Ionao267UhKAqZgzKClWXrz5fs9eku67SSffXVN9qrBDtZhyJ0Slo9N+zLv/nwkfV15+1br81K3Tt6zrV7zkqhLKzq13Ft/g1ajWIw9qzZHjAe7CCoMoTgZ7EX2ARPzS/IPjjqfZTgiyMBgkUjUaqCLl+ZFdcH++e2eKTmnGGrs7yos65tvgtUCISI1FszTyZoH4yXMVGRJMLz9Quyza2Qb96Lw/jZ5w/srbduiPQbTiOfjaox7DTOIo6lc6U8EZylmjSk3BJH1VEp1mtFCD4OHlyfk8jSJ82NHJxsDr9h4aby5+bFzKHSDHsdd41W+TlP8TSeFMdfI0vi9RG1vIb/4sRrY2hcz8YNTBCrtBhyHRLzIjURWiORvlI8eYpxy7lJ2jxKJaW2AWnkJ17DI74o83YvgZ8xDgK6VO0tW0jDxemBnF0Zzdn62qYa7gXsCqHt64cLCcrsUOUCnVYpsQTVAbaGCAxSwosogzkgx9quEoH3omkxMjwolAVUhQ0OSa+rm4aBBzIoODPMK+hKIDjh/XMvRJiUUariYHhQc4IzA+QpKfvgPggi9fGxmR49XpIDgxOEgaAqjogFI8c1kTcnPXYaElpLA0vlykbZ5rdoGVLveeWISuLhJF5IEFib9w1PX7200F/p8HTmYckPvKyjG2v+EO0XOVK+ziFqgurU9KBqB83p1l/sj3bjO80arl2jgUB/zN6Tk3zG8bXI3bezDfg3IBvsC9f/qZFVWu6no/f44sbH81UrkZS0pKP31bGc3V4uSdcKRyEr+5AdSxbN4X6co+N7HcTEU4P+s0ANcXIjRRRrzdfOUe6DUhUJ9XJUyh0dBA4hA9erlOr2VyykxBHy9h+NBQ+1kbSxrdg7pVdpjVHcs5fGK7a1sqpS5J//ubcUmDCWEOGDvxFVk817kPTf07U9++GXCzY0PmbXZwZtasirwtq9sA9ow4Cg4Cww39HCAF4eBQrNnBxsEugxhGBIts/C2fOg6ols8+VL00dUqBlvaLQwRmwVZfLY3DffvC5OI0094czAgxyfGLGbL12okWqDe3PSQZ79vVeVPZJ9xNGorxcfC84IxSC8D9QJiQ9SgKIxNJ1tYQNI51HazrkB9zLrBNVSZsmmU2nL/eAwcd5wPsAZAr3jTIEgTYk3AWqIH2LHGRfvg/vp/J6k03GWm296r4T+RJDTgq57niEvL12IIEtmSL9RXpn8Cd2E9CuaBLK4tvLZmf40zv5PmhMN1/b0Q+O1kyZLm/EJyTjj+LzqJXUEJiJM3BqM5mhfzja2Dmy70iVYGAMUCE6Qpk8zPsnwo/NA5J+cE4xUyFC3mz+H3XMJqYkWCT5/obFDSTcaLdsHjj5N02dp2CukWNjdXV1yUFiwgWygXEp5HRoPkNxwAOgRA0ktFEWBkkFRKFn1iMc5MbyHXi2+QUvi/ZBrJh3FQoeEPDw0qEoEPG5QlI3NbTk/Iih2onXRreqp69cvyEkAQmY8/McGIVUW38VnKHkEAaobJUdBuB+cIhCqILQzpzQshAAKp4eIjc19VkJa7A3WBlyIO2sV2y6YFSWw5gZfhTIq/3e+UnZtO9fM1zBrTLB9gvhV+kjvqCxROZHL62kYd4CA+Xm+fN9hhZSDR9OOtNVLm8P4OMH1jHsvUwygAzGlO6OtgwxzZnyeXvUDseX+zbSHaLk/zjq+rN3RtevzCleJeaJH3e7Org0Ne++m2vjSuE9tuxJ5Nhst1u/9qO3Sc+/AwXGUhXT3YQGyLSXVnaqgcmEyX6/usBy1rUoZJ7FS9w30L60R5lC+SaaIIdpRND6b1rY1Dkb1PSMtlqq/yMLoWYZjpOa1Pr7gTMd3nnb+0PlhLkCR4esMljZtf3XR9nZ2dcCyH9n/EdSQhoGIS7FBO1XitY1de/hk3SqD47ZxmFOLHQQNw9Y3n3nYJTgi0csrziXS5fBcOHBJ1Ue1Jr8PLRhQa5GMk2jhWc5TrkGAFs1NWUPwDUHOsV8EjOqFmPYPNlc2wszee+clOahcg2IKuI2k+dWbLjkbwa2Bj9NMJ2g3TtbR04UVlatfuHBOzkRUqGKbeQ7wIXGosPPwj9pVjTH2kDLgvTiCx9lW1g73g42mHQl2HCcQ5wYnin2Fs4RzyZ9+RlX0/fwH6gPt4Fmq2FrNh6qo9IsED7j8jhvq4Gxo46dYIvvzgNE8l1+PZgISk9MTypvp4G5/7VRhJCOK8+Peeo3f8DzjU2lCfXzy7qUjUdGmRFF3fMA7OqOwQVn4Z4uIVnl/pSB8evPRNuPjO6QumpRpIceij5ImDpQFmxcOnx9UPq9a7ml8mh964STYO7pru5aHH66XxvLW11G2hfV9e/x4ya6cg9Tr5aNIlIOS4AXXD+yqDn9SQaA3SMKzSPlK0ko8RzYl3Ju33oBXU5f8BlJls167Mus9Tza2tTBJA928cUkLkSiEfHEocpIHx/HqIYec7xD0Svnm1OSY8qrAohgFNjtpMCoFMHQ8Dz7H+4n8MDjkkNnYWeEv3gf8imIpxgkDRlRBFPDN/KIEzMK5Oouxyr6XuUEDhXQlrSJIj7jf4gdbnuqRxGkKQqqTvt0Zct6GPzM1GYWcXaXcODXqjKojrwH1gy5B/Tg43BfX70HePTVg1XEYwpEpYPD9UecHaUzp2vHeGF+d15LEJ2vXSANOY8mSllONaoru/b4kKxHjaCIttx5ffWbPPj7SJfVOr/p+payqtru1ZRuLi3bl5esJ7UvK5i1tVzgbfu9HbRdjrIv8SUqiNtfN9s+dBDRvsB/Mh6+PnHUjzYAgo/rppbzvibbL10zWNpxtfO6wtLOt0lNCU4X1SN84BYQp5RpIJE5Vu2uk4ot2tt81jOAhuXjiezNmS4srUi/u7umUYJ50slI1Ljboq9sPvUSaUur081gl0c6AMU/NnrNHWzmppsMx9LE3vpS6LxbFp2HvNxOY2Uto3ayu0aWcaikXjmMdULZ9//5TdUenxPosL8apBpsPntrM7ITScPzs40/upsCvIJIv5dzhnH51a17pMMrYm/Vvog/XH3//M1W2wlUE0WCtkcLHVp7mFekwSM2g+e+8dUPzj50mMOX+QcCx3cHzaRUMup0tqbcTn6G3VszdSW0vcGooXycQpXP79avna2lAnivnDgEvZxLnESRlxnNSdd1p7j/7ntzvfEKrBv9Rtvohi7iwQdL5XcvnxYaUWciWp2aqM7Kk2oaS2BZlq9mKjTCix147gwjF+LDzoDHy17Jlq03jk8YF0ZcUFnP2Ft1KkTlRVO4kxi+WvaGed6t2TZmWMvft7l1aFe5IsZFogYDPdtL4gHrdWHhFR3eubHOjXZKxJwcPTE9vpNXldXs4v6CSS5wXNiqOA/lRPPZYsHw3Dgl6MhBwWUQw0z1HStdZf7EQiTaoSMoanK9ufZPKwGkK2Cm1UUo+R0YH7VVVL9Wv0eAgpIfA42BBgyBF2Xg0/cPJUrTfRO7zyLUiZ40mgThA/f091kMUWKkKffLIxpSuQgPi5ZsXtWmQWCcHzGZ8lpx68wYChVney9n8Ztl2Jfnv1U44vWFro4KH50YcjyPL2PTztLdUSqtDJIKBplYmoJpJCTnzMa09HCTn4aS1ndG+adx7dS5Vdu9lK4ya0U7fY3Xif4MNyHQcb1V2zmdbXvvPIY6IjgAAIABJREFUcHw+r1QhHdrq4rKNTIzZyAjy/17VJKQtaxsSunVm+5K992w5f4d3OgehBeXzlgv1+cvarpPsX3b+GsZ3jO2KlGa7ax//fP1QD8frNONzpN1tYASuWdvqSKUXYrBOJ/rM3pzpNJrwEhDReZzIXxWXqSCBCJ+AhyAFngVclOxLTsKnd+WscBDXQ9PWx5sqgbYocniqlDv2r/nFex4/WVF1ztTUuJyZ3j53dCgtf/ON63JQTvtiHgn2IMPisL366hWl6LHDpH3UiqLPHaZs1gebhv389rdeaYswx7X/9N9/4fIc0xN248b5lumv5vHy2eAEcc+UgBPsQlwmfYfcBXOLQ4FNRT27VSooUln04ILPw4vPQ3nA5ktQEfvdIqUVY2Is7NVmVer4PSmpjz6+Y9/94PVnSg+e5lk1kIwzKd+Gh1L7ebNeTApQlL7NfFsELtl7f6HXaFo0Z7l2RNc4EqSeJnrN3pihUigJcSVCI8qhlIk7Yc8XKYdM3GvcY+1hRrY8kWojGnc5ao+ulEevS2fUiL1xzQa+BSqhnRXr3Fm20cEum0wVSQ6B7mrhssj62cxohCC9Pb8oZ4LeJAOD/TIcLCL63KAlQP4TaBKODChJVocH9ANv/R31w3FDiONACTdcGvV0Ua+JqtAenCU0KY4j5zEWrksaioUOv4ZIC8ia9FY2ndm8WCkNZ3MBqQKzsrGICsgdY5TYmECnRDiXL88IOuX7yMMjDMXYnrVMvNlR47lQXfJgvaK+K+Hg1KpKEqoApwu+TdaJFSyfuBWpnUrt8g37I4L9cM4TqBecDK+Wqo+stv4ye6/t/o19eopryC9N72+5f9td4xTXfnHjc0I5Ug+93Z3W15O33rxzltiv9GSi3UbNlUwnZCsblbVdJ9o/TxJKMJO+TLvF5Og2EXHPNH8pEGhnQ880vhdhn2sObxL/zIFkOprVzCOKodfWfYfZtfEOm6NHXbkk9IA0CQ4L5FsOVF46PHf2Ra7FfpCScD4GmmOuOQQqAvqLOGCUtrc70LAvBGLs+bqQ4NF3u3jcnr6bYBDSLOXOvEA54Iuc9MLhI6Dk3nCqsDs4cnAGOfAJ4kjnE0C2chzgCkITeOftG8em0CnioLz+W++/LGfkJMXerFOBQN6PfnxLvKfZ2UkRgnG84r6x7agDcw6A6lxgrFSiJqFVHBqeG+gOwSRIE44MATBIGHOIM0efLopMml8gZmtr23L8ELDEsW12YpnHne09++iTu/az33njhSM3Maa/cFVUfuA4lN2br4iYe3G0kbyGodstmC3s5GxljwoHV1flFbockRTwiK0uziWOcjqk1H+KjujVxKlJn4+GfbUDMqFnoDO0Vgjy5Nxg1XoLG7a8uCKHAKPOYmMTcaiT04xcJUYDz52FycJybk2nHRwe2uwMVQx04XWVOt6LUSAdFHwJjBCQZqBYzkdwsjERURY6xPnA8cGRuHJptu3iVN+bhVXlX+HhYMBwysiznkToQz+DNBbcGhAZngmGBZ4OxoXySjYfJZ5BVmPjkt+nhwnN516Eg6P5qpqt71fs9kpFbQJweOA7NjscBbpQ59zBiXUgrpf6VZ2tEioO22MCpJNs8X/Uv1d6tVK1ng6TkCUNLCl7psR/v1SxzQNaCARZ1tEHno3KtBPS0xykNE+YItAyBQhlNRhUmww4Mql4YKtA1VHS6vkPZLaFFIWMQca5CrE+R6OcxI02DuXkrgPVWshN+zKh3LRwgGz99lyn9XVU7PHjRVEN2MukcIKHAwqLjhV2jD5I7GsI0ARfHOYEUjgg8Ong6YygXp4qk/gzDntsVwR2/IzedyfteaXqpNaLLSmKIEzlEATh07R38BJsF0qFuIxdIyUFsTk4eVdIgyWBxOZlQWBJyue9pDnTbtmAuN++88i+/f7LtbTQaZYYY2AuP//ivhxHHC/mhuokCjCYL5yNsOdIcoiq0dstigF8Suw+yBmtKuACxXtVkVf0ju9QAS5dmNJ9N79A5giAyRzwvHBicbaYK++7aHq+oHiclaBdLwJtbzU/cnCUU29RKdHq5yKgtWjWGNBpcy6v9TU8ElJUkBlVu2u/yPFFB2Og5eHuqr021akGYEdfThJ9ul21J9tE7t5kTxoWtUjJjaZTBZMwmDg1bkH4Hakpov5yLpyLEM2qH5JRUg7fBpRHz6JaspsTHdZZ3DW0Boh+6M0BzIqhODc5pmojFnHzplYO9qCgHiUsyhtJ/+I40i2GHEN0/+sn9vJLl+TR8zOIcs2Lj59TmUDa6fzsZFvD4N2MV+TYZJu0aXpq0uPO02pGc+gqjJT5K69cboh0MExUPjhMSnRX1+nhvtmwbFR6Vp3kRJ3GYBxxcEo59RlSCjEavybei7qJZxxhnFvWCwcAf4/KlOz3ttwfUSHYVCHzYvZe+/3bal+/yL13OttwuvExVqqY+vJV++4lGj7WZxXHZWGnqv/QtiK9S1UkTiZd4dc4tOnJ5IV5zilK/JPss+GgIOrdWV+zsekZ6XsQAMC3QU5C7QlEBq9rEB0pyf2J29aj85clKlNyTXfmg2TPcL7JEPd1IpNB8QKk9rI92Sjb0m5F7RcgTQdnpdUaEcm65P3DcHLmhswuDlVtZXFFXD/sB0UF0QYA1BUUAJuAlhYBD7YC5AHEl7/zAu2lDUs0f3QueFUoDUEPaSYcBpAUAjFswnE2rnm/810IlpKW5wA+zWdDNwYpDfp48frwR7drlVikcY67DjYcfiG8k+MOdRyAO/ceCXknyDsLNwUnDlI1iDlIDVzGdmMCWcfuf/7F13KAQMGiC3s7+8hzhO9E2ovx8cpenyAU4UCC8EB+CLqd6B6+htnMdGqsmgLv09rjs7wv9ztRRSUxu0w7gNQiQR5/lmRcrpMts+qn2UqOGsk4VUsxILHlM9yYIxUoKbfOe7NVGFHNoGs84/g8F+hODMwWEJzujoqIazgRzVoVMYERnWwd5mx+g9bw3jqe2n7uJwQAietYHEN9XSIWE0nynZDuIDA/3ChbUf1oUs8YIT7O0Ul0P5c8z9Ex2sXCdh/dtTdfvWR9SintyZsPhjnVShgMUBTy1BB3a2OuVvW7L774Woc/FVFESSdt3mC/05cF9MPLOr31RtYJFUGsULA79x4rFeY9X1qXbwIJYwjY9FkHBwNGFEA5IZAnCAwEuiy8TD6dCABoO3tvfJa+Nufpa9NklLgHUB/KLt9//xV1OX8RkQHrAOf23lrVlnadg8PhynOP3kBOxnV+iPNYTH3L+BnOUJT7Nqzt7P5I1YfBb6jtj5pqcH0NZ6tbsvsje22RnZMxCefR0UavRmI91Dk9mWs3tFqp8zWiuqpxfPXqoOwee/Hj83nN2gbugUO604r22nSnNGeyaby4x4Fu79+U5RnmcmAwdLgviUhO9eFu0ezRRmrDkMqkcWR2D0q2dP+uzV67ZvmeXvWb8r1tTiZORq15fOE4hV08je2KFhOnmb+oZDvOtsbzpV/R3t6e5fOdNtTfZTfP5a16uK9JkQpuZ94LAjqYk4r9+PGhHHUI7t3e9MwdwWNsvwtT5gyV5uruuk3md6UNRNoHom0ol7N+ELRbWd0Qty70acIJi/ni+3BA4It8671XMihCKSkjb9ZKnanMfBbOHSg2JFdE9uDLnAYtFQes7Erul1NVFmhFVFEdhwJxb/cfPNZcQLA+7sV3gH5/8ul9+84HrwvFaodOxb72yjh/VpxH2FDQ9+lpmh4fJWf7eWi2tbkjLgzcJOzwcY5ioP/QHjh3cDJxvvgvUnJRso/tparNxV79/A3icvS5Oo6mcBZHpt171aohG73U6zEiqvEE9kk/j+lL6e6kKdoYGZ10DXmCKc8dx2p0aA6M5eRrtB53jI80Ai8cnFenOtXR9yQRPw40nJaVPbOni+tCY2C4D/c44ZBNfe/Bgr10dcpy+U7l5zl4MK4or95bOrCdcqccK6+yyWnz7xddl0KQcCdNMTtsor/DhrrKNv9gvqYOyUZk0YVnzcKBiwI/hQVz8SKCfDnlWkkfQXJjQaFvgKjUafUEpIsAj6dcEaQcIn7ZxcPi5Xv5k83Axm7nPJHCAr6loefkudEUAXu3ciq2iMxGhgbk6KDJEwJXQJxEAFevzDUonkbuHh0JHDcJ/WVe3DMN93Cq4BJlydbPs1lwWHhWt5ZKtnbgaJPrsbhYGyidVwfVV6lv6MhX1tHKcFw8BZWqkTS4zLpNDkhcz/dnZh/q9PZdGdfzy8X1oiigPqb6Neqfq12j6dqK1n+qxudPL2sbwukk2M9Vi6kI1N+BjSdNmO+o2tywN9Qd7PF2LPUXCK2Tsnm+91ZL4tRMDuTlEOE8EZiQnn50+5bNXblsPX3O0fAALvNM00VPbbuyz+nP0LZGoFnY37OVr+/pm/qHB212KGfry6uaI+wUAQhpAgK3B0+37NZqxQZHRryNS3RSb16jDeP2OST919NRsZ7qgc32Fqx0sCdeHJy7rA0K0bc43FSNVCiKE4MjiF3gewnU7t17ZN/+1qsNfQ/hjUS6mnQR9ymycmpDcdq9Dqrwo49uu9rxgAuL0mxTfecysgORqqRiyrW2nINDipyUezSFBNEIR6TZJkZVEWk37GarHlFOMyhKIwdqAejhp5/et/MXvNQe3kuz8J3LgJRsaWXDDvYPheyLM9ORE7pF2TkOXLuya+6NeYAPBaeG7zgO+cbxWlhct7U117Rx4MK7m4PWxRijbB8Uh5/Fq12m57TP7KzvE4JTL+vOVmF4lMeAEvjhegkJNs/+vLEKo9U1PCUVOW8n2jZeW5yF2EyZ7zz52l59ElT7duPTgkvqwiqVzJXt9em8jfW60VM1SkbDp/Hg9MODxfTl7Xnr6eu1ixdnrbfT4TYeJgf5a69eVt6ytriThDr8ncNyh9Jc/H2gp0OL+OunGzYwOGC5fN6mhrskq65ov1pRv6Wd3T2VQJOrhAQHwhHXhtdCCTeOARAtt0czuo2NXd0HXWghB5MjPS28yT16N29k0vftzTdvyAHLvryh3JKtr28JXcmWozcvPjYDRmpxcV2bCENKRAckitP21ps3lG//7LN7+jljBdkBWsUgvPbq1YZSSneuFpTyIipsjpYiRcX94xydlI8/7WYhxbS8U7YvFosq9faSfU9M8jxJRYp/niL/I2u7ofnk0V5UgYrEeFrtjzhYtYyz+yN77Uyvp/o1Gvu9tbv2cb2o/rzH184GxLZXmTLcCv3nXBFVbSa+RX9XxeaGO+2N2W7ZMK/S89nWvaly0vWF0JgiVfzFQtGWdnMq191eW7Pe/n7rpYNxG9vVyoaeynZlIrdnta0uM+H3E+PjBkPhvDdXsvE8PY4W7PHTVRtApfzStO4e8j6ViBQrgMBsbu/bWrHLBienbe7yhVPZfg44F7WsKnCcJUU13GGry6va56AVzUFW7BHGDHeQasl4Jjgc7F2CLQ5N9nIrBIJ9QLBENSlpnKx9PM3exjbRABMkBqdpe3tfASPKyzggYWtB50irUdiBgyG7UjWbmR3X9/KCMwN5mCAN4nGWFMw1mecffPil5CvQ48EWNtsvnLy7dx7Z1s6eUC5sLc4e88FY4QlF2wnGFs4NKS9S+qDktGdgDMMjA+JjUhaOoCBIS6tANJTr4TRGpVs7BydQfpwmnBbK8UMbDU4V6USQsIsXzmme4BqhKs18/Hm9/kKRjIFRiTLoadOxv2F9h2uSAWehQYRiUUcpY/aBsAjw0lnEOCZAooLx0psg9MJa58CnfLo5D68ERUpLyZmyqsiyoBR0Y507f85GhvtrnA4Z3iTwBZeGfi5o2wRiISGnRLS9eZPIC4XfYo3dHiQ94NfXX72iSOM0L74Tx+LW7W80rlaVSOEEIaoFqY+N2u7lB4mXZ+LUsNj3Dw4VLbHRQ8USZw1OD9eGAIfgIDl6iHikoXgF6/7f/eHHyn0TBWWNJt9Fzh64GF5SiA6e5r5Peg/pKfqTre5HZ2l/8n7wQ3ZNyrqtUeCTLv+ffv+cMxD7i3YXQlFIIaUyfvhvKOkMdJbt+kSnUo0ruxXbLZSFwBF0qPl4EuME1VHlWgewO80y6/j2SWne57yNF/5xml3STHi0F5TL1dpBeNljRNwsYA7VH/zgS9urdtp2x5CtLa3YuZlzNjIxYV29ICknD4v5R5eIF+Tka2M5G7B9u3vnoZwOiMOQW8lk40SAKoOAs8dVYVkq60Dm4KdyMxBiUNqpqdFjEQWeNe8nELtwYfpM6uXqg3f7G3v9tWtCv7kWgR3oDI5TBEgQdLe2d+3dt1/KVFqB4HXUvk/oy0FBiAm2CrSd88SFUP3nIYuxtrql633ngze8GCFNMhVWpN8JTiH9vvzSxdr34eBAyobAHKl5ziRsJ+0oXrl52Xp6u2xv90CORRFScbGkfn3cX/v2CwdCfx5+s6CzD9va6rxgbnBEeT4xjtEkz+Bnmzf+JK2mzu9D/RoXyGD03Tp5Jb34d/yFcXAc0vYomyjj8lDVxnuBOktSkNze2U0CdiN6INlSaYhhePE8NG/u6NBcvEKYig0zOzNp4+NDqmLC2roi5dHeJHwGrxcOClBkeLrNyp5sjtt3HtrVq3PywvGM8ZpxjiAAi8hFdYciqIpKK7XQnq5ISA+FTt53mhdjAplB3wECb29fvdN49vM4QThdGC9pK9RY+aBy3nOFiIUGdOiV4KSh14Oxcj2lOloWyBgRFL/DAGOw2LiQo/lclBiSk/+j738m44Fjh1GKF9dRX5WHi/r987RqyN4rB+LSdtk+Xyp5FUCGj+aOqDs4HIrP0mvsNM/lP73n5BnQc0j7m62J0wJPxnWLAEXFetO/PcRI0hbJseEzUI/DQWJPkdL6D7UHmAKRUsUuj+bs6nheGlrN6QEQr0KxYutoyGyaLWyVrVQ4tP6hQetV524I/Keb+1JK93XlqvbSRM5Geyq2vbGlvYxNg2/DoY2tINhRAUPibwSPg6CR4A07ykE6NT12KnVhFUeoW/pF2cjTIrd8D/3x3njjqpwwXoxLHMHDQ60ZJoB/c6hfuzars6Gdoxv8EpwXDnmKHbDrSHVgjxHrY+FhpwgQBwd7hQBhqzhfuAdViT5ZEZoCcpOtYOI+QYkgDnf3dElPJ2wwASMvAsgH95/KWUGMlWdIgUqrMTNeng/fSVDO39HzwdGMOcQxXYEUjuI8IqXdXUrlUWXVjEAJ4SmVhSLh6PBvbHhWb+3k1fRi36Fu4v4gG7t8e/Tt+ezs5DiykNJJmcUf5LAjHX4TXyCLatSv0XhtCVA1EVsVnT3n+AJiRycDQT9Ihe/O5pUOig1MJLO1uStiFqkSFggPao0SxwSz1XLSTZveD+mKUkYYRnqbsPhYnBzQkF3b6RjwvTg5EGPfefslIUnZ+a7JiZfKNjd3TikbECW8fUqiX3vlikrImx0Qfg/sePXqbIMj0Gr51HPMRcHVwI8Qk9sRdOUIbWzrHvksmxiyMS82Ag4Zix84lRQa6Sf+3ayF0Gos3BtVY0CrbDwiFhqCsuHUW2ZpTfcVDfTiGqw/lDFBiygd5zufN+Jm2W0dVOyjx4d2WMmLcMlBwfGIs+xtG3Bw6o0Jz7S2QxTzyN6LPdZmf2RKdmv7I5OqCsfr+P17ir330z6+jG2QcnBqbgonSj3kUkNO1oaa1CYl8qwwH3OlPkoJ9UEp15WaHaL7/9l7sxhJ0iS/z+LI+z6qKiuz7qy772uOJQRCWIk7ECDwgKSHfaIAYvUkUqAACpT4RpG74i70LD5o+UABXEB80hLa0ZISSM5yZnr7qu6u7q77yKvyvo/IOIWfmVuER2Qc7pFZXTWL8UFNV2V6eLh//n32mf3tb38Lp5lsXBvYvxOwXWX7V1OS3a5txYHpSBTk+qm08gXzuZwFQVw/3SEgXvObOVk/KAm90HA+wmKS5XRXsMgaPbumBl23SYpytr8ok30lWZhbVIcBHSuCLOPIWGsCfu4VkPXWaa0z1mzb43ogwPBbrl5hQ21cNRQOSkmbg6y8cftS001Y2zHMLMngkAW4raozHc0x5HpXU+qIq46PD2vgyx7DMxNAbm7saKEI757gjMAO1IM9JBzAufOFY4SDxIFzg61zR4MgcWV5Q9NVpKWwt41sOPdIyTeBMnIj0BtQUMapunbtnDpnzDucKkrCVXk56B3F89QL2n1sSa2RNgOpg7gclSJxsq5N0I2BVg0+mbwKwxyCoPdLTQWUM/3LUXioZw03WH0NqzjgCFdR+TXCP2cz4Ts5/Nr83QlpR6/d6v4q1V/AzkQzSrLrTGjX7cmBo+RiS7/kdaGsrm7od9++dam8MFu9ACYfThE5cSYNB54/E7GZJ4u3/+13T3VS4onXOpTApaTAILGxsftkd9gS0ajwwZBDPLvz1UOVyK6VLq89l9QOsOzGxq5Kj/PMzbg1FafCymgxEqTQtBP4kwW5Nm19U6yTbLVeTKsx9N/zLiDJeW+pcDqLiAhyXziCYE49m3kh+3uHei9RjFyze2HWoqny7WJWVYx7uzpUJl4NdME2QE9RlRKoTBsu4NV67I/O6QpXvOjcDhzkWuVw5fWEKv50fQTfGa6WKm+6nB+qxPLqG3W4Q+q75Qqo0LW/j/tznkBYOdeR0Vb31/jZK73xam0D36dimaz1AFGrRVp9PmrA5TxArTjDRlX324puu4J+eRFtVz37x1w6advKWB/QSDdfkIEOkeW5edlfX5WegQHpO3tBsqWkcmwoBe/ppBJNJ3H5PhrZ7Xq2n+pRbRxaKkgytyu9ByuysrCoQQmowOWLZ4+0JohqC6Kc56RWbJ23fmn2OdBzJCVGhwfUrjbbhJ0gzHyA5xK1aEMdhC0U5jMBLyetwR+oCnYc1AakI5/Ny8rapmYSsL9/6Tfermu/HKXGzmL7aiU8QLgRPCTghaOoTlSD0nkCUWwrRRlUzVIRi5CfX5fPshfSCgi0KE6pOsj9d5CWVdzRCM+v4sDR0ioqI0xahFPmvAWG2KoM/KcVefmwcQ4ThMOGy4157TX85+FruAPDUFRfw77zOPenPYK0aabISI/IzfGUdHdUqy/XbtqzcxDcetW7jlpqzARj0oD+wKZnEgE70k+pnl6NfyeaBZR1szGPjg5pZOOH91FhoQAdutqmlWvnFOqEJV97YCxBeDgg+dWLklzZEycMhwSnBiVgHJx6XKR6k9RSaPBxTiuqg+YCiI4rklYcFuPjkDfmHXtpIedVyphtnjkB0fUySLOR6sPQaOljf2+5LJTnJKLh58CzVy5P6WKN+s7qPRMl4Es7BXm0ktXyYZ6J1BQGyWqdAmFHCsW9DUewhl0QLe7cDpfHNlwf5b5PIaJy4EgdZ31EWXsnf3/Buo5iX5gTod5bbo7c0aslQZuukpOJ69muaqK3r4127V+U8Wv32nFta+38U+XdgjlgyDtkDg5U3qCrf0ARyY5AOTi8DhrZ7UZzm9ARxzKlrW4S0lHKylTXviSz+1ogQRD0ox+9UVVNc9IbnldYkmbB3rUK0EAYkNl4552rxklqkotj7ND8QvsFJGZkZFD3JLTCvP9eo+fBPmEjCFIhNGNXnU9p7SNW5NFjeIMDGmTikF+/dkHtab1Um61DS7DWOg7sFRCL0TLDWcKm813wKWsfD8fm7jdPlPoAqZoGzUhI2Ds2Y8b+wjOrzMfZ8XID0PCz8mxeWQa9AFtMoAwSZUrHXeXnwCZDofA+ayc9B8LXM2J3RhI//Xq93IvKIUgtHw2J8Dl0Gk5jObHIORU+gJ7a8hJU/3ndawSQb7kCKjg50rUj3p/qFgSpBNJToDeUSdZzKlUg74CqghV9futobR5olHSHjZ8ZVOXlBNcxLYDG+WzljjxfVNIdwlfuXOjCoGppZkmjHyITJgjTjwWzsrKhhFw+E3aIgB55uTwHB9VUtSkbJiVOEwsM73x4qE85My8W1mR6eqphj6naSYmThBMHgQ44VpVHtdSwuvrK5bv5Pg4iC3Kz+icQ62OBYDDI1bMIMI6MAWgNDhHfRTkj0Y8bMJ6BsVNtictn1RlpBxL1TRJdlOXdgjxazUmumNTotiNdaZ5ocLw1ZWQTtb5TVk3nGx3/La8D9djCvYrqb67l9RHazPlo2bGIe42aPlL+3twonvj9hVJkZTsSoHe+dqqesdX9efrpyPjZeLsjXM++vHLb9Rrdn9EJbE/UXmcBx8QUak2t3HlHetsxbT+bR75ggqcQu3s6RMa7SzLRL4rmoPhL6gUbSOqllmN4kpsc8wuuC4g4BRKgEZX5bqrU2BCCssdP57XHE5t7lMO4QbsyN7+qg8k14NTA3WnFU2K+Etjh4EAcRqTQdYFw/uDsUIGEE4/9hCIAAh03SFNe535Gq8+4Lg4OXcjDYqj+rOw1oCzsHdjiet/FHoEGG84ggTdaQ2H0it/D2YRjCfJ0cJAtS5swr/gstA7fC/gOvos/OJX28wq6o/CKLu0AaCn/0/8d/nmlcjCMtPIy4KDynmmh8ReeZMyGpMJ+KZHhzpJMj6WkP+Cmhp0yBlXzo89eaOt6vHQmIUQwnJy4C1Mdpbll1X9xqfFGC4lzgRYppwP98EkE1I6nvbSyLtevntcFS3oGrxinhwWN84KTYDwgy5kuAnsWiuoEMOEh/L7ztmkhuJoI6BITFzXJ4RGr/FLy24NZzcE6UhTerOpBjTgu5L+JhliU5F0R4at1MjAIPKOiUP09WgaPQ8X9Abk6qsM74N84OpCkSdldv3ZOFyAIEXwlFq3Jvpe0PJ+/W8WX9bFp54CzsXlgpeCbGdGqjO4OQ5f80EqtoqWiLF3Vzjf9+jO/HoFXNwK2f5iGz0kcrt6NonNPWmR6NCmjPZVGtKxRHBwQVjZT01kxx+plHAR+BFG4bXB/yiRd7Shupd7YLOw7tqhRs+BG98b1STkR1J2enJDTY4PSEYhMNvoMdhnb+vjJnKZtakm33M9Xd5/opvzj9Fx5AAAgAElEQVQmThPFHTHHB9uErMijR/PqWExOjsngYL9WctUL+HgOfYZTw1rR1lhEsKTIOHo8IPsEsn5gnwk4ccpwppws7gg8CBDOjwpEBv0S+QxjAYUC1MhS1kZPYZxU7VjFdC06Cgcr+nedNjZ3LFUaiKoqYT6nQIJqyyWTNo60angZE+11uab1kCpJhxTl6qjIWK9JilvO3RYaEwwngMEGEfnu3jMlhA0P9snm1p4OuJa7DVaTeZs9o/ZherGqn4Uc3AxVYGLjDLHhUxqp2hvb+9rFFUeEF8UEAn50R4y8MXoD1lXbIFDE8+jie/HC2fJExFkgcsABoBM498EEY3LjTEGgdvEo7uPR4zkZHxtWojWTifQZje8o44TPU/sc7lgtvFhRFj7po7feuHIkT61tG+ZXtErKO5k74uUeuI+nNtXMHKpDR7denoH7JBrEKBEBMceBQh88mJE33rishjOuUQi/v/1cST6dOZT9fMIWiarfVhthb6lBk9bwwntd5vqv7+PXI/B9j4A3CO5MluTKWErODQb9+oIb0Y13d18+/eye2lQaUbJ+KTGOWu0U55nMmcio8vu1q1Nqh7Cr2DBsMv2jCN5UiZ6USUx+iKZkCgUtClnNdsqFqXE5N9LRVCzW+i6t6x5Dt/MjjSeL1voGJBoHCCciji0ri/2tIMC3o5/n+wgEzcE5mj3AxkKnoJKMPYfgtNHBuFlvqazylThX95H9Q1lcohlzBSUK33c4oxHOyviegY3n3uEIlt9HGyksrk3VG3prqCsTZJszlCBFtaa9qMr9gIKnNB5M0GMpNAmU2EfDg1Cuzjg2gZR6qCTayY6udOjbRfnayvOxn1by6LXXdrn4oLQ4yv0FuKzqMxQT0pUqSjp3IOPJHesI7iqkKpZUNAXNlMlN41mS4iElRMm3ypdv7alyIymrVkqPPkmYFEygjfVtndTNHBzNFx4cKpGYqivy4mzgOAtEGDgv5M+1GqkjLd9890wnJfcCApLuSKkzhOfKPVfKtk2EkIjmMJvXCUqZIwtuZKS/XPJedc+rm+rkoSNDlQEigpS9k1Olgzf3VM8wcW0QIXgqVy5VK5dy/TBnCAI2zlWjwx0eXbgaeW2oo8eCAA3TN1gSfW9Ue9UrWYxjFDl397AoP3uSNW6QGr9gXgaEXY8aIFN20VRdhSsbrw/jMfg1nMfWZG6HUza+9mrWh/E4Gl3D+XHV96090uqs31+p+yun6mLahtD4+Rxsx3ZVjV+Dd+PciGq72MJ2ve7312Du+DMqMbpobUxQZr8+ntTGp36wPrxv3czMoiLPCKFiK+B0qJ5LILsQd702O9/TE2x42HHQY7S3dPPrsc7cxzmw16Q/vny+K6W+EfngYq+M9KYU1a09eH4qU7Fd5wPpjVoOCtejoIJmxyDy3KOnpt0Ja+TwcH2QEiq2+C9ZABxI0G6uybVwchS9T4jquHFt+EPo5Nx/OKsBaTPOJe+RMeSa7DeeBWAfAY1iXwjzRqOMrWcGTNefo4KIx3HubC8whIw90NtH+DUSVFGxWzBZw1wTBk4rRWgaGe4jFfq5b3SuGqq3GWicmEExp0evEfSRUkemzjXcq3MIyo2Kvuio9xeqxMopGcu0LIguzg+WpKe4LwlIoZS5oYsTdKcGGcBzZuKD5rDoQF/IGw/09+lzgJ48n12U61cR+bO8a9lLDG1kbH2+MZNGwpuk7UFrMlpBfvHxNzI2OqQMeBZmvXJE7kXFpIo26djkOXCEbt++pN9zFHkwVdcXi6uan7129bwMDaJfU32uTxSEorQdQbGkOjqUK25sbmt0QATUSNeABQASBdoFsa1edIR+DosLBy3qofBmNq8LGBiSHPuTpy/kg/euK9/nuAbLHJyS/OJ5VpKMX43ysE1ikULQPwwEh7Epr49yv6igcWOwbirqwCGeTohLo3M7ONccjoqjX752QK51or7zKcrrI1Qt5dfgdknNHrm/wFGovbYToh39Lavytnl/io4Gxr5ewUCs+wtVOtW1DYFCekvbFdgGB+Wcc1Blu6r6cJ2Q7TrJ+3uVtrWO3eY907BUGw4XKUfHwbECCUU68iZn8fDhrAY0VJIy7nDrINSSekb51vp0nUzKigAL4UBs0VdfPdZADa0w7N1JIUZqJzNZ+fnXC7JaGpDTI93yzlSPOjm1TV9NGX5RgzAkQOpxXdhz7n7zVBFrZDFw0LBxBNpwI0k1+fyu5YNubu/K4os1WVvb1mITR3+4R5yRxeV1WV2xtgrYSde8YQ8E2eF+IRo7zcH3tUa2mf3H2mpklH/DHKinVB3Vtp/EefqsB4eyHDg44fZB6uBUylbD7RTMo6qtUNABDpwWr67ivPpS5RUyr5fP8kDla4RIlNWbSjWRMOr9KaE4RFqC1d/fmdCS8ImBpKQS1kW4QmyyRQjBC6QAh8bhQ7xBUAs6zZrjA4y4pcRdKqIg6fX0Ui1V2WBdvC9zYEgAHvmFC6c1NdQKCuX70SFASZIUUaPzvfTw0aNZzZ2CaODw4LXjuDSzE0xM5Rgd5lRngYVDh2Q/PNVFXpVxgckPQuIaNF/ceSiXL00o1FzPIGmZ+ON5dQDJ7daDWulaCysfJy7O4agO/4XvQ17/Rz+83VSPIc710QS5t1KU7UMTh/PvY15TPqxOVsHEItFPYgMPOyT+XXXXR8NWDQ3WhztMYZJxUDKugYPr05TbQ9isDjsTXvESaf2+wvtzZ6fp+FXZl/ZsA9cPa7y0sl0+fr++vwqDoXb8aCCcLJW0IpU1cXU0Kaf6rbiATRolW9Y7qRKqjzxVgm3Bts4trGr1EByOuFyYemubzRfHALvL5k7RgakJV3Pp4tiFRudiD754uCpfPFqV/vHTMjHaIx9d6FEZkvCBXcfmcj83b146Uonkm/O//9kd06C5ek7tOfsLXEWeB6eEgFd79w31GXE3aHCMjg39q+hDdevmxXIfL3cyVaIiUFlm3Lkmd4iTiR19680rir5oNWrmUPmmrQJGc56scpWsxkk6j+28G78f+KpnzoxU9UdUoT9/JU5AC8NFNlD6/1Uwkg+g+QuVjtOVa9T8vOE1gmtHuUblZqyUOPioNXqzcgE2HRybVKko6fy+TJ/tV89am+LWGT0mAJApaR/QGefZgIyAZDDpcB6Mq1MMdA0O1aFbWd2QSxcndcNmkNERYDIzEZU8m8npRm5l0/U7buvGRN44cyiff35fyxabSVvzPRgPPFbNhaZS6v0jqIchaXao0mYur6knWPYgWKfhGoXKqvUZN3cUMeG5XU+G7wXyZGEwiTActdEI0RM9VIieSG1xTyBSwKNs/FyT9hG0WWimzdNqkjOR0dv56EPrMnwS0R9cgpW9kjzfNEdGnQUR6etIyJmBlHYPX9opykHeerN1qWaK3WmYQ1Sbg7Yzwuf6Wqr9eWUjqX+NCieoao01unZ4PXlddYCw+vhW7vs1v79YtqGa/F3PdjW0USH7UmXTTtR2tb6/V2tbW9+fFiqrw5+UdLIkg10luTiclOFuGg+bPWXzW17ZVIT5ow9uqaqu2wtPXbFxk75hwzY5jmjVqrX2gY2b4G1hYUWRBWwTtotI/mUSmtd38/Ll822ZmV+T4dEh+eByv5weMKTEhfB4Viqo7n7zWN5/90ZdfRvlay6uaiqeIHtxcSPoO9WjzgnPRtB8kMkocqQE2u4udXzg2kDWpSKOYLy2AbFbGxXLJR0UsHJpUsr3wVPimiDv2B2CZtI8OFi1h1bgFdDqyelewD4BcfxljnGrvcDXCu+dtCFczTBJ+1eWZGyLzErA2ZwghdIs2ODSnJzuFclvrcip0UEZGe5ruhEyCdEEoAzbuSG8RMT3KFEmDeLdWMP8EDgnaLtAfGXzhuQLFEkelElDNRM/x7NuxcHBU8eheuM2DSYrTPUoL/izz++rwwBUGPXACPGdq2v0C0ErobkWBNdVBeONbXUueKZGaTQWARPu2dMF6ejsUOMFJErjUL6Xzr+1Kp1R75vzcB5Bmc6fP61j3UpZNMq1fS4t7Yq82C1p93h+1pMuyalemqWKLO6anhLODorGMfmJUW7j1+f8egR+JUaABB7pKdbHRJ9odSo2WNu4PJ7TAEdR2oToGnUV49qHwwGi8oeNHa5f1LVsHA6CvYKWWUOCZVO+cmVK+TatUIiTGGT4R1sHRbnzdFNWFhbk4linTIwbqk7qDWoH90Tl0JdfPpIf/fCNhoEuthX6AE4Hz4U4Igi4IzVhpxDHAnQMriSfm5wYU/JvHH4RzgAig+cmT8nSyoYMDfTpO+LvNB9lP/BqXtX/QkIlk9Wmo+wb3BvvLNwp/CTGtJ1rMDYE7KRDHQ0sc3CoovJNuzYStp/XevQVDYrwzTS/xtGKFM6v/331z9V4NwiZDbExqJ5NBmcTfCQtReksZaW4vSq3rpwGG9GyZ0rmTN2ycRkxLH8WB5Aph6aultZleRnYy7rGhhcNqAtIBRs+MtY4O8Cs3j8Ex4bohFJviGPNHZySln9//fUjuTp9XhGSOMenn0FOHorFa+H6RABUPoHg4JhFMQqO8ACjOhLTmABnY4i3zzl8Hym447ZRcOIxiw0xqeM4S7XjrJ2lsyIL2yXpTCflxWZW1vdyMtidklISGDCpzg5E4wBDrJrHjhi0O7fD6MpJXCO8bizasZjuRK4dQlY8kqr9vrg/f+3vLxjEExm/l2BbG5WBt2OfG9l+fo79xRyjLUbvKapT0YQigIFLiFYVdrFVdM99UcmDqjC2IcyfaGYDsUMUHoAUgUSzsfGnXRQojr0Nn4u9IL2dyRYkWcjIXtBAFGcAEjVcQ3XAnizI++9db6ptw3nIXrBZ8yzwQmvJv7xfqtKgAlDpyr5mBN94shVwgyiCwVlC+RjkAy4QwSv/hbRLcUxHOq2OELYbhwcR1VEc1ggBcbtjGvdzjpKhC8ecC6s3J/6EKiptRFchAvMFmrsLnJBqzoyVWLssvBsw59i4LLxeI9BmUY5OiC3Pue7glPO6AYnNyc5hTo8zyoH98gGST3dc1XMoFSW3ty0j/Z0yNdIlmb1dSRXzcm4Kcb2kLgI2WR6aBpLcC84LXqn36mCxfPr5PXnz9pVyebWngshTcj5EtbADwO/dQYB7glgd5XI+uOsbO0LlABOctFezFJWiB4WClgmyecOlacXZCU+CTz79Ts5MjMqFc2dizQ3PzYKGRC2D10iiSBprV4nYoDGNSrQ5l+ex/lSGbrnUuZPOnagd58a5LlHR3btPtSldWJshznUanQsqSJqKCA1dnO2Dglwe65D9QlJW9yyFRRoUB8f4Z9ZM1fku3F/t+rDqw0ork6r1UUvwr7c+gkpFI+yHK7Qq7SGq1l55/b6C+wuRYW2+2KJt//6C1jFNx6/S0DZsu6rsS9B+JtL4tbBd1e+3/fura1ujvN84tjUgWDeff/XHr979aQPKommL9aZLWj011E3bEBNK/Xc/u6NcEicVt1qT2FcQBVLPOEZUarp9qP2s8i2omIFYu76tGzPpLyPRRmsO2up+4vzeK8kCrX1rnaKVuRl5+vyF9saC44k8Bg5LM4fPxVe/+eapUhZu3bio+07twTjNzq/IG0EboXbI044IaW+yZFLvi2eBy8O4clB9i4MDz4Y9jL9zXiunNc74Hfdcfw7K1REahHcVLuixKio9qtEaqxKxEg8UFv3wDqvhn4dS/HpaNTdBKclVPB2/tm4EXo5rnlK5BM0jJL+2IzZQWfhDOqqUy0jpYFdGukUKmT0pFvLaTwV1SuOIWBk4iwfIlMXDv4EzcWrINUKqwkHBubh582JV520mHAx4ogpIs7XwqXJasnkVWAKSBEnwyYbz46q9OFbOQ2m4qRbo7LqgAlVXrkzG4pV8/Mm3ihyRTot7MA5fff1Y00hUHEQ5XJgJoiDVEHS3hTfUCAEiVceYQ072EnbTPUgZWZfce5B/x+l0xn8zbg3vjPYWpKnGRiv5/Sj3H/Ucyl/X9m1OEqE+WC3I4q4pGfPudfMMeF9KOPa8aVD5Y/2OnKNTJuzYeio3sgzWhyOUQesCX3smdlXNgysLtdVe25GZZtdwCYXACavcn67cynp/re6vYp/C6JMjzI3sS5WNamFffE60sl1u/6LZroo9C0fY9WxrhRdk86HW/r2c+ytb9SoEoJXtx/EnRYWDQ/r26hhk44Ls7x1oIIPte/utq8rB85LiZoEMY8l6gt8H2otd9ipP5+14OTSBI9xHgoqpqXFNBxkyfzJVWFFtg5+H8769dyBdnV3S3WkZAq3QzeU1sAZlBtUCJYff0gwp96CaVBX7Ebbygw9uaiVumO/ogTUFIgS22koGaZETOOxdWBB7585DdW4ISl8np6Y89oWiji0Nsel4TkZhaHigimurCI43+StXZyhR1whf+sDlzuLGO+Dnis6Yek+giWMGkji1UsNvkWaja9jPK915q64dRH1GJjZIFEJbSkrSnU7IxGBKEod7srWyLLduXlDPeW1tU5/dN1IfCDxeiLWXLk0KTda+++65luNRWkfEwaSElMYmH27giIND6omJdnbC+ivFOUAZVP+ht1uhs2ZN2ljA8IBIkZ0/Hw+J+cUv72o5d9zKJJ4F5OjjT75TshiQapwjnK4iWgPqrIc8oWBMdIX2TiEPUa2o38sfUniudJkv8rOiOqcsqlbiiKTJgGdN++flG7n7KwWZ3y5pM1XkIkETtcEgpHZFdCooRRi58PJtXTftNscMKonKay9YHxXdlco65R06SuEGy7dah/C/r/uzZw9XeVk8Fb6/cIWlIS62yZcblwZO5JFnD5COavtS0QOKbrtqNI+CsT6u7ap6B2UbegL3V/t+69jnKLa1nftjlmfz7AEl6UoZegPfUUnFyxu6od+6dVHOnztjpeKFgr5/bCn2QXeJYA+ptTWcr+1j5lfU1tIpm8CRg15QpHlY8++8fVXtcSO5ijg27DjnMh9p4vzTP/3XcvXqDTk1eV4Gu0wFnaNYKKjTxt5D4QkplGvXLO1kDp/N9Ioza1kB7CX7EWku9jVa5+DEhN3RbNDY2IRk4cJQCHOU3tHO8ykCtZ9RTigK+vWIy+1c96Q/A5L35AlVu526v9ZTgH5tScZeuKBS4EWLFpACPz+UktP9CRUpWnyxLPlcThEPyFhhxyrs0ZPjpZwO58VRFzZ030A5VzsJo2wZigS4HiQ4nJyLFyqNLlu9KPWAC4VytRNRzbtvX206UdjYv777RAYGejStlYKJ3+qLgmoGIGGeBzJf3IPxoPyb74yK4JQXWiDkBekMtIo0V+1i4Lm+u/9c0SXaLnBUeo5UVyDxO8jd8IKuXp3SSoFGB+P7YnHdECTSZMMDVb1n4o5DlPPnt4rydMMg3QxdmosJJRLi5HA4stgsmCxH6jX8lSjf/xf1nMBXK3OaKlLsf1Gf+Ff3uQg01R4nS3KqLyHTwyXJHuxrkAShlk2Hg2DRgseE8gvZoCmEQKNm6pwh7PVQF9exoQJrdXVTN28qiOAzUuwBYg6arpU+2nrm1R1QJvYzWfknf/AH8pf/8n8sH37wgSzMz6kzx94yOTUpX3/1jT7nxUsXJN3RLZmDXZmfm5fhUbIHPXL61Jj2u+MgrcU+BWFYC1UODuWrrx/J++/dOJKGV+cxX9D+hVTu4giCpIezCO2ODPwcUCQcSFKAr3qcGz0H94hDePnSZKCEfHTHfK0dnEIxIYVSSdWHKT88N5SUqcGkILSmG+HTBdVpadZLg8FhM2Rh4EkDHaLqi2IxqaPe3q6GxC/jVBQFcTr6bMA3aXQ40QnSluZhA5Y/C7q7p0tJys3UHnGKuD9eGoua8upWPBy+k8n4+Z2HykVxByLOxOZ7cRJQuCTdE4VorE5K4Nx4J1mcOFJFQJo4Z44sMH5W8XSmrELc7P54rw8fzWplGlFPI+iZ8c1lcxoh4WABofL9tehdnLFodS7cm91DDHxJ7t9/Ll3DY5Lu6RfaPLhkPdcAhFA0MrigFWh6A86goaFHsqGUbhSHttU9/ir83oMXXV+KgvldO86kM0znEMRVjleUgfhVGM7v9R4h1Gp6rlSQscKa9CZzcrCfUfFOuHjIQDhB1dP6lCDzM0+hgw6wcVrLhKMaNdgkKiVR5yVwsh59I1odRYoK0VUQ45PQzjnO4OHg7O5n5B/9438sv/mb/6lcuXJZfv/3f1+uXp2Wjz76gYyOjsrPf/5zmZublYHBQfnt3/5t+aN/8UeqSg+inclk5L/+m39TUW3s7u7OgbayQOWZMaAh6ML8qvzwB7eDwoyjd4v9ZQ8AOYOkDJKvCtFB5kRLu/MF3cf4O0ZJaQKpVN20E++J/QBH9colVJWt2fTrdLhzR8aD58XuNzrUwXHRqzB6oQY5UEMNbzJcXNP4geCfX7jeNfidK77WvUZInt43TaMIJISg+DCfUAEpUlMDHcChKenvssF2eWpKlXEG4hCtvPcTqrjo2DTrw8F3wTV5NrMob785HbD0q3uYmKORlwcPZ6S3t0edJi+zI6pB5yHKJLGeH/M6Ia9fM0Jas4NJS6kg0DARUzO57WaOGZEDTHnSQoxnPaeCZyynLAOECsiVNhaMJ6RjxpEc89j4sF7H5xPl9jgsOKKtDn038yvqDNZWrtX7rJIO9w+12m1mblnfEfnul52TN2L3KRk9c1oWtgqynimpCKCKAaoILmwqVxO2lC6bNuXlbNbelVxTvIED75wd5+fUQs6+9mrnUlvrt2btxVu/gTJzDSTe9P58XQfFB8ZjsmcHndVsd+D5mL+TsIICVJED+QdzHqurRerbl+b3F8V2tWX/AgJ4eJ66WvXrYluPM3eYI5SGE2xKLiNdW7NyuL+n4nM3blxSh56+d9gjSqJpycJ6BpVgHJDAYE7z+9m5FXVaaPbr3a5NrduUiLFHILSnxoc0/eDpKByfL758oBwfb9vSyqa8rN/XOjiTk2flH/yD/0n+4T/8n+Xc1JQ8n5mRjz/+WO7c+UJWVlbk7/29/0H+5b/8P+Wv//W/IXPzc/LpJ5/I7/zOfyPpVFoO9jLS2wfXc0SdHxo+g8xgVyFsQ/LVlGID1WfWHo4JHCb6DuL8sZ/AAwIJI3D0d88+QQUWdAhzME1JmmvgUHINsiLeZPpljV+c65p9sOIk06OjgnlHMyvsrw0dHK+iUuPhOe3AMTESX9CUMohC1QsMtWRgUnu1VNRrsDG7IxNWfgWeVEdHQG4SAeRfku5USa6OpWSkx37mzhDcmt29jJKLoiIPfNZTT0wgSsCBO5sdOFPkmGFpw/AHNQrzVXBIaMvAs4C+VMrRgzxrxPCT6+AkoXwMWtTKweFdQKCG3T403F9XnCnKJOJ9oAzM9xFl1RPwI8qA54LBIoJiIRCB4T13dnVoRRrcGhYkDiHnschAvtBWoMUDjmirg3vhnUKy4zNR8r/u0T98NKeNSqlmw7F8WU4O3/eLX36juXEMErN2P5eUxd2irOwWJJMzlo6LxfnCLBXy0t1p+hIIU+byJUWDPMXl9+sVGWzsXnl0lDNjc6uK01PmpLiqcXX1UhUfpwmnh3nsG7w7PuH7KPPmQtVfze4vT/SoabyKkBvnw1sCnR3rT2swtZvJKW8hme6QbNF5OyYJkS+IJFIIyQUOD12EQ3wmk/uvrmTTytBQm5kTsV10Rq6xf1oFGdiucHVV2C5+b/fXwrY2ur96tj88ftpoNm92G4d0sLMot06Bppu93josSbKYk7lnczIH6vDRLRkc6td1zLs24jAcHDZSK87ApmJrPLUCX2djfUcLO/g5ul4QlcObOvP94z//RgMmikle5VHr4Jw7d05+93f/kfze7/0vkj3MyP/2T/+p3Lp1W9Y31uUXP/+5/P2//z/KH/3Rv5Df/E9+U168WJTvvv1W/s7f/m9lfNT2Hw9onKvHJg4ixoQjYKRPIXsP6b56to39AycHFAbRVy+/R0oDojL2nfGjqpVKKX7P+OJkEpQT6NKOiH+Dmr0s+9nOOyMLQ/k8AT2ZDvZknhGUv177C/+OxP/91WpJH0T5wmWsuOzEVJRAyx8JqjpqzlWDfpRTUf/aXhly9Br8hCgYVIzU5GCnyIWRlIx2W7RXhv1LJd3cSR+9+ea09Dfo3WQOjcFzTICwFwhSgGc7PW3eaiMnic/zWSYAOU+6qE5OjasjoijKNhv+qpaosaG3OzHUg55fUalxUk5ELc2cHCdBk2qzqqT2oUSEoyDxIeDHO4edTqUSOU6MEVGvI3o4cOTQ4QtZaWal0sfHCgcHktzO9p6sbWxrySOTsdXhFVpa2RUI+bX6jDu8LACQNsSryNcfZzwafSfvCN0NdJMYK8ZB55iKTiZk57Ao6wciW/uWEu0Pqsu6UyJby4tyamxAW31ki0lZ2c2rhgbX3DvISV7XEDR6czDom+ZzPqhxNKempmwxTFIM37eRZIM1WZ4aVihQ7xoerISv4evXJCM8uLBgyCqKKj9zA+2oio0L6FUlbYcYHE6NOsCpkkyNdsso06Iksr61JyvL63Lu/IQUkp0qoradBTWArErlTkKRL7+eIjsEPBFtl+qtN7JRNYrUtuHY+JnbdJL2L+a1g4H3gLN8J3XtdmPbGt0+H70/xgHOGTaZuXx+SGRy0MT9eCe/fLonHZktWZubVTSZilVS1eiQXbp4RlMd1TpiRbUtkIYJhFgTqPLyM7g6HjjV9vBjDO7dn9H5B+evXVsbxaa0OofvzuQK8r//4T+Tjz78gZw9e1b+8J/9ofytv/U7kjnIyL/9t/+vrK2tSm9vnywvL8nf/bv/vfzxH/9f8vTpM11L+/v78t/9nb8tp8frNx7GvjMevseQjscOX76I43dUesTQ7IwQ6OE0EmgSIJIODDuJ7IVO28CJosKY72BNMvYg599n+q8yryvorPNY2Z/pELC9vavzB7SGpq3dPZ0B36h54Y92E/dJUu5lg+EICQdVKp0qPamGRZ4AACAASURBVKcMTgzA5FCvGI0SA3sQhpPD19AN0ftZmXUKGOWJAN633ia9HQlVyBzuJtqrnm68IBwUxIo42EBrU0GeOlLVXhXlo4FZXl+2plySiUDy+lBRoL4+65TdrCQOzxGIlRwlC5nWB7DeafNAlUAcJKneAsL7ZgGDiKCBwERrdE2ehfJr9BWOe7CQ4L7gzDCpgI3Rl2FMcB65B7QcWBzkwsNiSo2+2yMKPkOFV7hCrdX9QjTmc6A4UY0Y3wfz3zvBt0LAWt1Dvd8zb0DyIP/dvnWp3NojfO5hrig7+1mZm12U6asXtKoimz2Ue98+kfPnTmmExBLhPDYNjNK9xy9k4Ox5KSRAd6znVQaGfXUMoBLwZUQo4Pvorh1Um6sjUsNZqXBczNHww3lBVrgUwB9Bc0i/ZNirCbqhaPLNF/CRawT+gHVbN4XxjhSpZgtYKLcf603K/s6uLC2uyFu3bHx4UHrqfPfdU1Vx7erqsnEopWQnU5TlvaIc5DwNWFKEBzSH67vT5yoTbrvs3rxKs7XtqtfLy5y0yjUa2S5PQVXbv7A4adDnL2Rbf5Xuj/fNnETg8kx/QvtOJaSoKUMcnI/vLcvG3IykpKBB3ltvTmvKfGYWAdQOTX+H17853jQx3tWO1tgdEB5QG+xOo6ic8UWxFg2u27cun1irlrZsgTZstnRJqrNHAxwkQ3LSqU2eT/WnZHNzS/eT/oF+GRoclK0txPW25Be//KV89dWXAYIz3PLr2RfgMmKXsc/Xrp3Xca7dq9gTcISQ5gCVodN3veoid9tJB7KncU34n3CAyg5O4FgrkhfsmRVNOvvZcfa7MPCA7TY1fQ0tdK+hypksDc9BupPsicuMtByw4ITXhmTMYif7xZ+utGiTzOnRpJbdUYZbe7ApzM4vy+lTo6omzIvCa3VJcHNucvL1N0+0Vwdld6SV+L15jKUgr2ss/7m5JTXIeLCWB23sGeIMUFnF9bkPFmQUzkyUl6IIQS6vipJUcJHywjjU2+Q577t7z7WL7HEPJhgRFJwanD285Ooj2EEjKmZaNHGo+XecFBCVOAcOKajYjevn63ZIb+R84BgBdU9fnmqZ4otzP2WnIBB4RHGU/C+EwNoDRA9jwTwaHRvUKAylVk+bgfThuLjTjeONuCMQdCKV0lL0ua0KutPOfcb9jKIVihoFVdoNLlBBUN2CHJ0l4bFC/A1F6PH+pJztT0h/pzkk21u7mhbFiYccT0TOHPz8iwdBuxIrD66s/KTsZouycVCShZ2SHOQsdYXjFDEDHHdIfn1+MAK8A5w8ij66kiW5MkoDY+PSDKgAXErF/WioCZr81d3H+k61fUB3l3z2+T25ffuyIgl+OJGYNBXIOCl50lggNq3eJ/YaegHf5SmsV/GysDNswnBcVnZyspfsl56RcU3lEZhfGU2pHWAvIfXvPBeQ8S+//ka++upr+a/+y/9ChjV11/zARnAtglns9MLCqtrpekUV7Av/4Rdf6++pjo0SIPI+4P3QTof3ynr06ikcGRAjgAKtkgt4MKZB1pp20OjJQNyXV5Bw2Tvi0Np39qoNJZPRbgn8a+XgYLBwMno7RK6MJOVUn5XehsEbonoX5oP7cenChMJtENKIBsgdOskUdIdqqYkJ6xJuKYujktbmVBQ01UQ5Ig4Fi61RFOFpGAwy8Bl8FMitUfo5tZrI/N4n29LShuajIedBCKu9HxcihNhrFQnNScnNvlv7TG3uKlkXh+Q4GhMuo27NSsd1Ecb19FlMRH8sLOs3Fe3ZcIowmsDXVHWcdImj8VgQZVxUmfP33rte7hfDc1PJQNXIyMhgGRre2NxWo4EzhCAVzjbkP+bv0ECvvFha13vVxdzdqbLvzxZ3ZKvQJaVUp6W/glVg+Ez1mnAnILxOqpMqlTff6OfuTLSf5Kwzuwo5Ke5tyY3zwzLa3yGd6Ur/Lhxf3g1Oos9rDPOXXz9WZIzotPZgHHBsHqxZ13daZqjwZ6hiLcr6+vU58UYAm4xtxt3s6xC5OpSX5fkFrdzRcujJcUWx33nrqnIaD9Aauzejarxnz4ypDYYLRTNI1g9ogaEwaypNwbwHEY4qJoedpmpTU9jjw+X1F++pjn+2ixPCM7oE76+3X3YKacnnS+oAdqch7a6qvbBmooE+Dt29s3mZnV2UM6fHZaDfKnmbOSKMF4E8JdG8D9o1kIpSnlehKNeundM0H9cgMGZ9kUIH9Yh6+Lthz8H5AP3p7EprwA1vB65nP5yXREKdLPYpCNBxD0+l4bBZh3T4o1byz1hxXeaVZVOO1wk+8dOvrYpKt/5QZZRDrXhOVdowAVzronxuGMnHYzzDaanyNQIyog+E/7zqGvA+CnYfPR0iN8YNyg6nplyASKG07q5y3wmuy6IhT0fzSM5jweDwmDYLkGdr081LvXf/WbkrazPykj8LnV65HxyoVmJ+UScCLxgjoRO4WFIUA5ixthsvCBIbJQRj4N3afHXU73OnCjSKlBdj1k4OVommwSaP8WIjtx5gzRdvvfvkHRK18HxUBXilRatnwvldWlwvN16jWsA7orf6bLPfq5FXuYGcLva5uRWt+EAIi+cjVZnJHMrCwpr2axk/NawoGJ8jSmF+YowZF9YUkDPjDKJIVLSAuFk6pQYfg7K+sSdnp87IQbYoSxsH0jU4pBA4aRqafSKVr2vPVYsDzkiFJ2Op4vjrt1p4zGk29WxDeP36HMIGpJMm499T3JPkwaZcuXhaeruJwiprkDQs0DNkUQ5zsHdkZXlDKzgaOdgbB0W5v1qUTN7aBVCxRpoqEJUuu4FWxBDNdlXpZwWT4GTsnyEfx7Wtr/r+mANWPVWUoc6CTHZlZO75vJZqI8znJcrvv3td5zhjB2oJt2NmFjHODp3ToDSsa+wypeJTZ8fb6mvE5g75lu9ig4QHd9KBTBRb4Xy82VnQ/5JMaLVXIOKH4C2k6Y2g2ufiRNkOGd+loPsGY4GDyHM0qlri2qSdsM+sFzZ/JWRv7CiShe1hbyAQphDk+fMlFVWFxwRHMs7BOlxb907j53Qd8v0E0+yhLnYLZ/Pp0xeaPbDu6a33V78P1gROquscsZfH+Xyc59FWDU7ycZVTNzh+oXD0XKlEsBycGdmKejGGsKxcGvTU4ZxwbxG/Bj/3a2sJYq6kEVlXsig3TqXkVB9S/pXH8RJiNhlytfU4He4dgt7QA+Stt6brpFuODhGfA/q8d29G3n7rSmQEwxczEQzEOng44XcdfnE+zq1eEOPzYnFV4U8mv8uWO8RJvpoJpoZle09+/KM323Iiau9DU3p3n2gE3U7JOUjayuqW9aiaOqUG6DgT1yXJITPDW4mKAmFAqBLA8LDASf/g5ERxcuu9G1vgVrG2sLCi8Al5at2UN3ZU1wKYXflJ/T3lnDdOIiQ/yH6MbbojraJlODc03iNy8flPzhl4GPSHtUBkBKrD9Xd2D2RqCo2itGxnijKzWZS1A8NiyurjXtkT2Bk2RUdrypWKATpYXtfeJqUBn64RJyWsPFzv2iiNnxtMyMqzx3L29LDO4dp5AJke7sLNG5c0ukeHiZ+BauEUY6jrHWt7RXm0VpBMIamVaJCYnXvj7U+Tyg2x9JY6167bFPTcU8enju0K2z+v9FTbFVyjkV2ssn+hPlz6DgKeYivbqmmgcoXq63V/5uCgIl+Uyb6CdOyvCZ2LSIFg7LBBd+48UIVh1nx5Iwt6MoFe4rwSrDCuBCzYbziTMfbF8nWxCzg4VGyCDr3//g2Vp3gVh9sGbM3u/oEGLaARWm26DSK+qQERaApotAc3ODfYcfiCTJGdnT25dfOSaqbVugqMGdVRtF9EZ6zWDhJkg5bjKJDW4dr0VWzX6XMe6PXr53XvrGfDOYdgmMAa1C5OHzDGTB2ctS2thGtUFXYS71OrqNwhCRsuHsr764QrLtygVRnWEEITNorla9QYVkd5wkRljZBLFvmlEwXVvKl1cDAY6+tbmrqg82wj8pQhIIfy6PGcTrhmm7WnHEBvmBhE2qgCx0Ew8G6BIkFd+vt6jfOZSOhkIxftnj7CdExGI1VX+i/ZOFVKytkogT2BAbl3/iCUp3031re1jBp9CCDJ2bkleeftaycxF3RRUr3EYoxSnl37pa7EybvBoYjb2qL2eixs3gdpC96jd3pv9bBeiYXOEeX7jBnEVcjRUZ0k/w7GhMUIJ4r3BH+GaIuyX9/wIGeTFh0fGw5QUIiXRVle2lAkaXxsUJ0ZjBnXo3KEa3jj0QrytS/37j3X8XeRQ+4dmXp6jWGwWHds8neX8lpVxP/ccQs7Na3WXnj9aqARODvV67eCgFQ5NeGquVBFF/cBufJMd0Fkb02ymaxMX6kfiDCXGQecOFArFZxcWFWHBIPZyDjj1FCG/8m9ZekfhbieVt7e3mFBqy+tms0Dr8pMUWpRUGIOOdZ51UagtC3l+xq/tm1ryGlt9X7DtjXu+629P+0DKAlVL54ezMnKzIxMXz5brlRko/7Zf/hS3oRnMzFWHnSv4CsUC1Is4OxZmbmlH9pPPSh/5yCjaV+4bW+9eUUdnHaQ4la2JMrvHeHQJphzy7rZE+yBYJNeZyMnWGXSgfLz78mJMS35tiClJDTY5N+QaWupDlyfZ0Xni+CzVq2Y7+L6pJZArOG0MCZxbV3Z5uULGmgxD+BN1dsLsc1WmDKn6xXbHLWIhOfB6cM2EvzwPMcJhJu9I01Rhcs/Pe6rTUtxETWnXhYaKqus+nmoZNMrDvisTvYgpqyX8mIBYZw6EkUZ7ha5NpaU3k5aJ1TfPo4LxFoarZ0ahydTHxrDkaCEHOIxG1ujAVRy7dK6KmQiWAXJGIfCN7AoE5wFR3qCzQi4kPFgATLBiMRxnLhvznOoT8cm+OPfoUQqLYU1PRlIXzgv8Dqyhzmd+HATyKuymLkWTty77xzfwWGRgBQQiYB4xHHwfKMHqSBSg8MTFxptNM6e54bvgkNHhF/uTB/wnhu9Wz7L+yAtRF4a3YRWmkd+H56PpsQdZAFUgY2YxVhd7lqS7+49UwMbvraRtjfUCExMjKoOBRVQDtE/ebZgEHIqVVa9pjqLeYKhw2DwXES93AuGEseXEvXNg6LMHnRLqtN72ni6qoLahNdkVYDiJcdV67c6LVXh9ITKNsOOTCjsDl+bu4BIfLo7KzNP54J5ZO+r9uBZgOcRdLM8fkL5X0Dv7szVmxMm8rUrc4ubynvo6epQu7F5UJCNjMjOoYnROapTLvPWPmCBAxTwSYygHLJpbdiuduzi92lbT+L+qJ7i3XalS3KlPycrc3Ny8SLK5IZAMtd/8fE3cvvmRd1gX9bhVTegofATFxZXtYAEe01AhbPrAqtaUqwyG87liJ8mj/Mc7nTdD1KvzGHSO9wH9ht9H9JyOPaMEQi3O/G+4bPWmY84DFAezOk2iRP2M9YHdvXy5ckqzTM+j50DfafYBnSMDuvtBpjuvHijaQ/Eau0s90W6kGpmAhXQpSi0DsYKdIv9Em5SRwe6PnFGO/q5rwXJmFw6kRnoTfFwX84PFOX8aJdODuBhOsdqFWtJ1JGAYMYmCrG20eZGpAzSQ4kzG1Ojl80GxPVYIORA2Yzi5hTrDTdGeHZ2WfkzP//lXU1pMHEpmXTnySFsJ1Zp9Bx0cmXyUJ1AykMFmhBGS1aiHu9Wy39JjR33YBwgprHw4PTE5fOAtIAmAcPGVZZudu+qv5HLqQNKuiZzeKjS5rXvvVH6z6F/UBjGn5RllLXE+H/y2XeKuDC+RKb1nF7eIXA5qqw4QX6YI7On0DKfdxSR58FA//mn3+qcYH5qxJxMqtw97xjDwvdiANFd4tmAcYmQMJrFjm55keuTVGf7mkvHnS+1n2dMURy/eSopXSWTHGDDa0a8Z87RLG9sfEgNJE49zwvPoFE0yNhhUHHAw9WOvGdK7nezIks71irFOUJaEEka4LCkbTVAevhDyfPLMqwnPb6v6no4jzg42ObedFEuDeRl9cULTcUT3TtagYPzxq1LGiCe1OH2kfnvAQe8DdBybCLzpKe3Sx0s58Yxp3AG+C8OjnbxHqKTd7/tJy3IvO3cuyI4hYJu2M+eLaoNxR6EgzwCFyovtfhhGI2uaqffqRUoPHPvSu5VyY6sCqjaHlHUqqhGXE+CS6pIQYGwLRXB2XaeSpSyAarK/Taz6Ty3BypRCm14DugVINMQmaM4Re09gYg6OL451Ns0jvyMbwpk+8Nf2uwajSqXsC4mIGXy35AF+/Kb0pXbldzhob5oJjFOh0e/JqpnjR2bVfoQ6aIFADLRKCJUAaWdfYU5cTzoD0FUTSQetWqn0cCT8qIii/u363ea+FWDaqBKgGzxs5EkGyshq3bK/Rm5fu1cLKZ8o/tlc+E+33v3qiSTrUs1a68DWrGyuiE3r188cajYDVwIRIg935U/82JVeQI4Ec02Nkfk/v2ffanREMhPo+an5uA8UQcozANwnY87Xz5SFDHcCFUVqx/NKjmSfj3VzSVBGoqK5GA0cXiZOyBXph6FarLIo/WS7OYM9Wy69uo09eT8Rg5i/Z/XrzwMn8u0pqv0pRGU3/LybOaFpmd57kbpJpDKvd2M3H/4XG7duBREqRu6Thq1T1F+wL3nAj+gtk+Oa/IYWmxHIKtR/tfMZklmt4uK8nCSq0FUfSbkAbMN1c6V+uOnq7bBuLYeP/t0a9vqz2jPZjX9x7+/o12obU5Zuwz+SkXQ1GBCxjqy8uTRrNpVlLwHB/p0/hHEkRZx4cvYC7TmA1yflDfIK8ENmy1BB9dnToG2hzdwR+psDA35wAYTaIL+spfA9/CKrZNKibitIN3KekWEj/R+mHPFLUXhN3LPpG7IUFAhRppai2U295T/RwNi+D21yL8PnXIP17bUjlua+6gYYJz3YpSQbd1vuV6joGN1bVP5rpSwR+HicJ9IROBwguC8zEOF/pSlrxUHhpRwuMx4WNpbo+GAOOfS3r4ZU1FifXUqcux+DYtQ3TxX5OX5uWXDLZpCBOzCYFHSUhT0MzBmvNiyuFBwX9rvqAkEx2SChAuM6c3H3LFwzg0Tnk0dr5eoA2dp8cWakXqH6PsRrSw5/HLwtslH8/3Aknw/E5TnAJbUjTJiuXOrl85EZpK88/Z021CkfweGg4lMuovGbu08+927T1TzhVLoKAhJq+c76d9jOCDiXbkypSnLRqlNDCqVUMwfdJMuacO5xr1OmJv038F4hp0Yq5QwFJGDihM3qow3zuBhJiuTAbcm/LzOXQindMMGGU7Ei52SPN+kmiog+IdaL4TXb6O1V71+DfGoXb/KDQr60VXZhqBFQtg2gJac6Supg0OwggOOoaY0uJGCtVVFgsjOyI1rFxRmJyhhnTRycAhwyPvjqLbDMdjMlOTb5aLsZisKy/6M2o5CE+k2g43zC3JqfMSyArSiQxXuk9lF45d4Swuziw3GLyjKaGZb7U68So5rW+sPd9x8jmCvEVLUd24mWL+XYNF5Vc3ur5nt5/tyBXhVIr2dIm+eSkhK8vLk8bxyTQb6e+T2G9NyWEjIZ1/clx9/cFVGYupd+VwltcJ6Yd7glKChpb3bOjvUYcCOsg5JSRkSU9ln6tkK5+G5ai+BLPxN7DP7B7bquORW5Y3mjVPHtQiMXYet1unk2UghwU/keXhHOGCU0kMu53P8YR7dC0q8XRWf/YPxJtA3zajGexPnguKwzxAotEs09jF1rhw2s1EHdwJ5KuZwgsJ2SguHQKByhSobwDPihPEspLVexuG8Rq2i0i/gbYV7URUsDcCJXgHlk8Z/Hq6ACpUyhEh7WAi/hk3I8DVYXAWxfib9HSI3T6ekr8OgZVuwlntkUmrUJAmd3KgtNvJi+Rx6ARhX4DzE0+wlG//FPXsIW+Q5EYuiSodJyuIiYscL9Tr8qIPPdZnAEKf4LBOe6+JFwzSnYuAkypXdcJL+IspBKK0dh8QcPRsToEK4N0Q3pHHiXo9rffLpPU3HxRX0izq+xz3PK7Io4YbjUpuy9PEgTceCZSxu3rzY0ggyhl9+/UgunDtd5h9oGiqXk8eP59Vo4ey++zbIWKXqUIUq55Y1giHVGudw1PPT+YJWt4S1bbQ9Q7nJra09dXKCFK+1XAityaASK4AM1Q6ESbeGsoauUXPtsixEqSRjPSW5fiqtRGPG5dGjWUWeVAwxfJNCR+OUfiU6UlSmAVXDAcPBvHD+dONocXVLyfdsFO1wDHYPcvLVfFa2ivDsrNRKm51Saq6aOjZ+KNRqTzwl9lKXRe8rfAyrJmIMy0GTQgZBXTpnl/VOgocOVNN13INqqUa21ceb78TBckVoI0hbEQaXJ23B72lhAYnSNhZDXewo6Xtgxmn3rBb3V2v7uQ5pPC5HS43JwaTyItnQSROBHvOVb719Q+7ObsvG8qr85o+vy2Bf42DA5zhzw7kl4fQORFo2fZ5gZHTQGimqU2OoxXEOvgcJifW1bW3ngpPD2jsO4dklMSjVBr1oVJjB8xL0wtWD3wjtgM/+7M/uqIQJjhuOCT8j0M7lslpRRbqfwxXhGTOyEc0oFE41OH16WDmq7QQB4XFW/s9hVgVzITjjlNQeKCyzx8KlK79b+I+HOa20Yg9HJ87Xi1UJr6ld4R04Ofy479jvi+viUG5s7Yo6OGWHItC44cQw4lKuoAgWmS0fQ2I43ICqUxKCzOu1aghf2yXpu9NFuTCUkitjVtJZe1TzK45CsrXn83DkDokIcQDgsvCS6PHEAuKlE3FbJG+oFY4JKAYTjQODS+4xysH90Xfp668f6yYHvGhQYuXTJ/fyjJNCdRDIEx262yl/9pwxBGs2Fiau6bLEMyaeG2eS4+DE3ayjjO9JnIORwHEhmtA5EZD4/NpOXgXluXplSisgorwz1sCdLx/qNUlv6hqAJL61qzoRRJ4gQVTBhQ/GjSgGp/f8uTOxuSCss8frRVnaBcWxK0cp666O6n39VqqlGq7fOmXnfGeluso2/venOmSw29pJsNbgEznaoHYDGyOlcsdjkMjtrX2ZODuqJbUEL82UxOFfgHxBco3r4PCu2IyeL+9KfvicpDqMAE1ZO/c80GW2hfGkHD8TaA6hO1RJYRnqrEh20XqFVaEloZL7VvavavwCBA6tI5wWRY4Sdn29TtCWgz5QQ70pHfeNvZzsHxYloXm24JxAzBTnhHO0OWnSUCgb/0qLnYb3l7DUFA6UltznDuT26aRMjPXJxvq2chYp9WaNrO1k5d999kwrBX9464z0dbfWXYFsu762paknuHs8K4UTIKDYHxAINktL9cRH0pvZC00pHR4qVwY0EH4mQW47wSd7hQsOOuG63nfj3PBMinLcuqj7Dsdnn99Xm4Ht4MBGaT+95y800Ma2+8HPnz5b0ICdcWrkuJCRILhHk6idZ6q9f0VZ90gjz8rN6zhnRx0cKm+dg4gT+WJhTfdRHBvGl7/zh+CXoBwnjD2ad0FlKXyher212rH7WDS+4+HDWQ0CqkjGnr/kwuHNufzzGsXQMici9POo19DutNpUsyTDXSW5eTotA53tPFL1Z3ghwJuUuTHARAEMJNGyOgRD/RpVumx+OG3gcCab0/r6TlCB1ZrIqZ789p56q1dpbT/QG2lzbOdp2SD4LkhaOGlRekL596hnq+rLu1pZRGSEl4/DhJNjXdmrHbNW9wiPYntrT1MLrdI5ra71Mn/Ps5PuJFdMJFLr4OAA46SdOQOXpjFv5KgBKMkXdx5oZYOXsWO02dhJzeAk4+zWM0jMMyr9Ll2akOGhgVjRFusMHgmpqsVd69EUZFT0FqvWbwg9afXzhuu3xTVwWgpokkx1yEiPBQ040WrI6KkV2AjWCjl9DDVGjaCCVDHESNbsufOndf3UI2FiGKlIBIFjvOI49mweVKkgAnnxypSke/olQXCj/ytq7ztLUVnwRuqP1gSlhCEp6/sF2c+WJFMwTRgtnQ4UfrUAgAamktD/Krm5kQ1t8HP/Tq6haBIOjZQkXcwqeXt8qEdG+1JaZQqKs3+QlXsP52V0YkKWtg6lEw2Uvm7p60zI6n5RtjMmBsl9YmORFfK0l0bZmvIyNKjsQoDqqtOKW1NSqkAidyDJnWV5c/qUjI8OyP0Hs6rZAv+Gd/ntoyX55tm6fPjRm/L2hT7ppjStxYFjzxygUITNvqOzQ4sa0umkbvA4AyZa19pZavVd9X7P83s6DCSBSiACEPaHOGiR99F6793r2k+tUUCknLpMVuc3YwZqATn6l7/8Ruj07dw9bBTZCjTVOCdM2Gb+slaUizN9rm6VK3OIgBUdMqROjjt+lkLOaCC2t3ugzgrEcq/i9eclKGTfAHnFwcG5wPYR7EP09goz0nHpVNpUqwPHlfMBI1C8xwE6LuJkYMOhAgCQsV9ZFRXRBQ4OCw9yIvBnd0f7MKQz6SGjraxsGJ8omVAnh0iLaIMHblUh5ZMMQ4ozxEtqZUhZLGyOVHwRefBSX9bhDg6tKVgEqMG2QhqMD4LnfKjIApEEkQNjQgqFhUqbBpzBuBOMcQdaJiXD+EbVQnhZ49PsuhgInFDUN2vvk7EhxYjxiMPBYvF+/sV9Vd+ljJ0DIw0cTcVWszy/SqAHZZYXz58JKuaad8etfT66kb/YZQOmPLqoG7Ntjd/voesmX5RzA0W5MJjQtgz1Kiocbgd9wbAzN0nxgZjO0JYEDapACiD8BOV5/2JNN9dW67j26bEDd+48VCeeNa3zXEszObPJaAVpde2TB+m2KLKxX5SdrNkvHAntCK+jHiSJQk6O34eTnWstnCIqAd+Hv3ekDLnRsuyUSNfhhnQUczJ9GSS6IptBKu/h43mZnj4vd799JsMj9NAbloG+blnZp5cZ6X84NOasWYbKeEeallOHLChmCNAhvxel9JQKUsxlpWtvSU4NdMj0JSrbOuXevWcaLKpwZiqlzVDnN7Lyox/ckkvjXWU+ULPZhw2CKI6jWiv0hkYMlBk1ugAAIABJREFU9ptUTlxbFHfGM/dwKEh5guCrJtPYsNrUKNVAFC3A7eNeW+0R2AmCKPhj2sJiYkyfk4ahYY4fTjwVlm+/dVXvJxycqkRK4Pxwn96/jTXFHyYNz0L1FTy24zg4rDeejWfk/qBZ0KcQ+gfvjbXrfKPFpTWtGCUDQMBLOxqQVgoB+oIuAk4B4B7D1aigLYAJFKng5Hibpbjv0s/XwqHtfdUa0v5fVFFVOhBXL796PzeIuVoCXU1EAOfUbrb1r2GLjuopopHBjqK8MZHW7uFxDxu4oj4QqAQLDx4Jk4MoEHgQR8eauLW+vjk4VorKJEKsr9XnmJQIXUF85MW3Oj/uM9aeTx58dnZFo5DpaSqz6m+K+q4C2XQ4RwgN4iW7zoIavGJJqwwwOjg4cWF/I9IuaWoKDz9ueflxxyLO50G+vvn2mbz/3rUjFXi8c5wfuFIstKjGgfG7/3BGCZfkxzmICuEpvPXm1ZapJ3UQVzdlbXUz6KQcvXdM2fhJQnYORdb38vJkfl16hkbKyENQDBMylLZWa+doo3Xd3DZUa8jk2TAO9mXwcFUmhjuVA1friCihfWNbnWpSA6QkiFjRwsCgQqRkDdnmFr5+ScXM+CyGNO4BqvbFlw90QwEhOu4BR2Y/X5IHK+bsMH4gQJZ2Ny6MpfvMgSIdpH2zAi/IEnWgJXYeP4ec3ZkoSjq3Jz3dKTk72ifFgx2Zn1vSiNzRVY1SDw7l+eySbpRsmKRDGbN3Ef1MpXQ+gPDN75RkL2u21knQ4f5+lbSmYk6aziLo7ChmZXNxQXpLB/LmrYtlbh0BJDyWVDqpshprW/vyZG5DfvzBtPR1dxzRLas3zqwZggCqD71K1u0OCuSLi6vavDjqGjz2uwzSqfMvVmRjfVfgrxg/xyuWjn4Dew5j3tffrQ2fWzk4vkeSzgHdwCHA3oJiuiPnPCFSV7zvsIPD5/lOEBzWyYXztrZwLkDz2eMgK9P2BUcXNN37O8UdH7+P7757psRiAlf2UqdiIO1A+lD5M+j8oEs1v6IFBbxH9NuePFnQALqylhvfBdcFXcWZeuPW5WOl1nCYaNfE+lAE50+8ikrVTCtVVEquU0MYtFlw3k1BKWtGsivnda1agCNcnWFQqP28LJkecHdwcIBQYeif7RO5OpbUqC/Owf2xQQCRYcBIEyCoZqQl186p8ISiXJt7hhSKbD4eYJQ8Jt/9r//NJxrF8+dlIji+UPhO8r+gDWwktYcZwax69MCW5HlBGKyBWQVO5XnRl2HDaYfXgGPw4CGCiqeVx/Oynbso77DROWwE3377VC5dmlTjUduChOiEqicIg+SGoxyMMw4i/C6iUSBuqttwjCfP0kG4+VXcQad5J2uH3Hs7Y8jyQ+H6zleP5Yc/fFNL/VmTcEkOckXJFhOSzZdkN0tLlKJG9y44xz20XL+hqpWKbagocOtaDMiUp3sKMlra0tw9lRwYQyfV4uCYzPu8XLyAyjGciwW9Xww/hpEIms/wWRec5PqsSRzxdhr8sV7YXOCJOXkzyvttdg5jnikkFD3j2Ud603J/OadNQDF7hdC48vz5onk3iVJR8IFwkgjwiE9SUpKeVFH6cluyu7Eub75xWbo60xpsPX48J339PTI5YQg0a5V+QWxmONXYG7SYzp07FfR9KkhPb7fMvdgQ6R6QXemW/ULS0l7JpM6zzpQLIpqN70glFX3p70zI5FBSEvlDefxwRnq6O9S++HuwajHjJHGdBzPr8rM7s/KT/+iWTI4ExO0IA+tCj5D6sdukKBkjlQF4MKNKvxCNXfAuwiWPdYqTnnW8nywo2Z355yh3+OLuYJJaIViENNxqzXrgTLqHnlzsU+6w+mc9e2CO+CUtwa/9XuaxEncPc2q/QJ5Jc+Fs8gza3LNQVAenXQRMy9V39wVNHuxRuPGtpfeMUwT6xbwAgaFogLUFaZp3SGXpe+9eK6M8rV6O91VkDOL2dFQbGjQdNRHIddUUY21oqwbPzXITnoN2rRuLMyq5aV2gQTFl+OcV7n6Yx+/n2uOVr02+vmTwaUeyKJP9JbkykpLuTrxEQ47dIIIQkKejz4Yf5jgVlTDqXU3NGTHn5jiHesnLmxoVEV1EuZ7C7gurCrORo4Rk/LIPZ7eDnqANATLjRkg3kcyhzM+val4b0qaqM9fJEzOWHlGTJojyvOFnA3bF0cIYvK4EY79fJj/OB4YZYi+bqx8sEtJ4n352T6HVcMl3802uJJsbO1qFRsWHRjCHWU25RHWSuD7oEvd25TJl6aajEfcgsmOj+8FHtyziKpP+jS9CEiWTLynigJbOrqr+WvPOoA1SFbrjSI+FCKF1H6Q7vH6rYg8s53G2ryjTo0mNyEA3vbrEEUXmHBu0EzMxiESgrvHBPGbdK0J5ZapcEuxNHUkjxj3YEEhBgnji3LbakKJeX1Ga0DhvHICWwOoxki6ODK0ltjKW0gLdoeTbm4MqqlPIykh3SfoSOdnbXJdzIaje1zkbCuMCqsFcIRUA11DLjrUKJ6tCm/wejgT/frKwKSODvZLq7JCDUoeMjY9JFx5VIiFdSXNwQGu4h85UQno6EgKFBs6PNopEOO7pgrxx+0rducz7fDa/Jg+ersiP3r8qA73REBydTUEVp0fupGjhnGD7cYzhsIEewLXyCjEjehu52x0SNhXmjQbW6ryZA9fu+zUSclYRVdAk77XEmixLqBRNVoMKwKhKvPDRmL8gV+wr9WQQNL2ys6/Oww1tEn00yDI+y6Fsbe/LYcZ0gpC+wAnh8wRolMMjzIc9omo0SrotPN+dWEzgwfrzACV8DuuatB7jjDOxtbmrjh57DWPDXoiTFnU/4bl4Fp69WbNn9jWvOMOR02rCQsEKLODNITeQR/vOGpgqguOlpW6AcEVcBdS8IzNwvGGl5WnJaeXnVkUVaDGEK7HKjkpQqhjg5VwbBydbFEmV8pLYXVeCWn932jQc0hDO0mWPFI4H9fK8KDYPBhfPNXOY0wno+cZ2J3X4xWFQ8JCZMGjiRD14NCYERv03fkQEfTxHK8r36mLMWOsKHBi0VphQ6uU/Q2itx9STm3CCmMzm4Oyptx73vk0Jeka5K+30r4rynCd1jvZsWadnC83oqnPfbnRRZL18aVLOToy2/FpHX8ir44BjkLUVRyp5pF9Mq4tp5d+LVTUYzhVr9Zna35e1Z25e1Ptp6CQpF8M6kx8WkrK8my9vwKAzjrr6utYN3MkbjWxD8HNkHugjN9SdEBqIQkDnvlyRXDcfuhKzEQVoIuvdidi+hokO2eT43WQgAY9B5Vqs97hr3ZHG4aE+tSVxU7Gx3oVWPVXsIQ7kyl5JXmwXVUnZ1xhn4Eyk99dkrEekuzOlTh1rFu6WH6xRUFbGg6jemjYm9N8UNfCuIfkz3qAt2CI2mCfL+3L1/KiUsgf67+s3rkivSmwEaUp9Z/X5R+rw5wvy2Wf3dG1736TwOKgGjCKPSS3IaAcx4HnZ+LVB5BtXFL3joMKKZ1INJcRglWeSV5Iumxxq5nwfY8NY9PZ1qyo4QRa8j+ZaOa0rcXEgIVOThsKmkjLzCtOyjkvQT67VXFSS8cGhKsVbdW59grynb3EQTM2bAMxb+lQ4VDuHRdnYy0ufZNSZILjXxqViaDIoDnaIsSVYY49sdY/h92qpqEMhRUUKdHTUqts8K1K7FjiftQmJmvJ2QAfmICm4OPuJ7yXusIXvWVHmQlGlN7g3a8thmkigR9gP0mX4COxDTvp+ZSRjzVUX6T1VEtnflK79ZentTCmHA2+XzQhDSFqFaJqXpnL1XR0aybBp85DetC3OC2xmrBhEZOZBREBjolxX4ehCQcmS3C+Owvd1+GT0fktojmAMqRIDCm1FxnT+0u7OvkLFUZ43/Gws3IeP5+Ta9Lm2OpB/X+PkDkzmMC+ffPKNkfhCMgCMI44hJd+kGcNtFxrdI+98Y2NXjbM3fzW8k6O1Ea01KqRfuNbtm0ervKKME5s46wTyH5B/qw3HS59xdrazVpEFXwOUp1whGeWLy+eU5PJwUiYHrRLIUxn8N3xU0nZWyVNvvNygISCpTTwDwUzT2zivRi3OXPVO9xA7ISkD6X9fhyM8uWJSlnaLsntoyAlpotGehKwuLtFKXDtxU8aOs1CPYEpPNJwfkEFQZhxiEATSCWwOntJjHt9/OCedgyMyeWpAksWsIjE3rl9sKKBYbyzYJCHL41Cx4VZvOJDp9/V+Qaw5J85m5t9nyGleictU0+GwsSE7WZQNm43LNjLrNcU+4HYNRAdSLY4vFT+gAPyX9wsXxZDrQLk8UIanACVKY07XryFwhXuEk0PgS0HFt98+0zVfr2y6dixBekgzwjkDpWq0Lt2RBcUgxc0z6H7X1Rmgdx2Cc/P57KFs7eelu7AvqfyBXL9CyqtLezd2pYz4Ban++fMXqrAet+KQ+2cfVAG/nf1yfytrG1Sf7+m990gPEbgQSDBn4swJbVo9vyKJFE0+x6rSk9qfcWNHA1TmfL1iFrMrQRPr4CW8UgdH+08lRc70FuRMT156Oqh8UstYli03Iaak1bS7Po9OVOPYxDFyUQyaclI2d5QkyoRsVqWE0SStwSavEcfSmiID37fYHZOR6A0nhxJwDMTZifFI/KFw3tb1GKKMk5+DYYED1U6Dzjjfc1Lnao+pT7/Tappw52MQAwyLJEoCXE5E1OrwZ8eRhH/UyqFodT02JoypVhidGtbUQxx4WUv2tynZX9cS3KgVbb4BQ3ill9P6QUk3YhOai3aAyvZ3lOTaeFL6OuI5d82+gXSF9eMpqHAYGw26GayxOGk83jscK8iQ1xFla6JOHe2J458FCIYzSWBnRF8rL5+bW9JNng0BwVH+DrxfcQJMMRekUJ29rk7dgEA44OCBCLDm2WyxicyBu989l8s3rspQb4dIIasq5ZBAw8hQqyfgO4jGuR7BDyrC7pzimFCKi3NlEv3xHM7wdzuvA2SVZ8cOsbk7QqrbVrk5ceXvYSfJBeawZ+wVOF+7OweayrPDtYwslUHKiSCglcyGVVrllGMHWgIJnpJpkKJmXe/1GwMyOHPOlYCbOVbKY8sX1KlgHHjnhsQU9L1rP7yOTlnYLsjaTl52NrekkM9J38ioZEspLdI5P5ySiUGIvsbVYa1AYYizVnxcHQXifpaWjGNI6qvWOWX/o9Sf78DBIcDG2dYUUSsSYmgieEYCpOvipbMyGtIB4l6wz4jnIm0SNfWV+Cm9qMqtGip5fxfnqnUiPCqzCVe5u7LoX6glg1Yk1r226UjkSwnpTJZktBvDaC8oxni0Wp/l31t+DijTyLWtvoPBJJJmcyGXF/ZCPferCsB7B0K5NhOfCcwEgJTWSGY+8g23cSL3A9SLcwaC1Ky9QLVxKQbEzngpOV/AjAFG2UQCK7B6G4/wvXyE90clFdEIcDFzAUeV3Pi3954pTN6s+7zfpLdboLweYcCTqPjwcv4XS2taaolWDEaYxcwcjLKovXksRNyocyA88Co/XxR5viWyvFtUfk5t1WTFBlREPkEkLg0lZLzP0JuXcfCe2CyIVin1jjIeYWNNdIj4ZyMOxMu45yjXBNrHcQMxBg0lRekVef557CtoCnMEJ2VhcU0FD7E5rD0cDGwA8xI+WCKdlq7hU9LTmZSeZE4eP5o1ByeGhAV2k80cxyNcROD8mU8+u6f28aT6CXmbAWy00Q7ad5qcsKv8jCC96hweuBs4LIwX36POmXJ4LHVauym7o0WaD74hCNCHH9xoyfnkXcEx4rng/FmwEmVG2Dncd6GIY58XbAJIDvIeyDFsbu3r/oNjMXZ6TNYOknKYK8jEYFrGekUdHAJPkGg+c1RXykjwShbX0u3GN8acAgFUUdKQYKnSG9a3VdUaBA8kjyCN+yLN345TxXPDZwUwgLTsjrP379M2TaOtpVt8lFXJ2CFkr4CynLv1VuEIV0DxsByanw+cGe85xc+rr2GVWPWuoSJZwfXzubyM9ybkvalOlRePMwmiTBeMPqRGXgIQYxTYDG+Rz7FRhCNzJiuRy/rGlnR3W6dyI3R1BuJeMWZwlJuPeA55SSbalUtnyzn6KB/lPcPhYTO1xo/RD80ZK9mOEvOj6sDRr/T9ncnzAr3SA+n61fM6t4GQEdxDjRNoNAoSw9zgOkTPREhxNttWT+uRH73MqJihFJX0RRRyrFbXBZUpOHHtHCxLnJzZLZG5LUh7xTJ5U1NHQcWkr3cqb84NJmWi/+V25z6Og0MUjlYV/BsiwHaNbzvj2eozzCNQNzAdKhnrbUhc43nQ0JG1RpTLJsAGBjEdhOubb56qzebzZydPycoB7RZKcrqnKM+eVAoB4kTVjDnifjj9IJWMmwuboslCQHASZfc+RiDnX919opsb6EOUtdhqfKszpLbp8AyUXC9TYq2tQ9JKhWjmOGM7CCKpssJWwNEMF7/U3gdjR+UeTkHUooV6z8L9b23t6PdyD96fi3Ot8WiINK+VPCZ1wnsjA2FyDdXOFSrdK7sFyeQKMtqXlrG+xvpbfCfzbWRkUJ1wPxQV3dyRleUN6dfS910NFnlvCKa2u4+DpithvjNdrhy0gNI4eHCOogbTWkVVTTK22zeCYbW0txq0AAGp7mIcwIY1cvGNruEoCughcC1eaqpUkNtn0jI5lJZ0GxUk4YmBt8emRcqIztE4UECRqvVycUInRatFTh633O/pwoR6rwwyHjyfRbWRaMjIbMbcf1UHk5kKGuDk6SvnYiFITN4v7jysUuKN+hzAqKTF0MQ4KWMU9bvbPc91f4jgIMGBT/CeMSIQ8lzhutX1SZuAJuB04OScpIPDd2v0Rlommy/LFkycGVHCX7Pv4nxKsIGz45ILw8/MNpDNi6ztl+TZWlbLoVV+LkgVkGKhTou8//mhhHJJXhZyUzGo7SE4rFsM491vnqhC7gCky1Yv+Hv8PfOP7vIfvHejLPZYuzngWLLWQJZBTbBv2CFSJfyb+YJQIkiENXDtUATu2XpOVeJzezsajIRL76M8oqaiZpe0RJ+yX2ydc2awHTg9x5XF8OKWldUt/S5KwymYaLeaMOpzMS8U9dKu9qDxa4py4ew0suecz1yinxVEVvRo4ETV7ieuPMymDOfruGOkqavtPXU0IPIaGdv6odXaA2zZfrYgqysbsvSCIKxfzp+f0HvwebVxUJSZ9bzMbhzKcG9a3pvqlt7O+uAC7/np80Xp7uxQxNAPLSff2Rc01i4H7W8YU5yP4zimKtWyvactK3gfJihoHdkps6foAGcrypH46dfr9GrTwzsKmx0Ldf92NmLQL4VzHe6z4qpqwS9FbZQ8WPl5+NoV/Q0ro0SBFXLU1dGETA1CNI5ufnxxMAGIXpmYwNCw+0dHyT0m1bmBWU8HZxbnlctWetrsKKcLFldVGRGniJfJd0BCrTepowz4yzgHLxqSHtB2XDSByO+TT76TN9+c1qqrOAcoBpOQKJIo4qQ3+Tj3EvVc3isVYyB0GAkk1IFnvct41Ot4Xp40EHPjZT47cDORI3OX6KVZOox1gFQ7RL/Tp0fVYWv3UCcnV5Rn8xuylU1IomdQ2xGwdujfNNwtcqo/JWnE6V5SWip87+0iOJTVIh/PmrXqlNcrlUqVKHyJN964rIhAmRQbPDwGXztKzy7J0sqGaqjg6DJ/mRcgCVgzUiisSYK4dEdaNg9K8mA5qyXhl4dL8vTpvNy6fkGr/eIccCrQNfnwg5vKTWOOUcFFCgln6rhaNWyKkIkRfMRhAk2up2Yd557jnst6xoZyYEcJXhvtEexl+3sZdcaUM3QBFfJqDh7vC1T4/IUzys87CfugiNBXj5WEDtLU6AB8+PhZRqYGE9KfPFQUaersuCJJLiWysFWQe8s51T8a6knI1bG0ygRYhZ2lr/KFkoIDxXxeMxbsfaT1GRfnC/HeNE0/PRUr/dnq/TCutPOAf8T4smb5TtLMcILCHLVm13plJOOyF6g9qUrSmy7J9bGkjPclTe2zxeEcIYhYLOrl1Q3N/VHIzmTFAJhoml0IL53cHouJAWuF4JgTZ6QvUj8vFldl6uwpE/Lrtm7mr8PBPX7x5UP1zmvb1be6P0+FkKJiwsTlbGgTNo0oLr5WY9LouXle5gq5aaDpsbFBfacQNeNyaNSRWFzXxR6lYqnVu2j2e4eC2WjYvJptKB5VgVBBpI77TmvvA0PDZjY0NCjdAwOaumLuYwwR6Wyz3Kqt4WjXwQEhmZ1flg/fv3ksXkdbNx3hQ9YIeFUdbyJkKjFdy8W4JJZugLRJmp3yXeYrKB0pHVIDROlU6MzNreg7B3Hms5v7BdnJFKS/t0u5OEMD1lQ3zuHlu9wX38kGT5qeTdvFLeNcr/ZcpC54PtajEnfTL6cHVbN7dM7O4ydzms5h7YCCNTPzODGsMxxUNnju3/WnaCZKRSN29ThoRvie2cN03JNJ5buwDp0PV31eSb6YzyvZmIpGdHH4HPwV7Ad75+JOQb5coNGpyNXxtFweS5dRTVLQpK8WN7Oyv7kuPXIoiaJVNg8OorfWUe7lxfMSdLVbRdfMVmNjP7/zQG7duFgW51xdoxx9Rd5951qkKfdKHRwlNCoTuSR9HSJvTUA0NtJT7eFIDdGM/x1PjsoCDD4cBfKivHxX2QxPLIe9yHejMDsy0lzsyxAh6x2C58oEHhgwWe1W6E+kkT+Bk1yQCXLsG7cuRSpZDH8tnydtR/4/LnTNdVB8Ju//wx/cjsRrOoFHPtYlnIlPqeH1a+eUV9CuzIDn8Nl8IISelBGr94COOkFYbFUd5QRQyt2vXaPxa7UaatwBJOWFQwh3BePmhwr7f88+ftsOztyyBjcffXjztZynXgFE6gN7A3eKtBOOClpfoE8UL1AZmUolNOgCrSGaxe7BnUPUDcNHCl0rZ0asEzXRPGKOiA0WMvuyubGt5c1xAjTvF0RETcqAz5IGRW/kuHPfqoZIvczKO29N6zPHube487nZ+RocoOA7u6yOWyvOm6eRqc6DHwM6iIPGdXB8QLjg9J0EeqPvEj2kzV0tl3bdIYojCL6XljfVAUHorr+/T05NTUi6u1eG+zo0lTw/C6f0UFuVoLRNpeSjNauUNI2hgkoX3J7o1P33wUpB5SIQ4r11Kq3AQ6kIcrekrRhArbEtzDvTnKl0QTipd4JDx/5ivDnjh8Klff58Sd5/73qkr0n8lFYNLsAXqoCyHiWmXhre0NXBCHqr+ETk43YNeq5UHlSNbXANcsNuD111EAuJhDzozdSAyOVRiFDWaK52IyZNBJnVkRu+C+MLzwDvkYimWaki92JluC+UaOyEuUYbCpsgkDDQIwMMdPwyN7FIb6vmJCYlFRhwQIDf46IQtqAPVMsC/kkzwlz4q/V96yJe1ZJAmle+7gdIBAgfURVRL6WtpHDadVaZT6BAlKNi2OKOfZzxIkW1+GJN16NrG7X6PKgcWhq11TitPlf7e817P0Je3qK0V3m06+CQwgWmR+HZeAjfs2cWYdDcrlEsgFYP6AD8Gv4LGuOOhN876XKcGWT6La2VDDiCM+r0+IaAFMfqbkEVlLuLBzI3u6hpJUbAhNFMJM2r9OqVMbvtvPPVQ9Vowg5++91TuXbtgqa1oxRtKDm9YCXXzGdK/vkvNpn/kpJ6lYUK2FLGGjQGm0Daz5tJNnt9/lzwm+Dk6X401KfXMQS1PVXyRvsSxHL4KUiYEIC7rITq66SSysWCP7q5m5W97jGRdJeqVKcy27KxtCTjU5Oyke/UfZf2KLx/EBtK6/P5onQkUQVOSCmR0vQV2ZRpqCNDKUmQmjvIyIMHTljvNvJyaG+PMNUjn8KzIKHAHJkI9mACcp75ow9uRbqOVlG57kxY4prJ6K0VyOf73ymx87+7Z1p2WELVVe5xwtHRMtNwn6ugEkv7sZQScrpPtEy8v0ETbjYnHBOQGnqyGNE5EbDJUWyNkNMSUViNXjdMhkZdwj1tQyRFFEQk9VJVTyO9pqMnMeYYCQzN++/daOsqDn/f+fKRvPUmKqLRxM9wbogc8OYZH8bzdTwc6XMGPhoNcJSUVLh3UNbuaXfDo8Erho1U6MtycHgGiIpwym7fvqT8CwxTqz16YWFFnVc0X46znbMhsRZw4lRV9hUe7To4cHBI6+AkaEPYY/CSXvbju7gcBQMQKplb2tSwKm+f0Ggcm4jjiWaMN1uEy8McB0ng2M8W5dvFrAoJpndXtBkqQRvXI0Bkk+Tg3fKHzzrJ1rVn+D3zAJK2tibo7NDU9DtvXS1zOlqNCw4Emz48F3h/lLqD1lCBhSMHahVH86nV90X9vTsopPng1LjAa1Rb6N/j6A+bP20y0MuxNiMnh2zwHaTF6QXFXFbZg2xOLoR6hXE/OMsZegSu5GVuuyhDPWlZ38lJ5uBAOa8dPX3asqMznVSOnnaWJ5sCksP+TiuPDvs5trMvXZR3pzq1VyQtPHj3yL+wP+LMmWr6yRfaGKXgUANJKt6Ye4g6IpHww49uR3rF6uB4SqjSWbZSLVWRabfreWl4BbUxqLpeqwavouJztaWlDCi9WXqSRWX5n+63qq16B44J0QrkL/gSfoQXYJSnZcDQksBTpZqiHnSIEfVKKdI2r2LRRXkW8uIYC+6PSKHdg83+zyEZU10SYQMLcwIgKxIpnhQE2+4zNPoc84Y0Jjnbzs6UalFQzs9CpiMuERp6De3eP84NzofPk5O+fx9r5iPpCy/TVCnyFps0sL86RdoPprVD1Ojeia4x2my07Zadn9S4qLrq3LLC4nGI3doGY3FV9vcO9V29Cp2qqGNAdM6cgo/DunZug/fgwQGCA8j7ZyxAHZi/SgwtFlTcjkaL8CI4NvYL8sXcoaxu7MobowWZPk/LG+vUrpuhGJEURIjKLL6X94wjqJ2ude5Y2w1SN2yyOCYoKTO3oo4l7WDu3XuuQQXX9TXnBSpxbXnU8Wx2Hs9iPJpV7esFgmSheWjbAAAgAElEQVRqvUe1cKJ8H9fDaYQywNq9cmlS96uoAXir7yhXM3V1qN0lDc26BLGrp91DaxBSUWcG0vJgJSer+0VtuJpIpXW/Bhcod2ChRhLQIGUZFO6fQx3uXEHODSeVq4NWndrV7T21rahPM5+8vUKrZ4j7e0u5FxWVwg5yXDh3JjJRXoX+3K+wllNHu2/bj4KmmyEnxAdBS0eDOw9fo+rnoWugpANZkb5vZ3pFLo0kpadJYQMDShSJgxOW1282WM5F8AXEv3FsqK+HNEy/KN9AfCPEQ4Q4Ozu/JDeuXYilJxP3xbV7PsNInpUIj8lFlODM+HauyeT5/M5DmQ4657a6hjWs9B5B1m39dTrKC2Ivo54/JHTTqulXONU2g5IiL4iqwSlot8qB1AdqsvTqaRfB8XmqiCmNAzsqBEvNuW/sqN4JysZEmYh+sZFR5dHX2xWQ/o5Cn8xj5ZtNjkcSLmzo4GjX+hmtPIzTPPRlzAmXj6eSJ46Do4jj3oFusNbvKBpS+TKeod41rVw5rwgH741NljmLDgjOB+lyfu7rHGfXCyUIdFSkTvuLlZRrBDpNDyEO0JuZTbgWJZXhODdESqoa8fY1w33A+dF2B3sHGr3jjKhDkkxqOpYed6AvIB3wVKJU6YESgfay9kACj6N6fBLvxFNu3oOPNBvBA+N7XMTFUIescqRYu5OTY4qKxancg89C4Mm1CE7cNvDve/eeWbuHVFIRJysZr9OUsyTadgWycDZfkuV9+p4lpC+Vl1Rnl2wfWj9I5oVRSbxpLA1XcXK8xS4ojhXbXBxJKhmZfVsbWxYM8aElBE4vAeRxx6/R+wX1w2Zr761zp9WmRTm+d5IxzpI22UyIEopvn0pKf5f9O3xoRBJ0CWWRA8fChYHJX+/AiFmXcevFwQShwyk9bFiQeIDqdW7va4TEz/iMdaNNKaxIHycW8dWrU9q/o1WUHGWAT/ocTw/NzC0pZAfRq90Ui3nopuwLpOp5+2b3zBgi8PX+u9dfuaGqvU8MAXOG1AzKmxh6KpzqERfJ6+IA4LARfcSRsPfvxeFQ6f9r9EaKX/nhJEXyymicnD49bGX+tCdJWj4dvhDdjXHu2ciIEElN8t3rm9vqnJlh8YoKC0Q0hfH0hVy6ZJVUHiFb00tL8ZYDlAZ9s3QjIEX1cPZ779/UyBHgncV1cLgWmywR782bl5Qn8Tocnh5xuQXWIoiibbQJFaOE4E3PPaJWNknsGw0H0QIh2AujA8x/+uixAXovtS/mc7KRsc3swmBJeY6kGpodFrXnZHtrV8myHHwXqbBvH8xJZ2+f3JyekKGBbp2njQ4LKunXthOsExrywtk5TtL0eG/OUJusagYdZmkLYWXcJ23rsSuksCEfT182lCVaNiAhyVRaHjx6ItBBpq9ekdnnM7qfXTg/JXfvPpapqfEQwXxE0ppOInDzthQJJQjPrOfkIFeUxe28BkNneoty//M/k/c/+rEUUt1ycJiDiCVrBzg6CeHTuYKNLyBfGbSADpEvSUK16lImDaFOtZ3rXcBxeD1YPM6eVO8N61wiPXZ/Rvcq9r1w9/hGs0IdHDd09WCu2qaBzc892hsqfL5WTeH5lUR60yLnhxEJS0qqTkdbJqL2tdjcUQ+WTQtV4UabMBEa54PGuLAXA4IxZ0JjROingnYEBgSjz4Rjo1hb3dJutMC0DBwT6HXk3XhO8t590nVjCtMddyIxzug1DAbNRVuZDyITRL9u3rzQ1Li1us5J/15RmY0dWV5mDhQU3je+Vv0cOOcTFaPvQVQfJT1Xe884e0RREJbbcXCAxREXw6lmQ6J7MXwRd8yYg+SeMweHGrXwHRU0FV5EXttkqC5Nd6fOZeY55+HAHRxklIvhBFYiaNaPpj1SST0Xo+g59CMOY6AZtLi4qkhhHJn/k36/XK9dBMccHDgkj1XHAwfguOvmJJ5PbVywntDsouLGlYLXgjJjbBHvzB1UFdmbXdJ3yrsNpw0ZH/gRzCVSTBwbByV5vlmS1b2ijHQbHaCPBoARDkcXmZ+kI7DBj9ZL0jU0Jj+63CMDPWysjZ0VNnnmN847yA1o4qs8dM3vg+TN6NixUXoK7mXcF+8XmwTiTWFLJMoDqaNUWn7/D/5X2d/fl7/61/6a/B///J/LT37yE/nwww9lfX1TRkaGZWVlTaVQ4OP09PQqP3Vjc1MGB+1nK9sZSaa75GB3U4qFvIydnhRcmE9+9v/Jj3/jL8nyyrL86Z/+P/KT/+w/l+TAGVk7TGtWBUQHZ5jX6oK7jJs5GEVJlIqK5FzCUQ5QCRzitbVNmZ2jGSy0hZGgE/rJjyrpRKp+e3o6lUsGkttMCiPxJ1RRFS3vFoaXHA1RHk3AknY+Dg/rLRl4BMv/mveIaJobD2/hYP2skurYAIWlEkU51ZtQYnF3SjTaJN1CpEK0ikOCcUaFmElIRMtkAZaq3UjU+dnZU+iUDYfzSEVco6wbQ06lVi6vkBpOjPca8dQVOVhye+jbdHVa5PSqIdRG00LFox7PaTTAi21nU629NuPFJs2Yed6+9pywoQNqxrHCiL7KSMzvkfdPdE51FOODTgfEReZSq9JF5sWX5LEvT7YlpU5JKcgiOg1x3oWmRtGXeb6o0dcEgnzqvBi8/WzmhSI5vBMWNNG7a2yE3w1rlHQFkSKfBZlgsXu1ipZ+0s8niLLZHBGG41xgbXg6bEJ0Sa6HajCe9x48V27C0OCrF3I8joPjhQqkVNloX4XWSvjd8f5xYkhLsfk7yZafI55GsMa4h/lW2Fk2L+wVz4MDjAaV2yvGB44haJ8T/6nn2MyU5N5yQbYPsroxXR3v0M2rFVHd7xcbQbuO5Z283F0sSKmQk7HcsnR3pDRg5A+22RojW3Nk7DjcNyPBnqlru09++2t+RcqhGVd6eEHOjlIldZx79CyEKh8/X9S9iUCBd9qQ9xc4OL/7e/9EZmZmpKenR37rr/xE3n3vXfn441/K8sqK/NZf+S35V//qj+X8+fPy9OlTGRkZ+f/Zew/oSMsrW/tUKeecpQ5qdc40YMAYAwaMwTCAScYkY8AY5/E/g7HHd/Dca89/xzOeZDPONhiaYJyJJpscO2e1pJZarZyzKt31nPd7pZJaoapU1cHmW6tXd0sVvvCGffbZZx8pLi6R559/Tj74wTOlublZsnMprc6Xd955Rzo62mXRokVy8snvk433/1Iuu/Rj8uprr8qLL74gZ539ITnpzI/IQFyujHj8TjW0S/tEksl0u5zWLI50JV4CksveXWCMAe2hDs9Dw1rCbfaHw3VBc7mX9r2Me9ZINGGsZTxDgtnpAhZTRaVHQAc9UGccmBhbQ6hxe5jmmRN/7lz72GuCO85qz1xSRgE+VyTe5ZN4/6gszk/UG+XxjGremGiUgwWIiJLUEosuC/9Ug8F2oAUYaXleVppGOrbckfeFsukYI7MW3Rh4KKG8JxoPKtzPMNFQp27mCMuiBcKYdOhITBNCTKDGfYbsv2FEECBSvkrkw+JJxHA0o2Aj6PMojc8mER/v1sqCcGzCmSQIaNETsCmEC9igZtHxrFy+MKxxYz10qEQDVAZHINxzfDWooEGDQfrJzoOpxoz1UDH5etOU0wQd433A7XOyYJA5AzhjIYL1gUli4TWgcHyuE32zIaxetWjMeC7ccRvN148DnETJzwtP3G6b0aK7ICVJNdrROlhzFNy0UUpcMrbhcY6AVcYzjF12FmLcOKerNuker/qgtLd3qWaE9AdrgTGaNAB5x84adawFINtxMDTql+p2nzT1M7d9sqwwQVviJIQBcigzr+v0Sm2X6W1VlDCo4JrgFCDMd7N2w/IxB9FKsJZiLGf8pkJjjWL5TABdVNFyv2LRXmW6cyf4p/qnuuagCl10/aT7NqlihxCw/yaoT0pJlv/7L9+R119/XbKzs+Xv/u7vpKSkRJ588ilpbmmWiy++WB751a8UtHR3d8vOnTtl8eIlMjAwoM+hr69PPvaxyzUdWFO7X6r3VUtHR4dcdtnH5Gc/+6nceP0N0t7RIY/8+hH5h//1TRlwZ2nfMo9WN5v9GjkyhES8C+uXccGx6nji/Qpw0pMAQePrBWsR8wuvmvkVpr1RrPYIvc7+IU01woxN55+kDA5MExdCXxl6VABExppmWgESQMfpT8XfExpsjrVqcG6Os7ga5selaSkM/eICfnF7hyR5sF0yklwqdmOSwAbA1IQKLsYj4Cbp6OiTysoS1eaE+v4JUbATNRP5LF5UftS9PqaaJFwvII4U2sKFJVH18gAodHT0aiqQyFb9KUY8GoEBpqxPBcwcFRBEmtGqCohkMbOgi3EDMGU/Zvzk5mXNSJdP9V1sKDAkxoI8/GahnAMpgRUrFoYM+Dh/0lAIXpmY1pBtLIBAozZqKuTYxBBHx/J+K/vV2K79xCabttEfic0JwWqsFqpwxsBYFVVyorKY4WyajHPSLGxwaKaOVkUY50E1EppAwC00u0lLGfM+gj3mIU0NjU4KsGp6/vB7qpxgbZivFBowNjD2g+GDldq6ff9Y9Q73FjBFBVVty6CMphbIkBdxqFfWliaG1fcPt/ltTV4Z8LhkZVGc5KU6VVhOQGSYdwN2YOAJwLiGuTpphzM+ZnstAcm27TWyfv1iSVSX4iOnBdIUj2PQSKbBSCnwnEGwi37UsCcA2qLiArnvvl9Ic3OTLF++XPr6+uWyyy6Tt956Sw4cOCAX/83F8sDGjbJ69RrJz8+X++67T0pKiuUDZ5whjz36qH7GHXfcKb///e+krR1vnkxpbW2Vyy+/XO655x655eZbpKOzUx5++GH5X//729Ixmiyt/V4da2N7u6akuKMuSYw3bZcAai6/XxLi/GrMOy83QfKDmnRqk16vV12TYakAkrFcu7Q6sqldx9p0vRBdz+zsDJSku6Uowy21HR5p7vebhoOzjZYZfm9jR6VUAYUBkeR4Iyqel+2SzHhcgkeUKrQ9jEItzWOQoLch8k5KTpAqp4rIpNciO2sr3IPOhxaO9HPmcMumfCuImAGDCJXNnFRItHtg8R1E8Xv21Wv6jjQeZmgsTES5/M2CxWYHy0E1z1wbx0V6nzhXNmQiX/L6pBVxG7W0eLify1iiISvXFwnAsewfGxTgIJSKMk2J7m2QQs1VZ08pbuS8ADhswtN1lg73Wqd7PfcUjQViVlxOg1mc3Xvr9ftDaU4brfOZ6XPGGJykyAAOjBkpXlJyRwPgwDiStmE+o9tCR2A3AMYSYJlnr5VRLpdTYuxSHQdzDvYUZobNkkpQgBDaDhyuYYTQYbF5soYxFqm+AhBlZGWINzlbuv3J4nfF6XdIwCdrShKkODM0cTyi1dfrvWr+trbELXSQt4EmQZF1fufcYSfQtHE+kQSdsRpLsAsI5k86cXlMN97pzl8zGT5TDGNqliYe9icud7z84Ic/VBB03XXXyXe/+2+ydt06KS0tlQcfeEAyMjJlZHREzvjAGXLSSSfJj3/8I01lwdrcd98vJTc3T2644QZ54IGNUlNTK0lJtO5IlCuuuFI2brxfrrv2OukfGJAf/ehHsmbdOjn5jPPEl16mQuKxvduRniA61upOKqcUbYuKszHkLUqPk3VlE6toeQ1j8UBDi/okhbqvR/LMzXf1KtC3Yz44swFodD27oyNQnOGS/mGftA34RXA3nCOdqKXMfqO3IY+XkShq9ZyT4pK0hIBWTNlIPNSyMl5PpA31Sd8pxMA2QogGICFCYlOh/DKa7pOhPDhbJsrfpE28Hp8ObgYSKJ9KFq41Fmp/7iuVZWz0oGD6jFh1ui0/5byIOElZkJoitUFFRbgpnVDuhX2NXv/IqPT3D6ucX3u8IHrtHdBJA2tDlBBsThnO5/Na25hS03Pzig7TZdioa3jYo99p7439HiYQY3KsSaBjJz7deagGoLlD7yVpEmNxfjgot52hSdNyneEwFeHeA16vjQYbjL8Mz9aW/rKJIlYF5ERjjkVybsHvOR4BjmVgSMEDzGH9tOlhUuKE58ozoJoRVke1iMOj2giW+Q+IIdDQtIbbpYCGMUKhAT9jrvD5aBEBcQRszBfmB3q0uPh46R51S203rXFcglySMb+0IE41OaEcAJwXaryS6BuSeakj6ofCvCS9qdWojskrY0c1j4GAghwL4mcbPxpo9fbreXPOs70+lHPmNZyblr8Pj2rVJICLYMQapXKuVOlyHwGFbJC2upF5Rz8q/p6Ll1So58rrYEmGR7yye0+1pt1Xr14lu3fvFp/XKwsrK2XLli36cfSGy8jIUDBzqPGQjI6OSEZGtnR3d6px4rx586SpqVn27KuW3LwC8bsTpLCoWA7U1UrlosXa/7F23y6thCqat0T6JF1/NvmwfnUJboAO6SpaO/glJV4kP1VkviM2Di6MMw7LTbpfEcjFUu/Gvs36a4kStTXISNMqQKr3XI9tbgsMsZEGRFIS4zVtRD7QtIgy4uPgwabAxPlZ8NJsWjUYKot0FGVnKQkByUsRKc2Mk8yxUvDDb+JsA0AjhVGPlr1CMyPKi7YjKToTujCzqbNwxLqKygI82yOLRQsKle8l8rH5bKtJYoGLxUbHecCItbZ0mZYU0/SCsQCT86R5GxEo5bqhAtTZnjG/19wvpf5OdQlaBCvI06hTSEdlq3h8rh2MLcDBDRTgQfO6sZJXs3brueClA7BLS0lWxiiY4bDny8bFRKNPFIJeTcxO8ovSyr6hYRVD09nXpiamuy/aqXjUAK9o6a2m+y7ud1/fkPYXwhfINpNl4WCDOlaqjo4HgGPntfnb3HFADSlmDjQzkztV27m1afNeFckjPA/48EExG56dE4wDGEs2DypKARChAAEbcAJwWvr9Wi3DJlWV55aFObNrYziPIU9Anq/xSlpgSCpSh8UdoPmiX8EI58G8UDYK+YLPL729RhvJ+AlOJwbfF1vooWL5oWHZtm2/SgRYW7QFQGSEvGMX4jdsw8ioVn0SwPE9pPLwQ6OCEsae9QXQA7PKczJgzaW/Y81hnvIeRPYq2HeqMo0ZQ3QP7ifFNRTMlDvaOxtsTvlNmlMyv+HasEHQ9GYhlZNGOxsQt/SNBKSu268l4NxzqqH4twZt8aLi4mGvGWeT93YdO76AePwuSYgLaLoKpsfv9UtSHBVVcVKWHX+YFmd4ZERLuqsYp+mxc0Dnue3YVasaQqpNDx4iJZeuQJ8Mj+uVPZ2B9n6PLsyAm7EKKMcASKurglo18BAsWrfVVVaPw+3xB2jt5dJ0FBdfnO5Sfc9UPaZCHR7aYqH2kEYqtimkLZsM9TNmex0DAsQHi4NDZyTUqp28oTAbtsmcLW0n/ZOekepEz+NTx1SgjVemzXYd4f6ec2aQUHqHDwvof7pF01KsUN+4qBKJ5uZEzy+IBQb6nnuijfwQ4KoYNDb3g2dAdQOlozBS/QODEh8Xrws2kx+2EBYFQEJqAy0KWh/AlWV3iACNjqVNCgpyNPVBdG59NXgd+gT8bHB/JULndbONEUAnaSM2EJoszsXMMZQxwbzesq1aUyC032D8w+DAHOKBEspGGsr3zOU1bD6keAD9kWhwYp2iUqAy6tGNUs3y+odVb8VYIiBjs5/KC4V1jflHp2Siz/gEnGbNvFffIjxH3EavyPWziWnLhDC8l9gLBzwB2dHql0GPKQdekO2Shblxh3mQTX5GGu13+GR3m08qslyyrCBOkhwvnenWJ+vXhVge4E/gZNNvBBQE0YlJCQqMuH76neXnZ8rAwIimiy3IDne8WIsQvM4IOjgPdG6I0mHDSMfD0DPHgx2dzfcYM1iTVhEFAqT8mLsqxKcy19FMcS22UW+45zjd66me0/YcC0vUhy3cgLb2QJNeM/3CghknQMr+Dr8c6jNARYGOBLTPlPVEgqmZaW8HFLOvJyfYtg5+ZZXm5cTJ4oKEsZJxe208Y3ocsh7GkoXWXnn7D6oGF+E4B0UzWG1Qfe3afqAzUNflc3KSFpeOuxkHuxgHuxlrPm6CfzFiYhOFgworsuOkNMMtSfGHN88Md0CwieDgSHNEIvhYCZegMYli+R4ipenMn0zk7le/FSYnGgY2JGhiFiUmFH+g5oIHqY34iVYocePhQK1RJcOiPRcdUbj31L7esmMHG9slPw/aEwOl6WMTC3JMVVW3AjJllxLi1FOCRYNKAJs6cgrunOXD5HCD3a6VKVS/CKp5QN2JkpWRphPDdG6fPcKM9NpJByI6JRXAuKJ6j4gZwGdtCWzfHsAv4ItFko2FBc7MAeNHwziguSVzgt9xT0qKc3XDQzjK80U0rE1R42dPC9iKJ0R03APYtVg2iuRa2Iwt4GYh1xL1eUVjcyGWzyKUZ3isMjh2XsO6sYbwrAHBMDX670QaAZu1YCqgyCYKmKTLN+M/2Ftm7PWaDhpWcfpSdd8OX+wPUNnThhQB47+AZCUFZGVRvBaXzMRGdA/55d2DozLki9PGi4vykDHMzl8wD9i0YS1JAXH9zGnWCYJi7X4Nm+Dx6nwn8m5t69RGkuF0FVetos8ngwNDqjsixU+AlJaePNYk2bazUGbDWp9MQREZoa0DdxzDWD6PZwRTy+dyvvwBZLJ+z/WwazDBNYEWaR1rZxLOZ7MPoZtLTUnSz+GhWpLn0GCc9LozReISFKjgPUd1lALUse6ShnmevLfze1Y6wwCZNBUHP81ICMjqkoQJJeP8jvWT9RL2jPsUK7G5kU/QMLrZVPjmGJDD82b8ubbVtgfqewJm0NGZxKFVjdup2YwsMxHcc0ontbNZ8XM6kELupMQHpDDNLZV5bklwbmA4D2mq17KBUOXEIm8dOuf6mVO9X11w+4y3CY6nsAc2h25oYiMOYxOk5wsDnpQZA8qCAgSZpHGY0KTSLHCxDx0gBBsFgIK1YREMF6lHeu3jz3F8IHMtAK1DhzpUTGp638y+eFnmh8oO7N37+/FU8eqA4XrMwg6T4VbKmgUVIMOAtBuC0u9OczfYv6pKaPeUI2Yopz3Oqg8qwAwuE7fnF6zvUXdX7X48qotdUnKSdkBm00cEynUSRVhgUt/Qqgvs0OCwYx5ZEHaqyaQuRoXPYrLisA04iiWbgqaIMk9KydFEsLiRNkGHY3xDeL7jADbSsRjJ+7i3bAJE9+H2QBtnFKIvMua8SMns3UfrD1K3RlwbCiDkvCggYG4sWFA649wjqNixo0bed/LKiFLDLF8dgwHZ1+6TIa9xiodhX0IEHj91L0DeU93ukX0dpCfc6mRbMkPfwMnPlTGs/mSBgIK+sXYpypb4xOf1ayoFJ3F0EzBU6MBma59iU4EWILEOsR6jI2RsIOCOJvPN98EAEgAQ9CjbGx9nHMYdRGTXDfPsQ2fdrSEgjLHdMyKZ49xPQDaBidVIWglBIC5JWl3ZIgnoFt1KRigQYI9Wycl4P0n2vDHJSdDPYf3oH8lradfA+wI+r5xQniAZSUhbxp++DYTZtwGsk6tFI5n/072Hc7Wu8gucfmLcP9Z31zv72wONfa4xyjGcL9aLwP2QblbORTP4yeuSr5t9mwzt27SB2a5aFYdRxRPLgwnDIgIa5I8BPUMqbjX9WYjcRZs2sqGRQmDSmn5ZDTrBcCVFP9LW0aNIXFF+ICDdPQMKkHjgAAmbg47l9djPJncMm4DANTmZSql4vZamljZpaWmVwoJCycvJUtOuUCeXJfFw3tyxc4++b9mSKvU2Agzwh/upjd2c6FVzypZ6d2h4bX5Za/qZkB6JFdqffJ9t5QoaExaqUA7L2kz1Wq7fMp7ca2uqR5onnF40kz+bzyIlCHBkDoSTmgjlmqbalAwgN6wOvjwIWHmWjKPiohzV5cRapzb5vLTE2klRHUsAB9aGXnmkH4MbSc527xlLzEfSm4z7mdLDfBZaMCpUaBQc6hydfA6s1zRgrO70S/+wXxspFqeLLC1KlPSkyT2qRC3/tzV7pXXApb5lKwvdkpUc3soePGcm6Dk5OWcRYdPUbvEH2/SekKaaicVhLDImSe3B8JNyIgC25d+R6ndmemb2OpTtHBzWwMMwuoalg/kFzCGjCDWFatmbHbvqlOkIpV1OKOd42NwJiLQPiqYoNYDVCmdIChpsAm5mG63mURGIjnhNagsGZ3iUtKXI4vyEKTEEEgBjJlox+xfM4RXcRyprSU3iTD/G4Dy1pTXgczkR2SxfYNgc8yIQoPrliF8rpVDVUxNfkuGS5PhxGmsO5zz2VsvgkHue6wCY7XzUdrqzR/N45MIRLjHRiCisIA3PEIBLcCRrbzDvpdyWxZiNm0EPa8OEhIJNTSW6M3TtkTwoPXz08SfkmWeelRUrVsrVV12uEcizz70or732qpYOVi6cb6zL6YOE9krY0BwvDkrutBTfnHWwuSMA595f3q8g5uNXXakDXwVrSgfbqwwGvIeLcGEOiMAoazVdfXH7pOtx7A4ADkLavNwsXRwj3TSmOkNDwQPujIt3KKzYdFfKWEIUCfOHMZydvAAfFlaqbELrcxPevTTpQ5NKGDPW7OnXyrbKhSVzAm3hnYl5tbpu17eoAeIEoz+HZjdjzY6tiWMsVgwOz5lNDQBqe5KFMo4s89B4qE3n4WQPoqnuD8wyTCEBUijfMdVnWMFx26BIXZdfBkZMiqgsCyYnUZKD3GmZ4yO+gOxooSu1aYo8P9tsiLE4DGNp2jvAiLlJeTtpag0UtR9WkoLuUbWL6NbAxLpAx1qMH3zN9vmxees6PzyiTvgut2iwZpo1zy6u5f3GSd6wQXMJhGZ6Jjx3mm9ua0FgbEx3ASuQEzxn41o88ROMlMAKU6wixfja2QppLcX2+2RVcbwUZRw+MEhRAv7Xrq2KOfvM/gGxgIaWQFo7NPzh3daAOqBaV0XnGo1w2NBRusnZKhftPW5cj5PiRP94+7ulOCtBivMzDHUVAhoMZ4KMMTgINGcpxQ3nc6dcAJxJxuThOtXPIQlQYmzIZ1pYADO4ixKxQyK9eZUAACAASURBVMmZvK+hYrkpmOWFQlvP9Romv58HPTzqlf/4z/+SpqZDMjw8LHfddZdkZaTLk396Rv785xfl5ptvleLiIjnY0CADg6RgkiU/L0+NpDo6OtX+OzkpSebPZ+Jmyq5duyU5JUVfW1JULLv37pHk5BQ5+aQTpb29Qw4ePKi9VPLycmX+vAojFp5seT3pRG16xFK1RLSxBII8FzYYxhegCrBwrB6kqnbuqjMNF9UfyWiBGF8spIw3gE4sQSGLOgsWc8MaTh7J+8V1U+pLqoBNzYwNA2RUV6HaCip5DN2uc9UBP1ZjBH2PCDNaPjjqbdNohM/TmY0F3yMDFL3KBnMf/X6fjj3G+mwHPY04SGNECnCcPUv1FI19AWno8mlDRnoMLSmIV+3kWGseqqe8BuDQfboyRyTLSDt0Kmcku8Nq+TDb9RkQawA14x1hL9oa7VrtNWNPy+IdKw3YZvSSrM8IltW/LdqbTwgnbdNlCq9dLk05Unq+YIEJRqY7J+YTqRXSrqQ2Exx34xC+MqKXkF6iszyO1jhTm/My2lnd0x1JihW4U1nNOOH6mE944WjXeuH9huCg87jP65OyTJcsL8KdeeKpmU7yzSrsZn6YSrQoAwTnK2FCqd6iYa3dZ12PbWkfq9sOzhuOetBNmOSc6RzqkgSXX5XXUJnZKVRKuSQtUaS/q1taWjtkWYRNB2d7WmxAlIJpBUqMAc5s5zLT71VY1d2voroli8uPmJZktnOmf011bb26WK5ff4I89dST8ulPf1qWLV0mTz9jAM41n7hW3nzjDWlsPKgpt+rqajWOKigskCefeEJSklPUJvzUU0+VCy/8qHzta3caQXVurlx6ySWyceNGtRW/886vyeuvvSZvvf22mjlWV++Tv/3bv5W1q1eozmC2g42bhpkI1CoXlsW0ekjLo/sHtScUkyKShpuzXU+0fm9LuZmjADHbRwdQjb0/GoQVy+Yryxir42gDHK4LYIDujfthNQ92g7H/t+yhGW9OcIZJpFY4Dcma1VVRAzht7V2aJqG8fiYGwYrpEbRTXQJAoPwYcXuooBRWGb0XTsbR2CSopmLDa+z1aelvSpxfVpcmSFYyDLWJ7PuG/bK9xa8VWJ7REY300WL4xSWrS5OlLMt0lo71QcCtPYhGPQoGYUy05UjfoAJGiiPmYfUwA6CI9Tnazyd9BWhB0zhTSwiuARdx9EIExaGOg0ivAyCD1x0l44OjpkiI+6VeN17Td8o2vubnw16ROJUkB2Q04Ba8cAA5HKZ03JldeB4liqwuidNGrpO1ODBuNHQmbWfaisSGAuSec++rFpWPBcaux7e0Byx9zsDlsrlgcnMpCW7JTAxIWpJbCtLdpgut+uBQXW9U2MRQoDSa8i2cX+JEVtG9AAtwKsoK9CYdq4dSuiOjsndfvW7ORBhHg7GZcH/opj7ikScef1JefuUV7WPy9J/+JDl5uXL1VVdrvxMADlbgTzzxhCxcuFDy8vPliccfl8997vPy5FNPKtihk217W5v2nrnxxhvl29/+lqxbv15uuP56ycrKlq9+9Q7tavv1r39dGhoaZO/evXKw8aD8+pFH5Kt33CFnnfmBkACOLfPcsbNWtQaxBB0qpvP7Vd9FeS59c47Vw4rdgxkLztU6ewPSliJwTYpdj6VjAeAY8GI8YiYfunpNY7PF+wBHpPkAI3NlcCyYglUryM9Svd5MoANwBTNJKgvGhtJ7UrrhVMvwfqwDNpywbE4pT3vfrInbvg6/tPX7ZGjEqwUUK4oTpTQzXtiHajq8sr/TRPAGKhoBKsxKXopLKvMTpTBj9lLzaMwrC2Rt2tyCXM6FJo+svVWLyo64Uevka+O82tp7tLyc80GSMFWKmrJuNmRa4BwJ9smIhwG1PmnsDYhHTR/Nns/vvH7TlkELapz/jzXcDFBpR2m5KbQx48EtIz6kDIjFvZIaH5AN85K1oorr1baVoAUyCMOj2icNj6NoVJ5NNZ6QgrBvkCpmPVew++S2zoBljAywMT0ouFDEZFW5cVr2DXMzXhk4vorYSg8iSHLRXEA084hWhLV9Z61Ss8cyg2M3HMSlMAO4IlMldXQPl/QPjcg3v/lN6entleysbOnt7VGal54kpJIAOJ+49lrZtWuXbHr3XcnLy5OioiK55ppPyH/8x79LTU2NrD/hBF2MsQs/4YQN8o//+L/koo9eJBdffJGkJCfL//f3fy8JCYnyhS98Ub7znX+RzMwMddO899575c4775Rzzv7gjACH58wkoBwbkSGLBD475NxjefC9lOjS24fFSLsi06j1KNHds12rNX1jUad8FYDDuTNvK8oKY5pmOxYAzmz3Z7rfWw0OhQBsKKGkhGb6Lu4F9x3RL/Mc08upD1OZitEctvKIiWEb0NLYFEEwYz8TSAKgbdm6X07csDRqmiui+pY+v9SSqvLicEybxYAUZcDQu/XnfqG026V/VJ/qGBC6A+gvA1qFVZiOPUSkT2du71PLDvrKHWrX+QCTc7TXXQLBuvpmFT2TSiaFSfBh3ddhXrfvqJXFi8u1WOVIHmhx9nX4pHuYJz2+l48VDKG/dJlxa8YjxUSAFpOS4udWqKxpLG3HZNYjDH0BvMbxGEdtkbKseElLdEljY6tqUhFhR0svZQINrD1GlfXHhBYtE0UQWkH21PbOsStUFKfN3UQyE/1SlhknpZlTlw/yQKy+hNI5AA6UXHFJnpb8RetgIWERoU8LEWosy8Sjcc62PG7bjho1iMPULUYpx5BOF4KxsalFvvKVr8ill14my1csl7a2Nu1pcsopp0pubq68/PJLct1118tbb78lu3ftkpWrVklVVZWcfNLJ8vTTT8uzzz4r5553ruTnF0haWqpUlFfIHXf8vaaqLrzgfC0H/9rXvi6Ijfmcb3zjH+S0006T8opy+elPfqLdcM884/3TAhwtwfZ41JOGQUlEzCYQy3ytHb/Q2zTgI6Ln34AsxjERuRXuqr7jCNDwMz1QC2zQfDCR2SxZRNWfgnz//GKdG7GssPpLADj4hJAOmCtw5l6g56FwwDSgnT5Ng2EcOgSeD/YQCFFtCbPbccY1bVEoXDBC/gnVRromGwEupmZoO6jejAY7DMBp7fPJ/k6/eMX44Yx6TXUV50E7Edr3EKerd4oxKzZMPqkNj1etQU6Zn6Rmb0drrTPrrk927T6ggm02uKN52MCcjte4E1MkYHvewew3NXfq+kbAHk1CIJRrHvEGZGeLV3pGJ+qDFLgCXlTDZj7JCo3R7/Azm6Ky38PvIUR4H+NDW1/4zNgAPKHroTHrsqJEcflGpampTfJzM9SvZq4pObvXwmwCJvGG4rkDGC2AUoBjyt9cisRgcaiCWlUUpwwOLsRTHfbD6w40KaVFiZvtlRKN/LD9ThDf2+/s0WjppBOXqZvssX5wOzGs4sZXLaoIitaO/JmjeN+8ZZu8+uqrmp4qKymSgMstP/nJTyU9PV0WLqyUnTt3yIknnSQvv/SS1NXV6eKKEHn9uvVy0UUXyeYtW+Ttd97WRe20096vOpyf/eynctKJJ8lJJ54g8QkJ8ot77lXtzuWXX6F6nIaGeikrL1fq8vTTT5flS6umBDh24SZ1QLUaOiubR4/mOJrqzoP8GVdNhzp008C/hAna1tqluhb+z4ZEmizWgueZwY1f+geGVbsBmKGaJC8HU8ZU3fjwq8HHCPv+WJbY/yUAHLR8RNFzdoZ2nF/HdIvT4Rsna4YQk4MxPaYR0lSbKebQdEtQ9SG0vgVBWprrNOAEcMybXxySoDmU1YaovbXfATikIbRqkuoak1oA0fAaUhXIFtQKzPFNgdkHDDEmlzoC5VAMAEM5r0hew7pbV3dI2ZxYlyWHcn7j2jDzfHv7BtQSAJkFYCc9LVk35FgGJVOdJ6CWNFWLGj46FVUOsaGQRtNPplLa6GzMQUFRMIC1uIHfecn8+MELhv2xr1PvHIxQfT5JjgtIpgxJ0miPVFWWSFpqZEUklrUhcIDVpIWTaR1EFZvRC9u9w/Xkto6A1d74Am6tgqIh5upik5qabt4yqKlooF9OeXmh05co+mIzk7urla7uflm9cqFG1sfDgT0/+XZygWobfZT4W5Ny9Mvw0LDmpg0r4Zbe3l5dyJKSkuVQc7vU1FTLww8/JOeff762K3j9jddlwfwFcuUVl2uFQl9fny54pJ5gbPr7+7VqyvSgidPfmwZ/qdLX168CY6yyiUpTU1PMJJ5COEFkg1cCUQ3gFSo31sDGjh/obCJrvo90GGmp8SoOjzIkpMuInLlXxg6cnjRHptrKMqR0QabiBp+i7GzSG6aiz7IGXId2ly7Ji2nfqL8EgLNnX72KEOcsxg6O+2Za9ibEh+Y/Nioej4InaofM753XqteY6dAME0AQyfPGLiAac4WvoVJqb7tfekaMykYjcaezNBugKTIx8gXd1Fwu3RjhdaipYX1JdPlkbVmi5KaGpr+0Y9sARGOjoMZsFLXMQYRKVRJl2itWLFBjwSO1lsy2J3G9XB+bMcGTFgm4RRYtLDvirVBs+X//qMioP046B33SMehXIMu4syABcGMKgAP6rHHtsC7bOhZUZGMABUCB92tFVgDjYGQtJp+pIAcg7PVKnN8rmTIg6YFBKS3OmcC2TL6H3DNkLwjJtZrOyzliFgu7aEAMryH4ZO+Yaty4Ht/aoWMWionBTWUUJV8VmaYsbKqDN2ivnP2N48gpRtyk6TXRqAZQq1dXauRytNMFsw1mfs8AYFFqa+vSnP9cmseF8n2RvoYNfeeuA5KY5Jbf/f430tjYqAOosnKRXHrpJVJWbJi5WB0wNwxaHCijlZcN9VxZcLZu2689r1D3T7UYspnA6vT1DkhDY6ssXzo/bP2GjeSsi7MVCuvi7hgfTj5n66PEGGpp7VbfmekadPK5pIkRsto+UqEt7CoBNBF5CDftLwHgkOJZsnjenEXGIdyuqL2EOYqmj2eMHcC+fQ3aHJYSaXyrwnHNne6kmgcQFPuE9AUlxOxNXhWWBvUrwvPE2VTY2DRt4RSbjI76ZElBnFTmxZuNbYpD9xk8lRzdRHtbtwZFXBOfy1hnE7SeQKGN4YlfZANLfMtgR47kmsKcHZ/jkF825Wg2YoKl2tpDGqQDDkjLUxW3pKrisAasURs8M3wQM59GnHtafdLvAbxqblTP1Vqc8IwVsLBW8axNDflYU1Jea8efeb5UXwOAcTvGGsVJVzmNlAEqafE+KY7rk462Tlm0oEQZaRXbu3n9uJCLz9q+o0YDz9R0gnNjBYCbu1v1YE7rD6dN0FTjRQEOCGyY7qIuOoQGZElenBSkofCf+u6oLqazR2v4iSRiGdEy4AE3W7ZWKwVP47bpBX1HYliE/h0o5DE5WrCg2GnSdpRUeDOcMpOSFCDmhOmZ6VqJwKIJINMsql9HeOgXHeYrMblissMCHmmWC4Dz5tu7FLTMlLM3wXRAnyV6i1Bdj+2tYFHv7R1UI0MAO+xLUmK8NldlIZ7KsZUAAjpbRZPzilT8PN2Cb9N8tXWHdKEkXWz7eLlUP2H6fVF9pBuUuAXrgKSkJI2MuA8a7aq94/THewAnzMEdxZczhvBXwb0XYMPaqwZ9pQValTLXuUPk3djrlwPdTiTvcqvXiTH7NAg4bqwlAQGx6datTE4cHcR9Wma+rixR0ultNQXGYa1paekSGEmCBlqk2Oo2xhYsLq+BKUW7GMk18XmGxTmk94Ymp3NhhEJ9hIA2ekFhGUDaRLWEBZRFU/7t1o0fyQLpZIwaYd8ISJjjzF8YZGV1Qv3CKL6ubQAGD+BpUqj0LLNkOxpOMjuIi3U/cH5hWzlxGobZMydkPZRgc0xbB3Q4MDpm7+O5D/b0SKp/QIoy4sUzNCCpacmq2yXTgSRA1yttUuyRrduq1biP9W/qY2bdl1ZRWcSV4PZLZpJLVheZmvfpSBl0MSymdDnOyqJ3UXQ2br2oYWz+ESqZjrP0/GBSMBC4AarTKC8c62IdCcqP4tiY9qMY0Ax4eh2VFuep+DoYnR6Jc5jtOyxN/M67e9QbhIFmc/9j/ddiCG44P6JS/CyoJojWOJrtuu3v2SA2bd6npnWhVOc1NLTK0MiIRlyhHqS5KBll0cUtWc35KJtUI7NhdQVmUUf0ykIM3T864lEdAd2VGfNUYsy22LPIDA4Ma7UOc4g0DMzY1m3bxR0fJ2tXrdLeWQCedzdtUf+jSy+9VH1hnn76T3Leeedpmw2+a2pAS6850zyxra1H75lWqkxVrz3FzbELY/CvxlM10wPowz8+qIJTV8Kpn8Tk72PjAzSybi1bMvcy8VCff7Rex/WwOTCOsKRnXLA+AhYWL66YczqG+4zXzZ42PG+MLmPUR3rKuHFbXYa9Hnt/idSpsKGayufzSmmGyPKipCmt/1kTX39jh45LPNNI9+oGqeZ+fh3/XF9La6dW2rDhR8LAqHVC/5AjyC5W1+tYHVrBM4x4tkOBTVFRjmpLOAd6EnKQPsESoL6+WVv+kErGKoCDvdQ4Nw9qDy7Et2hJjuRaSOuF/Z1UVaGjMVqrYE6XsUC6CpBjU1QTtDhB83DM6d7JsprxYRggqrD9Ab+MoMnBzyhBpDBNpCBVxOcZlbbWTr1ua6rL+si6zH2JhERRwAbA4eRVIe0OSGmGS6ryZgYspF0ws1u9atFh9Kil6RiwPGT9Q84MqjORnh1m0Fra3jYD4/Xk2zDrQfNgURwXi+aD8uH584t0MtChlE7NdGc2gyH0xmaxGuj2c8ecSgeHFM3j4EsKBEbkWEutca7k9ffsa1AWI5YC1enuO1ENPV1WrzL9Q47kYXtRQZED1md7PgCVhoMtsn7t4hlz+yrS9PkVwLDIEX2XlhSMue9a/x07NxQEtXXr4k5jS4AD0axx0D5cRxCc8rKuxnwH7BBzqLm1S1avrJTB4WH56c9+JnHx8XLbrbdol3ZXXJxs2rJNnn32Obn0kkvlwIED8tDDD+m/ly9bohoryv6hz6GA0VhR/o+uio1JAi5pa+uQNKfbe3paql5rcHd1O3eNVNEcrAuHgRsnUjOFqM4xJkdxfuJUY6ijxpguJWhFDQI4pkHguJ4luDzUGsUhKl+1ovK4SlEF3zft0N3TrwEfrWsIEDCTo0Jrrk7cpKdgcOg7xZ6A+Rt2ITMVEFovHeQMNM4VP80XEyWTApVJbzS9zYa1DQ5zff78kgmd07lO1n4tXIHRSUtWQa6peDOjhM+Ybb23JfwNDS0qoZiz3mqaRcmu9bDQnBOpp5Rk03jZVoZSuo6GhPUfawAYCjWCXVKh7K1NRVNtRZsB/s/nwG5FsqlHsn7y2LqHjVs1uhz+ts04zVwG4Jj7z3MOh2ViDipA0gzReAsnT9CakZ/mksJUkSSXT+IDHmUDcYJmHWRtDgfkGtPCgAx7/MpEuR7f1hlgYCMoTk8IyJL8eLXjnu7gwVGyDVUPFT754GEiomKhJZK0eTUWTBY8mtGByDgASvQBgmLlPQxsPpOfAWwYqAAim4uDqs/JzlCaFmEq54I5G4NmtkEfyYMP9z0aZWlvkVa99uLiXC05PpZZJhZLJhYaj6PhHYG2YMfOOjnxhKVH3IWUzQKbfdI1oaRaGdsYu204Ycm0bTssuGE8s7ih7YGqnk3HRMSJ4BlHZdsJeWzPn6RKteCJvl1UZgDUSHvxHcwbQOOSJfOkf2BA7v6fH2iA8Nnbb1ORMgBn6/Zd8tprr8u555wjB+oPyC9/+UtZvHixDA0OSVl5mXz4vA9L/cEGqdm/X72OcnOy5YEHH9T5dtHFF8vvf/c7qa9v0AVvzZo1snLFal2Q1DnYCeF0EbT/Nv8Zm06TgeTk+TGROR7vLWU+0oFNzsdN/J7g343/W9UDgYBG2jgPH88Ax95E1j8AMZV0gB2eN67Ic1lrrPh0U5NxusUILlmbKppDgbV6pIw/S1MmbHoaKYvj9Um8y6SqclKNhmfyQXsU9ChVlbC2h7/C9l5TXZnHo4wpY4+Dtd+6A093rbAie6sbZH5Fke43sWBDrGiY9YM1H0ZmqgDRvo45y9ykWIYgnvUGtib44DWksHi25U56bfwaj0wJ/sCoSG2XXzqHx8lZXdMc89/gnlUEDYbcCxoPTkAyNk+dC4TFMSDJYYIcEAhTPeLxK7ADFK8vT5LMpOnlMdPtyRraIJgf9cveNo90Dfr0365Ht3QEQFekpxbkxGsztenExUSJLNzt7b2OFmaiiR0niQ8BVDAPHBQKNWdmB66rXqXrbeUKiJZ+I1p9k5KkaNv0mKFfhb0Uo66nkgoDJ7QSNrWCKI3eT+Q5YUkmbwzhApRIX28jciYf58PALSnJVwR+pFmJcK6B+4p/EROU8uzZNuFwPjvU15KH3rOnQXJy0vU5zjUKDfV7eZ1NW+zZU69pT1jBmQ7Ta6xRXzuVD4kxnBpR0MS4RjMGwxiKfTzPAl8VhHRFhRPt+9FFEdn29A5qiojUJ5+rOevsDE09WeEyoA1RPhqG4dEhtQMYBzjZ2sDwT888J7/61a/k1ls/LT09PfKLe34hZaWlsmbNWvVEWrpsmfoY3X///XLWWWfJunXr5Lvf/a5ULVqkRo6PPfaYJCYlSs3+Gn39Z277jJy4YV1ITtUhPZ8Je14wDxTSuye+yPks0oKASLQZdp2J4NOOmbcQQFE5Nzo6qtWK3KWqKmNUOZcNHRzx7kGPdAzRjiFOkmBwHBACq2IBztjPnCoZ3UNUVCra9y4/JSArixMlFff7SQcMDoEVYu/pWFPmEtdIEQDrEv82YMEjCxeW6viGHbeiZ35nvKJM5Q1AdlGlcRGOdv2LMlGDwxrAsH4tXWKKSKa7FrtfEXgA7iory6ZcP+w1DAwOSXV1o7KiMLnseTAZsEOxPizbgi7nYB+dw6nCdYTCiHod6Yo9V85H17cgIMPveC5WbK7iY9UAmqAHMGy8dtB4GmZXAYrfrxkkhOrJCRNbPswEbHgew56AMjb72jzSNiCSm+qWhXnx4vr95o4AuTHMmpYXxklO8tRI0Qw4j9TUNurmDWsyefPmwlhA0FSsWb3oMGopuATXqq9ZuLl40C8gh5LByQNSWzU4Tsb0b7EHm4JS8s2deoOIlGF4jMAyHCIt8mED6oadAmxxLsZoyAjbjtQ5RHL2TB5yxkQTUKII+44GGOP+EVmTn2YS5+VmHjGgZRceGCRYRXLjMx2MN3LtsJLBZYk2SoNRQXyPCJ7PswtwKM+H+YV5HymUhQuMcN8upGgSVAicmKggHsodUbApF6fEdmLlgWVRPX6P3H/fL/V9n7v9M8qMuuLi5fEnnpIHH3xIbr/9di3vf+DBB+SjF14o69evV+Czr7pavvGNb8jPf/5z6ejokHPPOVceffSPcvXHr5H169bJK6+8LK0tLdLR1SXPP/ecfOlLX5Jzzj7TEaSHcrVH/jXWyTgWVVQ2erSpQ22sO9boM0rXyucFMXk2pY/dP6J30px4qzDuCCwjFdayCT2/f0j8kqCScwTpRmBqtiFTS2P+thsTf2t2yulKjc4C/yuady7IPbwBIy0MCAIAIKz7050raxQsFXo1jD9hh5gH/EwrflOT9Sxs+bpW8PhY14ZVmG/t+qP0BHSfwhaFOco5ADjYc6YqEgj+TgJI9gfYG9YNWLeZng9jFeBEsMTex3exl7BGWydk5nysKnNtVXVdd0BdrmnHwKGeODq2jWkOTJ4dGeNp5vExokFXUPrZPivmBykwvgfsgRDZDKaAMna5yS4pyKDowTxb/vBdhRnxWuWtFV1OWTqNYg/1+uRQj1fXS0CVGggG/ApytIoqWUvD3VKSTmnX1MOBh4TTbFJygqrTp4r2GWCI+BhgaCrmEklMHCBeLRfDEp2oNfgwaSGYiE6pr2+R4qI8KSszbedjuWFb1oacMt4GiYlxUlZWqCXEwRRutCbXXD/HLL5mSeLfUMT0L4KJKC0tOGL53qmuwzaSrG9o1ucbbpVSJPfGRgyAq717G1Q0axX8032emnX1DqqQFxEk0SGVSYx78uqwK1RIILwPN3/OZ7S2dktvH01GjZU5izlsDKwm7BaVF6EeUL8HDjbJz3/+M4lzx8lnPnOb5OXmSEJ8gjzx1J/k4YcfHgM4aHAu+ZtLFOA8+OADsmfPHvnP//wv+fVvfi0PP/SQMjppaWnyyRs/KTt37ZR777lH3nfKKZKXmyv33XefumSf+yEAzuzNVEM9/2i/LpYAB2F4R2e3dHXTHTygz64gP19djifGWcFBV7A6enIwNul3LpfxEHETNI175DA+NBXa1K5+KmzupDfoTB1pKwrWiDcO+rTRImfB35i3qaGxk2rUboTOWmL9SHheaHbUvdaNTb+pqtpQniSpiRPd8Nm4YY6x1YeNUXfnMGgWW5UIC8Qp0VqFtZ4/pOtY+6m8CeczZxpvFrjCIpF9YK4yz5mXoQBJNKNo9xCDA4bCLTZhf+vq6pX6gy1aBMD5EEizTobCDkc6l1r7/LKH6ioXLTdFECNjHMsQxAos3lbVObo3fH1MxyqTzjRZRccrB7Az5qVk050ux4qAzzRrh2oJ1e/G9LHCcNIAHJHyrAQpzoyXogy3jskRX0C2N41KS19AkhLdUpweJ8Menwx5AvqH37verukOVGSZruAgs+l4DyYSG/m6tYundOZlAYG50fyiYyUerQHGA54O4BjgZ/pRwDARoTEASVmhf7Ei5kgf8lTvs5E/wtC29m6NmlB7k447FsEN94MIj0WHRRF6lUmHlwZR/bGgX2JjAKSSd2eMxfrgnkAF4wDMgsumEIrIWvP7+xo0zcHiRjqW6qrEpHhNy1pzsXDHPlEhcwf2hioMnhfiRTwfSImRugvvM13S2Nwq3//+96W5uVlOOfVUycrKksrKSmmob5A//OEPYwAHV2p6jK1euUpeeuVlWb16tdz+mc9I9f798u1vf1taWlrki1/6kpx26qnyDgXxXwAAIABJREFU5FNPyW9/8xs5++yzlf15/vnn5ctf/vJfNcDp7umV+x98WJ3AMbrMyMiQc887T845+yyN8i1lP3FMG3relvFPHu/6HoctGfH45KGHHlIH8SWLF0nA53MajpqUDIarzGk2XcYQLDb6v/DGixNEi0hTn6jYmMgdwaZGxfQWclga/g2IYbMI3i+CBcekBLGYYG8hVYAnij0s40lQwME6hDVFqAfgaowt0+10XJBF12pYjqn0oaF+/uTXwSRpo9TGNtU5wXiH47ZOoQHBD35okQTdNh1EsQ4gi72ONSczM9UxR42s3yHZEq2Oc7xvCNaCqyJH/G5ttEq5d+egX/2RqK62wuFgPQ4pJZpxA4AGRjF/DAbpU995i39s00+eorYCUcBk3JD5v7KD6htkihmKM/kulzT1+lXXw5qrrCHCZX9AEp3siYLvzu7eAN43tk36dIMA8IK4+MQNy6ZMTRk31QMaOTC4wo1gZxp8swEc+15bskfFFRs4dD7aEsSzoSDtUCYACBMqmKiJGwiwSUtLjhldGMo5Tfca3cQHhrQMMdh0CkBDiWaq42w8l++I5ntr60zbD7yOYnWwWED/AqQYJyyGPMPZaGN7PiwwAJzy8gIZGhyR3r5BvZek1/ByiGRT4bP37G1QZ1NEyYwvaGlMrWAFESeGzYa6XNLTNyDPPPOcNlTlvJKTk1VMnJWVKe+++66cc845quF4+eVXJD0tXbvAZ2dnyQc/+EFZsKBCurp6tApr27btctdd/yjzK8rlUHOLPPb44+L1eJTZaaivlw984AOyfEmVbrrH6hFLBqezq1vuuW+jvPXmW3L99ddro9qysjK9Fe+++460NDfL8MiI+g7Nnz9f26GsXLFCNpywXhoaD8mmTZtk1cpVsmfPbklLz5DmpkPS3dOj97WwoFDeeOtN2Xj//SroPunkk+XcD51l0oFOVRlpftYjUjiIavFb4m/SJzom3W4DsiYJQqd7VuguarsCauVvUwlsNgAcIme7dU2uqNGNDzdbUlXarDEgLr9XTp5ntDjBbBaBFno2GFsbZEVj7KABZb4A9mzroLl8rkmhj2hwT9UajHe4exvPBvkCAIcgOFLxhGXhGctkVABcls1BewXDG/I64fhhvfra6xr05uXlyrKlSxTM2iB9cNQnm7Zul9yCEumUXAXjSoI4KSaTXkKX5ZJUt1c6D+yQJSvWSMtQnHgdzQ3jB7BjW3xM9SwUsAaVlTtSHQU6Cnqchp8qcfEbZ34O9jH8dUhZGcd+kzy1lgb6OcP93bNDLRGNELZu3y/r1lQpYAheyAE37R3dOghWrarU8rdoHgCcbdv3a0PBySmqqb6H8yHSxpiNf1dVlZsu0XPQxVj9EBscExNalQF/LJZ/c08Y+INDIwpKocqLizDOcjQbDtMU6WYczWdrP4vzRWdFdIRvRRiMdVinw3Okek/ZkoU0LTR6hVDvBeAIJ1l0V7S0oIqPsRVuZGYEkVQP6NTW8c3ixGaVnJIoxYW5KiCeix2/tUjvHxxSTQgtNSg9ZxlgcYAdYqHUUnMW8qFhjaT5OzcvW5qbmuT7d98tJSUlctMnb1RmAPH00MiolpKz0AP4oc2xZucZHqtHrAHOvfc9IO9uelcuueQSvV/Lli6X119/TTZuvF/O/tCH5LXXXtP2JQi7v/e9/9Y+b7fccosyadu2bpVP3nST9ndraWlVcNTUdEgyMjLl+huulxdffFH+/OKLsmz5cjn1lFPkY5ddqt2bg6NtnsvevfWSl5+p6zMCWITo8yqKdGyiYzEGk7N7y/AY2wfpOA2L41K7fvNkYXOMsgKwY3sT2QonxhSvQ3Bso3DYp/IstywrjJck0JFzsKkCRpAdAMZCnX+zjS/0Z1TjwpyRSYg0sLVZAao8SR1zD7mX4YIbzpdzogfaimULotbTThmN0VF1Qm5sbFeGFxYavV0oa6cFKZ/7/BckPz9fiw1uvfVWDYD6+wfGpAx//OOjsqhqsZTNr5S0jCx9rn4/HnVuSUpOlr6+Hk17E/A0NdTJ4qXLteKK9XGUMZeaKQ09pDqNMST6xQmsn5rVjFfmWXaIMeT8Sh8515QYN24oiEcTrwVkA7oYs1wTrCPAy7YWCRngUMlBjw86PeM/Yxd0BgL0OpUo5BhZBMNd7GcbtCzCqOmh70MBOHaDB32Dnkl9QPsDkGYThE13LgAbaEE0N+Q+1WjrCAmZZ7s/U6NiY2ymIuLCHH0uRHKRRg+RnEM472EDgsVgAaFkPeRIJJwvcfxYMDaEtQGchLuwGgOvDs2j49ERDjgKBnNEhR3tOJuaMu/UlES1S8ih+V486aiJ5ZdhXubYy5mfLNLo0xivzF02FATQLAqUpXZ19kl3b7+KPolQ0Xts37lX7rn3HklLTZWbbvqUzK8o1fdD1cPmsjFRSWWo5GN1VI3ftVgDnHt+uVH+/OcXNdWXm5srV139cXnrzTflySefkP/zv78lv/ntb+TQoUb5+j/8gzz26GOya9dO+fjHr1Gwc+KJJ2lblH/5l3+RwsIiufbaa2Xbtm2qh7ryyqtU//STn/xYbrvtNvnA6e/HcOYwtoznzBoFaFCR6ohH1ypE+8wlyviJcmF1YDdmG7ekJQ50+aWpP6A6HG20qR40JnXGM0evaRuE2ojapjvQaxiJstkQVxXFS3n2eA8305fpkKSmmQ7Qc+3ubp8059jd0+dYX5RFXJVpJRewJMxLNekMIxAKnq/qAN7Tr70JqxaVRayPmrwGWB2U7TKPgBkmOZS1k+dEyunWT98mCxculK6ubvnUpz6lPQrffvttqd63T2799K3y7LPPSntHh3R1dcmHzv6QFh3U1tbJ+9//fikvL5fnn39OGclzzz1X3nrrTfmbSy6RF194UQFTe0e7XH7VtZI+b7V0Dow3m7X7ZnAlFiyNBcg8Q5uCpEJQe1z5XJLgNp8B8PGLYQRV2O5ymGNllmB1zIu4vpABDgs7QIFSS9u3hw7HSvV396mwsqK8SCPAaK53Vu8CuKIMMhTH2eCBwERiM+E8Qbv0PGIQTGWgdvgAMlE2wlL0EAx0vp+oOtLIINKNKpL3kbNFvU+KCudQQ9keWTO9cM4bcTr3mciT1GIk0dJs38fkoZSf6IcNPVyGxI5H7mMk2iUYD1ONeEiBhla8YGaZQJnpeO+a2a4jnN+zwBKgICxn/lJmbulu7jXngWCSlCXnQKppcNijCxtAzu93qyCUcyRsiot3qzgUNuB4OWINcGBwNm/eJJ//whekrBSPk1zZuWu3/OAHP1D6H/bmzDPPkgs+cr7UNxyU//7v/5Lyigp55eWX5TbK7E88Uf7pn/5JKirK5YorrpS9e/fKPff8Qi677GOSnZ0tP/7xj+X22z8jp592igKGqRyk7TUyvlmDqeYzrr6DqlPBiRrm2VRNzrwRsnEMeUS2NPtkYBQdBhuMEYyaChrzz2AgPl7IYOqtCNqJrtH+Jbl9UpEdL5X5CSal4PdrVRGiYP5NAFZSmj89iKC8GKZRu7JTKeM29v+T0qLML5y2WfNnW0MA8rQDwDoBRkIrc3BU1jQSmsAu/X9xUa4kJCYad323WzUe4aRj0YXg3tve3ilZWRmSlZ7q3De3DI961E08I4N+TOGZ6Nm5R4bjQH2TMr6hVsMagCPyuc9/XtatWy8tLc06BluaW6S+oUFqa2vli1/8orzzzjuyYMEC2b17t6avjeN0gpx++umyafO7sn9fteyr3ifvf//pUltbowDnlVdekdWrVsnWLdtl6cpVUrzsZGkfMJqa4LYOqrFxKrFUs+VcEOdmwQtjSjst+APKAGqq1Gd0OTZax4nA6wBwKrJUJ+SYE4YMcNgYxtM+Xo0QADZQgVbBPhtoCA/42KjQqKi56GVL5+uGEO6hFLzXq7lpTO2IkvNzTduH6VToPEjAEeIwBjqLAtGQ6ZB97Ees9h6RUqG0mWuBwYoFaAj3eUz3eht5UjmEmM/oYowD6FT2AZF8r60gI3qEhbO9YiL5rFDeoxPUGUuMQ4AG4koW9ILC7Dlb7IdyDsHRLfNAF/ahUZ1TKalJyhhNBuwqQNTyX0pjPXreMDeI6nkusF/vARxzZ7u6e+SXGx+UTe++K9dc8wkpLi6S4uJiqampke9973ty6mmnyfx582XevApZXLVYvD6v/PK+++TZZ56RwsJCrUIrKiySf7zrHxUIXXLJZbJ9+zbZtXuX3Pypm/U7/uM//l0++tGPyqmnnCqVC+eL30/J0uEpQbtOU7WDrMC4wWaqoBk2G4CTkpqsnk9aTjvDQaqhoScg9d1+GfaZ1IL6oJgEhlMgM24rYsW/ZuMxugi1/ff7FOSQYjhjUbIKjm30DjsP84RQGi1OPqaYAOkJh0u9ddh40YNx/6oqq2TV6hWSyNow9lpTbYbPDhWOsFWaTQjSIQf/G+D3yG9+K01NTZo6JKV4sOGgXHzRxbpeEtjyGQTv9QebZfPmd/V5nXrK+8z3BjHiY48iuC7aOS9abDz34p/l1VdfleuuvU6qKuePAZz6g4dUQI6B5uJFC7VC6fATnnmWc64w9WhBWdNCEWwz9wEOf3/HnbJ06VLp7OyUlatWarp0wYKFsnnzZrnhxhtk29ZtsnjJEtm9a5dq+AB52Tm5qgd7cOP9UlCQL9u3b5eTTjpZ6upq5SMXXKgM0IYTTpCtW7ZJ6bz5krNwnaY87WFT2ZP7WdlnYxhC82rGkDI4mE6a9vXK2lAlBQjSqm/6Z1Htp1VcBijZcqmQAU7wyYGiibRpgHnmGetDtj0Ph8qe/FqjqGajmxu4ICUAVUgkS+sHrX6a9LlK6/cZ1obfEQmwqM/1u8PZjKL5WibAlm3VsnL5wpAqhaL53eF+lvV+4d6z+CFa1/4u6FyiyD5R2YCWau3qRZKaijna3MZV8HUGa1GYK4ACRO822iXKosrlWGbTpnpuhhHsld7efpk37z2AY+8Rpf1/ePQJNT0cHBqS5KQkueDCC3WTvecXv1AgwZjIy8uXG2+4UVavXiEvvfyqfP/735MLLrhQPn71lYgT5K677pKR0VFlE3p7e+Sii/9Gzjv3XAWY//pv39FqtmXLlsnffeUr8DEzap74PiJ7q5NiAwTEAibSUpN1/M0GcNi0SU9VdwbU+I+0ExtKqFOFjQjCBZ0E54NT/toSukFP1GEEp9dIBWH1EbzMI27duWev3H33/6jRX0F+geTm5siVV14pxUVFOneHh4dVf6J+Uu3dkpWd5fhQGZYJBoD7Ggj4xOWKk+HRUenp7pF77r1X2tpa5Qtf+IL09uJv0y0F+cXS54AbKnHpP3f/xgflpZde0g0dQFpRRrCYNMY6EDiwP/DMjTea0TwBNmBoHn/iSXnqqSflC1/8oiyuouebCSpa2zpUZL527VrJz8+TOJdb38s9UZNCBZIzi/cBdWiuSKFph3nN0cx8aCrRFSd/fullXWdhCQEtMIdUXaZnpCvw6erulaSUNOnp7jbeXAERd1yipGZmS197oxysr5O83DzJyc2V/v5+KSuvkJa2Dq3Y7O3plqTUTOkIZCiDw8HYCa6+mu08DcgxjTthZtgC1LHYiwbMVPhxME5hclQDpsyhGathAxw+DCZn+84aXexOP22NIsfoHxM3nDnimrHTIyKl2gBdAv4npJ0Qj8HmMFGgODs6EW61qXMy9L3tzBz9azwynwjA2by1WvtNkYo4lg/jTwPrQQ8zrAf6VD9CZR6i7mgdRFUAXViJ5cvC78OlzpxOaYBlAe2m0traqTl3FjiqJ6iyIn1rGE7HLCvKqdxo3ZeZPuc9gDP13dHUCb2bRke1j45GlKMe+dGPfyTpaWmaZiJC3rhxo3oNnXHGGbpZPvTQg/LP3/7/ZdGiBSrsvuub39S01VVXXqm6G1JMKph0u2XQKQ9m00tFP6WeQzOLui1LQjC3Z+8BNWi1jW1DrfhjiDf3B6Smyy8jXsO8xMeF5i5tXXHZaLQX2KhXitMCsjAvQbJTJkoZlFkdGFJvLtjB4KCDFNLTz76g7UJoL8L9y85C/+aWhoNNcu+990h9/QFNNd30yZtUKEsD2S2bt8iXvvxlyc7KlM/cfrtccsmlcv75H5YnnnhCHn/iCX1W3E+Yic997vPy7LPPSH19vVx5xcclMSFJ9TLxCQnS2NSi4BOrBRgOQOlZZ54h+2trNQW5YcMG2bxps5xyyqly8sknyY9//BNpbDyoVXOfuPZaWb5sudop/Pa3v5GCggLVuSxatEi++c1/0hTQ3Xd/X6697jpZsXyFPPrYo/LaK68oUF69arUK0dPTkmZkZawukHsIOAyVpVdvm5ERXcc09ZaYqACStRcxMEUUgx6R6g6f9Az7lUVR1iTerQ1Wc1MCsjjbq/cdwMTz3nzIK4Net7JDABDA6Yg/Tp8/AMVWj1smMJR1i/NEW0OVlAaiTusIa1egDT0BXk6FX4KLUnGXZKe4IwM4dLDdsqVa0zX0EIpVM7NQLj6S14xP/EHVp3g8PsEhGT1Cd1efVhwg2EpPNymSaIGrSM41Gu9hwJKXZ+ATuR0Jy+9onLfVu/CMfF6/VkVE61nAFDGZd+46oMJ5mlyGEvnYNBPpWVIAvIeGkxYcUzbOeavRWkC0IgoBJfqn45UBtM/SAhxK2PH8Ccd4MBrjYS6fEUsNjmmTMdHnZdjjld/89ndK369atUpFmiPDI3LmWWfJC88/L62trVK1uEqu+8Q1muqj4vFf/+3fZN78+XLVFVcYEOP4gXDdNmXIvw1DGFrFGkw09gusbT3d/VK5qFR1GuGMRZgbKqpaB4wnChoaSALNxmiPInM+Vsdiz1FLhP30szIpLY/XdJIuznBpG4eUhImu9bZdCYEBuhc7H7n2Aw2HVPTOfcMP6JRTTpGK8jI1WHz99delf6Bf9UykkD71qZuVLcEK4Y47vqoaqKuvvlquuvpqTfPhvF1VWSkLKysVaKanp6sOCuBD89mbbrpJykow/kzTjXrT5i3yrW99S7761TvVxRv/Jz53165d8p//9Z+SlZmp7AcalrLycnn2mWdlZGRY3nzzLQVPt9xyq2zdukUr6j70oQ9JSmqqPPrHP8p3v/vv0tzSLHd///vyqZtvlrVr1sqWLVukublJDjY0ypatm1X4e+rJJyrYne5QlritS+8tbuzRbLlDKqiu0ydN/U7DTcf0kWefneiTdaWJqh2yfcxerRvVyjuADQbCDFMYFX5PawYdG1r9ZH6Hfw0jKThdpfuz4wM1LkiGxTHVUvyM77Tu2coqOYaCKQlY3rgkN9Ul87JckQEc3IoPNZmOsGtWV0VNAT+XBSzS9xJpaZfohhYVsEFJVswrUnrzeEshTHcPDLPg0YUOBocqiuPlAFAAqKneweF3Yp+yuV0FVLJtion3TihpSMYIdD9/Y7Sl3Z27+7XCBP8NIk/0Q2wof2kHAKezo1fZqfcAzsxP1x0XL+2d3epBRCd2GJmiokIpKi6WLZs3S1JiksybP0/SUhJ1cce9ddfuvUrtl5YUmQ0gCgep2Ib6Fu3MjcaFQC7UCN9+PRtI/2hA3m306Wbl9SO0NWkAXFAsk6niUNu3CgsE7SLtkqQEKxpFbEv9rzEAXF5sWPPgK0Ujyd7CfCQzYNdgoveGxiZtGfLCCy9oSgfdDGDjxRdf0EoeNE95eXnKxlDR9s47AJw7xgHOVVfJaae9Xz772du1FUll5SLBxRs7hJtvvnkM4HzhC5+XhfPKFUj2DQzLL++7X1544Xm59LLLVHz75htvyA9/+ENpaDgod999twKuKy7/mGRmZkhdfYM88/TTej6kegiQb77lVjlQVyd//OMfFBjxjL/2tTvl8suvUFPIn/70JwpwVq5cqZ+9Y8cO/ezOzg5lnS748DmSnj699lR7RLb3aMCFwW00AQ4gomc4ILtavDLsd8moHxZPBCCRn+yXFUUUrpiftQ/45J2GUQm4jSkp5n88W0TWPHYLhGAAFd+ou76TutL2C2YksC5bKZPKR8ackcdBvdVWebRayrDi9NPMTHJJTopbSjKMeXHYKSoW8q3bqnWSQH3ScyoUB9gozNWYfIRlc7Rsse6QVlpRjk7pIp4hfykH11lX16RGU2xOx8vBeSOU5txJFxLZRQt42nYbaHH6+4Zk9erKWctnEdtSzs4YmchcjisZI6muOh6eh03fYhtPN+T3GJyZnxppTNIgrJlQ/mjIoPPxDDGVQOP96gxb6dWxHQ2toT0zUqTbttcoWMAPDDYxkvnDBrWnzSddw6aKhWjaaiJs0cXEChkTlcPiGINAv1N5RUUMMgGPvG9ekmQmx+nGZw/WYRziCSJo96P9ptxx0ts/oMFESkqq/Pa3v5WXXvqzXHvtdbLxgY1asUbX++dfeE4OHTokn/nM7aqHev2NN+TLX/qyJKcky2dvv12uvvrjcsYHzpBP33arfPXOO7XS52c//7m0t7VpKsgyOAbgVGiqcX/NAfn2P/+z9Pf3qV8MWp+2tjZlibJzcjQ9dv7558v5552jQvz/+cEPNQV1wQUXyKZ3N8mevXvkpk99Supq6+R3v/utApzMzEy5886vyic/eZMkJSfJT378Y7n55luU5fv1rx+RSy/9mKQkp8ivHnlIzj//I3Lh+efOAnD8GgCiLyWVH815aQ342gdEDvX5pLlfJE78sigvTiqy3BMac/OsXz3g1S70qoNB6uu4XTs2k7atpvG4UT2OAbjBY8eyOdZTyfH1G2MOQVP29T4xvanA1ZxXSYZo03DbFDQsgGMFoDi5kuo4eLBNB+HxDHDGohQ1TvKou21re5eal0H3kab6S9mwKE0G+R5PAIfnYxtR0lhww/qlUfdZokkmhojk3NHLzLQBWCdjXnu8pWbnCqKIrFhIOzp7FeBFcyGd67nN9v7Ypqhm+/aj93vKpffsrhePzycZ6Smqb4kkRc0mQyVMTRe+OETNRNz0nRrvM6XxtS0nwibf2c7wI9G0hNMkEcaH88lLEVlemKC9qoLXYUDOu5v3OgUAyQIb9ueXXpW33nlbdSK4Z6Oduf6GG5RJATAuX75CnaDj4uLlc5/7nP77wQcflMpFixRI4kl01VVXy0c+8hH5+te/pmkpDBXpu0Z7jU9/+jYFOGhwPvfZ22VeeakCq9/94Y/y6KOPykUXXSSLF1cpG/fII7/Wsu6TTn6f/OH3v5PzzvuwvP+0U7Vp8AMPbJS6A3Wqu6E6q6+vV1NeeMf86lcPa7qSkvN33n5H/vt7/y0H6g7ID37wP3LjjZ+U7u4urahas2atVopxnfjLfPjcs9WParrD+uwADKmUjQV7zPNv7PXL3g7jJrym2C3FGRN91dDBbGnySd+oYXpcaicwXv5tgbDVrNneZuP9Lw1DowJoxxV7VMGxAUqcg443TYkZ3RujLDmBsRWQ3BTRnpopTjm5flaoTsa8GIoaCpHyOWh4ynmPJ4BjXWNnMlwFGUL1IUCF9lu2bL6WVtrOzUdvqZr7Nx+vAIcrZ9yhxVm1sjLqAIe+T4xlSiypqptJiwPA2VfdoB46f40AR9ugdPTIwgVocI4fhvOvFeCYPkp9snNXrW4cpaV5yr7NZvQ3ebUxGguRXW1+6R0xlS38n81ptmyaFRvD1Chb4+h2ACbryxKkIH286oeNi1Ylu3bXacNMNWZ1x0l1TZ386U9/kgP1ByQ/L1/OP/8CWbKkSnbu2iVPPfmkbognnXiSdHS0KyjAqwU2pLauTlavWqNVaaSA1q9fpyaKTz31lKSkpMiiykp17j3n3HNk06bNqvE5/8PnSUFejrJtv//Do9La3i6XXXKJup7D0rz2xlty8GCDzJ+/UPbt2ytr1q6VlOQMBZB9/b3y2GOPqcB4w4YTZf/+ajn77LOkvb1dNTs8g/37a2TliuXy8WuukerqannyySflzDPPlIzMTL0W0lknbDhRfD6vgrC1q1bMONeMV9uANDZ1SOWCkpgRDu0DftnR6pNBj0vWlZAGmuipxnPuGgrI7vaADHmNGBiFjWPWLglxpis4wMSCGphBHLFBw8H7srFbcmlqSx2MHYdsZWo0NWoqq1ISYGxgRY1jNqnT4JRnWAAHZE37A7QH2P/jmnm8ABwmDkK+kWFTgjfTwa+h49UG+1C7ilApXywsyJk7yjiKn3A8Axwoa8TgOOhG2ykbUTltRtDgBIsbp3pUf/UAp7tP2tu6tc3FewDnKE7mML4akNPahh6oVYNUjFqJ9GcrE5/qK/Z3+qWxD+2EscVnM1EDwCn6XNl11niumNSWbmaOQHrE45f1pXFSmD6+UbJZU+F64ECLLFlcMc5GaGNIyrytDw/KVdus1GxpfN+Y1ltfOP65xsofZOU3tcZj26BpaYrYlbJ6vNIw8svLxQw2wXynfrj5Pu1z5DY7MlVfAH7VNcWbRsuwTRN3F+fe8C3mJMbPlW1az9H4vpj7Fbw9m8SO9h2b4eCeYZJKJ3mY5VhlVBAcb2/1S1u/YXBgS4KLPgAyfcMB2dnqkz6Pc9/EgBkLctGWpSe5JTPFbXpUkcqKcwl9r4ZHUXSZaihSlzTUHPK5pXfIq+zN4KjfacZpeqRRpZWSYATFpeki6UlxuC+N3SkdD+EwOMEtE5KSE7V30JpVx4cGh0EAIIOdCUWEZfUZgDpKihm8dL3F8M92jA5jjTkmXno8A5zGQ21qT0BqJJKFeaYHgGnlgfpmHRdluKkeZjQ2/u73AE6faiRop/EewDkmpvWsJ2GrETs6exQ4sGuS6g2lanDyh/eNBGRnW0Bdjk1UzSZsTNfwJLFCUTX5Q3vklLmznqrQlHSDajOMO+3aYvcEgENgCWjAgoSqyfE06KTW5QZ1jAGGCecZ9LsJvnuT3jPxd+Z8aW+DIWJBXpbqMDHzcxDJ+FeQQvEHdM3g3tp+Xw7Km/V5BO3Ah7dkn/xue84zAhzadIzI3n0HZcni8pgxy4CM7lG3vNO+R84iAAAgAElEQVTgkdIMkSX5MCbjgIzfN3SNqm+SV+LHDHFh7QAzNGGlcq4y1y2vPPOorN/wPsnJyZI3Xn1JFq06UVyJGabSyh0ngeEe2frGn+UjH71YOrv7JOByS6cnWX+P9ssrcVo5lZXok87GGtm1Y4tccvFHJT3VWNawz6ujdygAx/p79PYNSF1ds/qGMEC376g5bkTGTJwdO+skNTVJ/SBCPXh85DhtXyfYnIKCnLEqq3DKLUP9zli9DoCDDTkmbcfbQWkyYuCFC0olPSPFaQkSnUoTQCy+RzxjAJTxRJq6pYVqcKobpOqvNEWFLxEA5z0G5/iaQWqONjSsDDztW95/2hrt0xTu+gULU9/tkwM9picVYlJoFSpjOGxEP8ZGEEU7lVVE3finkKrgPbwG47/8VPzH/PqHFBBAjJJzfK/Crfia61PhnAA46PJgkFgbYMA4DyP+tngnoFWppK0IeqNpFBruNdhCjO3ba2TpknmqG42WncbkcwGkbmr0aoZjbWmCpCWZdRKGZmDUL6/WDknAnaAmgppKUsNrw15xj9ITAzI/S+S73/qGXHf9J6WkuEh+8qMfyIUf/RsZ9XrE7YqTxOQkSUtLlb27dsgJ60+QPz39J3X6Xrlug7S3tkhvT5+UVpRLUkK81NfVSktzk1Tv3ye33PRJyc3J0vNBcgDrPyPAsc28eMjQXww88rc0GRwd8RxnAMcv1fsP6qRmkwz3gAECFdbUNYln1KtiPez2gwd9uJ95pF+vACeerrjHH8Bh8QPksKjAsjAGp2uzEe59NSZjLP4NCm4YH0SO46nMcetwFuDde+u1p1k0uyCHe85H4/UqZuymkaEBOLEQM8bquv5aNTjB91P9sPYfkrr6Ztmwfolk52RE5A5O2fDmJp/xIdGWDCYNMe6JY7xKtM+QVrw4JcEKiDCAM54oGHmuKY6TrATTM4/9BRaFuVdWWjChTDxW42Kqz2Wd2bWrTvWXNNvkvrndceoATR82W7pMLy1c1vPzcMOPTrAV6XUyNyEcsAGhiCRaa+Pk86Hku6HLIw2tA7K6IlWy0/BrEm2VsL/Do609XO54HRdWVBPQcWD0Mvwpz/DL/73rTrnhxpuktKRYfnj3/8iatWvk+eeflQ+c/gF566235OwPnSMvvPCcXHfd9fL73/9eG4LS6uSFF15U12VSigjOW5qbtUFtT2+P3HbLzWMAh+fnmypFpb0fcONEh0JX2uFR2bOvQRmLqkXlChDUWXNw5LgDOHjd0BMFgWi4A1LL5ZyeVtCngAUiDHq6QNWHGwlFOpDn8r7jGeDYcv7+gUFpaDBsC3oZDBkjiUQn30cWCHLqdK1fvtz0PCN1xcRksWDR1a7MKrTvVrAb7ZLMuTzbI/FeU63RJy0tXepJ9B7AORJ3PXrfwRwiqqUKjvUdJj6SZ4jxH9VUVFVZjxPjQzLO4Eze7m2mxfqhEN17fH6J8w1JykCL5GfSH2t8Lhu/q/HAInp3YfZPolwf/yCc7hcvrtDCA6wqhgaHTYm7wzZRek+Qe6yYwRJ8EQCyTtm+g9Hel1gPeeZ799brGpibky4H2wbElV0knvhUGfEZLRK6GqqfeN5gHdoowColx7ukIkvk/3ztK3LNNR/X0vtfPUx12Wp59dVX5M4775R//c53ZMOGk+TNt15XA0ZE2CeccIIKxV966WUpLimWiooKNdGkbQeu0ICiWz41zuDs2VOv5pKuQ/X1gcQkel6IdlYllwdDwUKunbiHRiQz07SLp7zQAgMi3uMpRUUERyUOJmWLKsvVlC3SQ5tw9vRrE0t1By7KVYFqrFBzpOc5+X3HM8DhWphcdPFFEzU0OKLVPByIv1ls5nL/DYD1K1OJcR+fh+iQ3kCMe4zSiOBgePw+OpI3ytKl8/Rnfy3HewDn+H7SABwYCet8u2TJPK0QDfeAuaE31f5Os4GpgFRLdmfvM0SaitfjU2IqVockYbhXTl+RLylJ8VEvIAj32ng9AT4BVHV1o6Z8WAusJtM2GWW9UF+joLRVJN8VzffAfrF/07gU7RCAMVLfo9nOCw88U/jhlYxs+k1lSvuwaUBKM1XGgukebj7JmvwhMi7PipM/P/FrGRzo1bL+ouISrYx77dVX5PbPflbL5tesXitbtm6Ra6+9Vl54/jltg7Js+QrZvGmT5OTkKJvT3dMjO7Zvl6KiIhkYHJArL79M0lNNKyKsbNQw8M3X3wkMD40ocIHyychM1UUbAEMDLyK1wsKcwwbe8QhwYF7a26HXTQpiLujWljOSr21p6ZRFi0rVKTTYvGu2QXKkf3+8A5zg+8X9ZwA3NXdqc73ikly1oLcmabbnU7jPmAmL1wvjmy7CgCaADvR5T++goqz8/CztME8FITn4v5ZD04S9/XrPF73H4Bx3j50gr6GhVVnszs4eWblioWkpEubBngXIqesWaen3j1no09aADS3JaQauVSyTqqtsNZWaBDosDiaAa0viJT0Jh1tjw380D9YAKs4IXtHXHGkd0FyunXvO80VTCOOEUJs2D+FmLEI5BxtwBsQtjT1+2drsk5REQJ/xp5mgA9L+UQFJiHOr71FBkleGe9uVEcstLBXv6KiMDA9IYXGptOIAnRAveDgBXvp6uqS/r1cKistkoKdDRgb71bGazAmmipwHzyg3m07qhjtEawaj5erv7ggY+t8/Vp3Cv7du36+Lt0nnTCwH4wOON4DD4tzc0qHeNqTaEBuHu/lNfuh2k0V8jYI9NztDmS7YnGPx+EsCONxfG1VBlQI08YJg0BNxoY/hD31+wjl4pjYdFtwHxf6cyAX6GoCTn5cpy5bOj2r7iHDO9Ui/9j2Ac6TveHS/D2aCFAZMNul1dC6Rbt7Wl4RGjM19lPeaCiptyKilvuM2/MqsOsXhbGiYBAJuTD+igLo9F6fTDsIr83IS1RcHQ7ejdbAxUoFDOT3Gn9Gu2oz1dY0Hf+x33co00+E+FiDHXgv+NzVdIl2DVBwb+maszYJTqMOY0T5myt5RsY8UJiD5GYmSIsMKigZdqdI1MKr6LD4HRigFH5yASGpSgmQEuhUg5edmK+Ou67JW8Znxp00//QHZvGWvKem3VVTGQ8Cl9CWMBIv4kiUVkpE+9WZ9vAAcLpbydiY1uWeuE6+AUPoOhTIQdTD5/dq2gu8gpQfjlZdrer7MFUSFcg6hvuYvDeDY62bjJaXq9Xi1USqVTjwPAA69xSJdxKcCtIwn5ohW1TW0qts1BoHR9uYJ9Zkeyddxn3t7+51eQWUR6TeO5PkGf9d7ImNRHUlNTaOm1t938kqnWjByIMEm1TsckOpOvwx4YHWMoJgGm7aNgy1UCfZ3YaMjVSXandoE12x2bGop8SJ5aW4pz07QnkI2Ij+S48ZYQRxUW5DMDJzsjzKlFOHFs+8RiLEnockJxR4lwq9SRg9t1qbdjZKVnSm9kqr/Nxkq4+8DsIGdS4qH6TNsnwR8Upg4LC8+/bgCkwsvv0a6+obFFfCp/487PkHcfo9aCwBqnvzDr1Uyc+op75OM9DSJ12cz7jykDJbHqxrZmuAycWtuhxnenj0HZHFVhWRkpEyLXgE4O3bWyOpj1AfHslJer1/qG5pVFE2TyUNNbVJeXqhGhdFGtCB/PBwoUcOQrrAwV+IT4iZ02Y10AEXjfUQliYlxUlFeFI2PO2Y/w5iFAUBanIlN17Xonq7PMU+jqgixZiwXj+ieeeSfBpAnRUXquqqy/D2AE/mtPKLvVFDu85lKwf2NgiThlJOXq5HdXMuJKRvvGCJd5ZcRr7HPh6FB4mgdjjXGdixrxgI+gBB/nDYOaqfiMs040dgVpLllRXGiZCbT7yjKk3eau2/3QNuOZXFVmabwjleAYzf7nbvq1P4iKwK9VTgDlfVh69b9kpaZIX2JeTLoc4wZqagT0ZYKSwoSFPwaNyTR1NS+PbvlmWeelsbGRvm7O+6UhvoDUldbo2TEGWecIQ8//JAGrzfecKP86pFfSWtbq2RkZKpIubiwQL2VOAjAPF4kBj3S3m7IDGVw9MH6fdLW2q3MDVUpNGabid4fGATg1MrqlcdmLypQHCJUWBUqYuiyygPYv79Rqcfc3KyoAxx7k6nGIQLASGvevCL9/mNhkhiAE6/VP3/pB4Ma99bm5g6NDKJ/mFx3f9+gbNiwTJnOaAPm6J/z3D6R+aOW8Ifa3gM4c7uVR/TdVANikTEw7JUhV4r4hwfkhJXl2lpgrusSrE33kF/aBkR6RkSGfcaKHxYnzh1w+ghND1BMz6GAlo8n4oisPYcCMjTildT4gCzKj5d5OQkm7RHjg8CICkH2jZ6ePlm7drGkpXKPjsCXx+jaTBPpJq32KijIjtG3mI/lOQIuDhxsk6TsfEnLznaMEgPalyo3xSVpmEM7txOwOzTikYcffkS6u7tlaHhI1q1bJx0dHbK/er98/OprlH1/++23ZfOWTXLCCRu09QXfU1ExT02gL7rwgjFzP3SSSEUwnIRRJ+h09XS2BdiQods5EFWxIduy2OnuyLEKcIz4d0RpdMr9iovyVJMB2ODGoK6m1QQK87lO7qnujRVeEQW0tQOwOvWekrYCMB7NlNVfE8Dh2ZBKQncwS2eOiCc9UTHpXCLjCbbyEX/isf1GAE5f74A0NLbJ4kXvMTjH9tMyZ6c9pEZGpaa2SXoHRqQ/JV+yE0Xcg52yfEnFnG39cTKu6fBIXadf3HGklOLU2M8EzaSsDJtju0pPt2aqCaDjp6Pmqn7Szn7VWRRnuGRxQaJa98fy4Dt37TqglihslsuWLTDVmcdpiop7BaNRX9+iARh7UCwPLSH3euVQc4fuvytWLpLkpETn/hm368njYHDYI9/69rfVy4bO6n19fZKTnaNVUzfffLNs3LhRRkdHpKOjUyorK6W2tkb3cUrFkxIT5bJLL9XqO47Orl7B7JDiDzot6FjcvX1XoLm1SzUj6AkQaYZi4a0pql01snrlsdGqgYvW8r7+IW3KCFNRWpKv12P1EYAf0kfU6GNYGAuAEzyAbHfy+oYWRdB0YE9JST5q3cn/2gBOLCezjVhGPR559909UllZpszg0QSwsb9ew+A0HGyTxVXvAZxY3+9ofL6WhLf3SF1Dm3jdCZKQUyR+cUvaYLMUF2Rp8DWXY9QbkOp2j9T3BHSdpUpGu0E7AIc0lAg/D2jKyhr/mc3O6cvkRP+UnKsI1XHwYE0f8fh0k15XmiilWfGq44jFYbR1Xtm+o1bKywpUapCUnKB7yPGcfub5s/8A1IoK5/asQ73vVD/V1jUrOLV+WdOti929A7LxgQfkggsu0Cruxx57XMEL+auLL/qoPPPss7Jp0yYpLCxU1qa5uUlaWlpkcHBQrrziCpk/v0LHHAc9zNTNeSn2B5jwusT15mtvB+ilQX4unMUZkSUanDWrquYcBYR646Z7HZMGMAFqxMOkrCzfKdk+fDZA1xHREHHHGuCYCMp0J69vaFUnXgTO2dkZR6Xy5j2AM9eRdvj7obXxzsF/oqqqwmkhYV4Xznya65lN5bo818+c/H7btRj/CzR6kZjE/T/23gM6suwq998llXLOoRVbanXunuTJD5wwGNxmDH5jxhkbsA3rD7z1jCMwNsFjwAEw4PTHaewZY4L9wGCPsZ/tyTM90zmp1a2cc5Yqv/Xb5x6pWq1QVaoqqWf62rO6W7p1695zT/jO3t/37XjfU6TXe7GSjJmnL1zslZS8Ehnzpav8tirPJTI1IoUFprjsZg4ATse43wE4qUvpHACD7ZMAKpXyppp6T/YI33jyc1XWEPFxG5WVbloV5PilKFMU5KCgiffY4j5J46GypcAyawP3hlkcayM1qa7VYwngZGdqBCcZcxJvGINgfPJwnAcw0p6mPxj5uLkPU7iUsalpQFVAoZyi1ldQU018hkg5fjmKepTLhRjKrwaLoZBRYnFAR7nU3ie33LR7SeDjunD2QghORqQqEAUTPr9yDy60dsmNN7QkrLhXJJ3KEkq7ugZ1wqUMASZ+it5WYdCBZjHpO7CvMSkAh2fgHuloU9PIyXuksrJkyYQpkmeM1znXAU68WtJcB6My3uvAwKi+V/yjiorytbowBltp6WkaDU10iBtyHQCLscmgTxTw0LE2My9dPUPSch3gxLczJehqRLPbOofFm1OmO+SAK1Wy0l2SuzAipcV5mwY4pKi6JoIKcMKZbsy9rFlKJA3ggWKcbU1BTqdGUVjuWOdrLd6JaSAqLCMT5nwFOR6vNBaK7MgzaY70tLSwQpyxNZ4VokxOzUl396Bu8uFqktrgd339o7ouAgIjyWrEdheJ/RQ8wc7OfikqzFf/rmQddq5gXkTUU1RSJFOTU8qxysvLk4y0VG3n8MOrDtKjkpuXKwV5OeqJFH4s9S8H4PB7+o36MgWCAgag39XXV6iwR6nMPR2doY3IR1ZqDe8G8yD+hGMCAYiIxFaE8GhAY8A2rZER/AowetvIwI9Oi2cKtViSEcGxL2jJM2d6Tr+fF0HIEDM5Bk8ykPV1gBO/4U3fY3c8MjKhCr2iolwFMguLXmMw5XLpe2VsADhIlWZmAHiMW+tmXJd5CrvRgG9G/6c4IDLg3JxMJdDDo2N8RrpxiaRl7KTV2T2ku1y4CtfK8WKN4FDjqW9wXOa8xqk+pbhaN4DV7lmRYEAjFJsh0SIPpjbV6aGAqT/kHOpJ4vzdmvu5UxyA4/ycDQJH+LmmFIDh46C2saZ/bKpDCzNS6Z6VlFBQfcwAHpkUxo1RCsYYArCfPtOuYhAc0W3ZF9vXAYjUdsLB/Fo8IBkT1agoQ1iT3EgUbYhoiaBCUBblRz/6kdTs2CEve9nLVQIOJPb5fJKfXyDzc3OSX5Avly61KwAqLy+TxcUF9cbJycmRsfExnTsLC4uks7NTRkZG5Jabb9Zoz+jIqBQUFioXcm5uVjeX1dWVyv9xjQ0NhNZys7SGZ5akhkQUshI7VEwAyeslEyTYiV1Z936/IjaQGxGobAqhRWCBiS8AioI7btuf9Hu3A4SUFRWZe/tHVMbMwEqGAzLlBdLS3VL3ApeJJ2oismZ/6qA8MCb9g6PKrWKHEl7GBPBDRIX3jFx9dnZeNwTM+OSGi4rydLeokUYXzp+Rkyc1lI9ZmrqVDqtxJeOwqqpUJ3q+DwCdm5OlkzZRJWvUuVkQbaOlpORadtXoM18rx4sV4PB+jEHjvDx6rFPSyjF9S5emrBkJ+X1S5xRm3Mx7BJAc6/PLQsCkHVYetpSD+qCs0tVXm7YBTlwXgjLDgygOgKyxICRFmSEZGR7X6Cnzp5n3TWTIBoXWiuCH3xt9gtQU8yJ9ualpxxW3Trudv9Cp3LqyssQSdDfT/ut9FoBDFIXIVCxlOTZ7X8aLZ1wuXGxVNdRtt90mhw8fli996UviD/hlempKysrKZWFhQfbt2ycZGRmSm5sr83ML8tTTT8qBA/ulrq5eWltbpbe3V+686y559pmntUzDffe9UUs3zM3Nid/nk927d8vxEydkx44d8jM/c7fU7agW1/T4aAjUutrBy1fZV/eQghrSP3bnqSHIKCbmzTaU/TyLx+gY8t9xDbmhhtLCbE6Ic6PvYUcDYr/77kNXhcg2+my8fm+jOZCiLrR2q1yTnRSVYBMJGK8DnM29QSZUSLYdXQO668RbAsC/MhpjgJBTQTksDA/gIeII239+blGBbU0NVZMjs8sH3PD99H/yzWwyMCMzXh0OYTPMqh0wrxYJ1WXatzYbZleQMLcgHR0DJoJzDe1qX8wAZ3HRJxfaeuXibJYUlRRIc2maTPZ2SU1ViXIkYgyALA0mwEjraFDG5kNXRHEs58Ia+4FDDCvSmOIs88YsMHFs4ZxcBH46+AGSrrKu5bja3lKbruZvAG0WcIBIZUWR+vpA+udnpIqJZq43n8LjIPJJlIYIK8T5lQd8M1TGOJZfiweBAJRhOldtgcO+clAXFuXJp4/K4088Lgf2H5C7775b/uEf/kFuueUWJQ1XV+9Qafjo6KiCk4L8At0gUiH8da+7R9ra2pRofOrUKTly5IhMTIxLVla2tOxukS9/6cvS0FAvU1PTsnfvXjl9+pRUVlbJkSOvkaqKUnHNT4+HVusE7DjxuyAdVV5aqLtO1ZVvdjTE0Eus9JpUACEvJiscanPzsiU9bXVwttbXYFJ25lyH3HXHwbiUa4jhccwQd0oCsGCwWKH+Mg7IBXGpjr3afV0HOLG9LSZQwAnvaXp2XoqL8rTCMEVqV+aR1/sG+q26LvsDmsrCQoBNhDGeNKnKlYda4nt92j8olAjIMVWMcyUvz3xmZeTSGnwRsgVMzc4sSFZ2hlOUFKBjlC7RHtcBTrQttvXn0xcmpublmdO9EiiskoKcdCnP9Mtge7sc3Negqf3NbqoIrlBZ/NJYSLxO0U3STyF+4djnU4xTzfyUKBoyG1LbB9UNXm1txeVaLgsE4dQb4GfLZR0k4Jdb69Il0y0S8Pu1XhGEVsQlSIOJYiL35mDTuBaoJ7LA2OBzRDYQfqzGXSOFhacZ0R1sPmgrNhM2QhTLOEpmrwDsoQxjQ8K8sRXHoscjzxw9Lo8++qgcOnxIbrzhRvnqV78qd955p/T39yuowbxveBhn+GrJz8tX0ZA/4JOXvvRn5Tvf+T/i8XgU6Lz2ta+VickJ6e7qkpe97GXyX//1PSkuLtYCnFVVVXo9QM69994rB/btXi7VEP7gDApTRHJCmpt3aLh7s4Mg1oa18m+4BnQ0gNaO6lLlF0R7T8jIWy92q6Lp1lv2apogkrRWrPce6efgToyNTqm9tKkRU6r5xkjCrJF+B+ddBzjRtJZDDg8ElXfWerFHZaPYC8TL1I8+jXKDSMseqhbnZkuaA3KMgiTglE6ZUIt9+sPBg81qHx9J+QmbYmYH2ts7otEjQvpw7uj30XK/lgBOe79Qifp6BCe6/pTos+2mCf8Y+o+SeVH59Y3LhQGPVFSWim9+RiQtXQr802qHv7ulVqMXm1mo2YBSqqF1JCCzPuNSC8iAP8E9UU/IHwDrGP9aQAg/xzdHa1RpLURTKohP23ndKLEAOSIkGYj+LHp9SjTeXZGhlv8cbBq0crSD2am/NDfvUTf5lePERs/hzuHXQtQGM7+11gEyBnhdMUZx9gfkkOaHEsE8sNmoaCL7hOXpIZ3et69hy1LKRJH6Bobl5MmT2hcOHzosly5dltqaWplfmJPcvDz1v5mdhQKTJ1kZmRII8U59srOxQdo7uuTs2bOyo7pa6urrJTMrU37y4x/LHXfcqWoqUl8U5ayoKJdz585LTk623H7bbVKYn3s1wNHdnz8gzx49J02NO9S7ZTOdf7Mv0O6cJ6dnpXZHuQKccJQf6fXZUaD8IqwJJwJ9PuHZ7dJBmYgok9HR0a+7eu7PVLO+elcf6TOvPO86wIm85RgHNmqCJ0ZdXblGQOJZX8waYxGVJLJIoVbSSQAZ+j2TKlEj0kvUu+rqGpAD+5v039EcdgFRBVT3gHi8fiktLtDvY9ca6fhmwSHiCNjafR3gRPMKEn6u5WYBZvuHJqRvZFYrO+dkuGVy1isltXWSJ/MyNDjqRCJEo/NEOSx/azM3SfxlZDYol8cDMu+DN7MciaGKdCAI6BFJp4SDWvUbGTgHwMQShTUVFU4+drnEgz8OdvwhY/6XkRKUvRVpUpl/dfSezSKKKMAV/KKV9Auip2QmGNuWFrBR/wc8zc0vyMKCV0sGsGCPjU2rRw5jaLseauswM6+VxSkwjQBny46UVH3pKljyeZ22JJ3IfwHxAVL9Qefdh8Sd6tayQhnpqEIzJT0jXf+uQNTxWQIs824mpuaUp2XXS+0+IQC2U6phZfQGxvpTT5+Rw4ealUSZ7MPK95iQUT3pBF9cIJlZxp0wloOXjVszAwBUDu+FaEkkO+FYvi+Wz1jS2/j4tEbQSFnxX7zInNcBzsZvRT0xIMYNTejODeVBeVnhEol9o8lw42+48gz1efAHjPy6e1BJwaS+4IrBrSHawg4TLwhKo+zb0xBTLt1yGOAokOodHpmQOdKiZUXKZcvM3Lja8HWAE+3bTc75WkSzY0DGJ+ckmJomiynZ4s7MVEBRnhUQXzBVKoqzZLCrR6qrijUlQ2oHAA2wAKzGo1+ThppeNHWpiLrw/aihdL3RulPm74CccEIwYZzwhOkSbc0pQQ7AQVFFBIgLsD7VFLhkd3makZ2HNbMhwjOWhqSynNSFWb+Mq3lQJiZnlMcGuIlUmGIjY5Zbx3VGRiccknNVcl5yDN9iTB4ndbwjxFmLaxvDpWP4iH1LV/ITbdqeiF8QkIOAwufXTT7iJtZqs2ZTcNOlwgxVpKoyNU0DAPCkwAV79tTpPKaHBcm2mnj4HfOljz1+SvbtbUh4/YqVLaUFs3x+9aoZHByVivISXWSsfC+Gll2S1BKq40VDeqLBSDdshcR9vWewBd+IGvDikEOyw2Lh26y0+DrAWbvlracNaSOADZNgTU2FFBXmJIV7RvoUBdTFiz0KZkglwfVh58IiBCcO4yxqxFEoNgYKzdLDqwrLZ3ahAGnGAN5MkDL5u5L2V6HoXAc4scw+if2MpofmF+R064D4M/NkNpgm+RkpUuz2yPBiquRnp0l5tktmJyd1lwspHRWV9nek16GQ+uNspj+FPyGAxhNIkenFoMrHJxZDCnYMj5LfXSn/3qh1lIOmPBxTjdp45QQl3RWQQ1VpWoxzpdaFvk0NukWPV61D8B+D1E9KjN817dyh6dVY6QmMHwwB2YiisCKlZmsfbZeMAO3KGscawrOykdlO97b+GmiUojb1COihuDG8RcjHgB+ezf4JkOM4cGCnBmTCwboW21z5ZXT6J58+o2kSVErJOvheiJG8FCb8+vrKuBQ7owEI9YPscVUkbEcOFh4Bg327HoSb+/phl0/KzsYqTamttfhE8gzXAc7qrWRJuUQLATcQDsnfR5O+iaT9NzqHRcfr8dK3C7UAACAASURBVDpeOVeCDAbzhYtdWlsNgnO8FIxcV/kIA2NK/KzdUSalcHRSriYiW4BDwdo9u69zcDZ6n8n4PX0XJdDZ9hHx5lWIN5gipa4ZWRwbFJ+4JSs9VTLTUnSRQ0mTzIg1YKZnMiSDc6SoTPTG6zcgxdansm1kFVUrI0lKVlZvHMi9IY3kkPJKhT9UmipluRhpXtnSmpqZnlM6AteDa0kpIq4Fh8ZwjmJ/O9wrGw7UV1Rmt5uj7eZ6zD1Smqi6ukQ3RbECuthbKrGftHQaLSja0a8u3fjyhWd51gQ4zz/fqnVKQPzJOLT69+iUdPUMqrESHdISbTf7/fAZzl3okr276zX8TzrgcnuvHNi3PSuh2+c1DshmsOIaTSqBQcTCGy3BmmsCcBjgqHauH4bcaDxC5gwB2526tLuLloAbr/a00tqVEzDjgxQW9wVPJ14LlW0Doka0Q2fngLZDQ0O1RnTCOUcW4Fy61Ct799RfJxnH66XHcB3D3woICpWzF3pkNpQpkl8hjUUumR0ZkMrSfMnLzzGqH8caP9l9GooNIOfccEgW/CFj4BcIqVsxAB3isCEZm+KaHKpQcjo/wMHydJS4HHKpegpn5GAwIOU5Ivsr06+qTxVOtjaKrRRNZV1ZJiCGRg/7iOU8MUdz3Y7OfhXj4DezXQ7WPdLaB/bvTPpmLVltYN81fLL2dhRZpRq1s+vjmgDn5OnLUliQo2mcRB2W/EjKCHBDzs1W/47XBE5HpDIsxnq2xgjI9sTJNjl4IHrCZqLaYq3r2hc4PT2v6QT+DS/HOtVGkzs3vhE+BZDxAo/Jbo94fZ9KtRc8Mjo2pelQ2pNwMznc7bjT0SjkyIRMTc5KY2PVcq45Xg3i8BQguhPRIV2Wk52hIV/8M8x4dGl692Jbr+y9HsGJY8tHfylC9J1dQ9LZOyozfrfkV1RJVYFbZHFWstNTnMLJW2PrEf40RG1mPSLDc0jJgzLvDUoglKJpq0w3sMVEdjjM362aymxAVIml1cVNuQdAEfLztJSQ7CxOlao8wEv07RfvTxApgQRbW1sR70vHfD1bfPLWl+yNq1gl5htK4AfZqPb2DSvHCp6i3ZitCXDOX+hS3gvs60QcdueIoqmja1B9PeABwAGI1Xp7tftk58uDk4oqLy/WxQvi0vPHL8i+vY26sF0rB/lHiIGkUmDwIyePxgFZTeo6B3TBslJ7tUnfTLz2Wmk85z5tv8MDA1k+BG5TbNbsdrfrYRURRE8wHYtWSRXNc9lIDT49kK2Li/O0jRibbA6wa7hWIzi4uqo0OEJzxWjaLZnnsjs/evySnOsal5yCAtm/s0yCi7NSVV6kHmGJqkcW6zMCaCYWRbonA7IYSFGeTqoLyTiycGCMrVFlUlLGE8dEc5SHQwQoJJLhEJSz00R2l6RIfqapebXVB3MJawubx+1ysNgT1bjxhl3bem6LV3uBJcAtRLgJAmjEci0ODiF7do2JcnBU+ffIhCKu+tpKyUcSvUref7MPj5FT/8CIph6sUSEA58TJixrRgW9xrRx2cabt2DHwAhsaqtQXJZJDS1z4fCobhIdELRfkx8kOXUdyr4k4B5RP1KanZ0j5WLW1lVJakq8T03YGNzrdY9/gC8rzxy5IS0utpnATeSyVhPD5tZYMhErI/uTy2TDs39d4zaWoSMHhYg44REHDSsocxyIKAZU0CX83z258ZBgbmiaBCyKhpZ0w0lYWZlsmgAUZew27WAcDAZMasbJWIhD8zPku6/9Cn9RSGiku4TMs7iomSElRVQnA1ogLTPFA7pd/q9x5eEY6RhakPCsoWRluqaqglpIxo+N66x5hDtubIqRE2AmVZCwi874UmXDlSSgdg0GHOBwBQAEgAYbcjmoqJy0ou0pSJTdjewAcUrs8Hzyn7XKgoIJTiFhou89v8WgzpRtMzcrFS72yf69Rm64JcJBUMyEc2N8Ytx2+WWD9mmphwmQnpTeRgAiCpr9CIUE5BYM83K8AgHPq9CUlUSe7AFk8XqRZ8ETm5xfk2PGLypWyaatI25L2AWDavGVpSaEuWJF+Pl7Pkejr2JIJRK/gsEDc3r+/UcscXIvP+szRc1pLLNn+G/QXwwXrFmrSEf0EHFNA9FpoxxdaqYaphaC0jfqkKCtV6opSJW21Ik8iCuh7e4dVoBAepQQgtV3qEa/Hp8o8iLeJVtmAE1FXnR8JyIwPkz+qhhvJ+FqHTV9BTgYroqTy+gNSnZ8ie0pThaBrBPgoYdOM3XS2tfVKXn62ili2y8E6i8IOP7sXA8DhXWAhcPz4RRVBELxYE+BQ6wmtPwSleDSOkXoFFdh0dg0ouCgsypM0tzshGwgmNLwesKlmtwkBzB4AHCS3FCMknHstHizcRGOw78fzAa8W2pS0oimuuP6w187g9Wutse7eYamqLFUOCjb+kXz+WmgzG4UgrQKQm1/06A4L+fW1GrUyAKdcrQOSfbA5UY+RrkE16tq5s0o5OqRJN2thkOhneaEBnK5xn3SM+aSlPF0q8txr8lAAOMy3th5ZuEswYJ/Cw0Sz4Fom2gjOApxzQ36ZDxIZcy154qi5H5UdrvK1CUnIhTQ8RdJSQ1qs0+MPSl5aUGXi2WkmtbVVB/Mobcz8gup3K+o9rfXsqJHp91ijxGMN36o2jvR7TQX4BS2QCr+W0hRrABzROh00EOGteIAQQkc4thLaRfIcibFYpA+22nks3t09g8qxIMIRvjvhd+fOd6jRH9Gda/VgF0b6gJA7xnCTU3MKcowCbWNDRBvdAChRvgKJfkXFcj2sa7Vd7H0z8WAPgHMpES4m+WRLv+PdhkefO++U89ianaIVBlD2oad3yCl0WKzgmCjAdj1eaACnc9yni31NIRG0tVsd5+nLl/udkgxXRtvs4kwUmBQ+82S87AdWuyMLcM4CcPwpEpQUBTgcRo1ENGe5iDNkYutq7A8ZriDnkwoMBQOyp9wt1fnuq1RUyeyDbNyhQRDdrK4q2VZjAOm0euA4Xj3JbJet+C4sLxDSkGaurzecwTUBzvT0rJwivVNepJMXQMHUf7p6NNlJj05q/sP3wDgTAiZm5+ZlYnJWOR8Ud7NFyxLZCPBU2tp6pLm59qqimraEPHKyrS5FsZk2wDIcYzicSJH5Tk7MaEQH3wfAW1aEcnLeFzU9cLwkb+v3BfTzubmmGu9G0aDNPEO8P0tf1LaYnFWATjFWoh04V78QlGNHn78gVRXFWyr1t2aUhIOJAgAikWnimYWVQTLGd7T95oUGcDx+E81wr5Gasu0D14558IbDu65SB6pdRkef5OVScb500/4wG70TrSoeoChnUPpnjNsxnBqWFBYlrZ3l+N7oKuP83H4OkJOeYiuOh6QgIyQ3VKetmZ7b6H7i8XvjajypxnP0/3ipfzd7b9wXkTtcq6msnkjgutl7jdfn6c+nzlyWA2RscrNNVHl8ePAqoz++kN08zHDCPFglFxXkKTixRF3LcdE/ATI+UwKBFw2A4O/8Sfia0CcLZnaWAUmJPni5k1MzSrBCBbbSrdh6inAv5EzjWe8p0c9mr2/N6fA5uPGGFscplBCdsfznmfBkwAE50nSM1gnxetXhFrUW4A+wxIIVSUQoWc++1vcQ0cJqgDTowNCYlJUW6a4UoHctgbT12hGSLP2ZKGik7zWR74U+Q5sT0RkYHFVjTtqcsW4Ir9tDpfdCAziRvlMsMojO3nh411UfYX5nbm/euUNS3alxVa+ud3+DM0G5NB6UBT+RG5E0t0tSnTCUjSrbaI6NTmHuZ3k4aSkU6wxqsdA7G9IlfQOQF2lbxXIexHHmSvx9iH6zodrqw3JRlHtVUiD5+dcm3zDadsTyA7pG084qQ2CH/vLoj59y+O3Ll1PEjEogNUXZyExUeIVMTEwrcLHSYmvKpJWJ09wKZDiXl4yhXnoatu/Jl94ip0YODbGOKM3Ke2AhhIDl8/qVh5MM0BXty9rofAVxk7MyNGxY8uEHnBPSMsPDk+piSWomGo4EA4QIGBWosTsnjWfCnNtjsVrZNmZSNDupvr5RvU/UZeTDUea9kA7DYRvU94qj8XYB54bT5VNHZDynqBnD2GIHuR2igC9WgEPJAsoKrJwjGBNsAHHjpeZgMjcA896QdEwEZXSBSuEmcgPZeL1D1yTckEMu5eK4QiHJcofkxmq3uiJv1cE8DLifnJxZMmHdqnsJ3/ySnocSwtytXJStJColo0FceHR5pau7R06cOC7z8/NSXl4urtHBAY3gGDmjcye6YCCJNMDFlL03qSfjtBp+LJO8LPChLU2Dbg0BbHiEhW5YDh1sXnVRBnVzDnlTfAu2m2dEJP0BEIOUn2KMK3lEmiIMULvDo6ZsGFCRY4cjESngtNdgd97RaSzPGxoq1U9oO0VzSIUymAG0vE+eE+IrC+wL0eMHcM6uvKNjQNMOllQeSZ9J9DmaHvQH9D8mfTgAKBlqasokz4aMt2iifbECHDh6Vim18v3DsyR9detL9iV1AYSLs+gPyemhkFYep0gnQRj+W6978DnSWsrbCYUk2x2QG3ekbWkER1VUwaBSBdhQkRHYajDBPRHJHx2bVL80U5piC5nYiZ54uL4rRZ5+9nn54he/KKWlcGvLpaOjXVwLMxOKWF4IDbAk2bvUoxPrWnW0bFVZdjCoatQT4xo5rPqJzkuNqr17GtesEstzwo0A7C0iB23aoQtNNAfXYGfOrhzCIuFOTBktSXyr+g2TCqQydk6EJiHCJzMNGk0bxvtcwC35daKsO3dWb7v+G+7XRPiedDdEeAwDMdgjwpvsfvNiBThsgqjNg8Jn5dHfP6pWIEhqk/0+4BA93uUXN54+QZcW1MSdWKuDh6WrgiFTCoGoLHtrb1DE7TLFGPENuqUmXQqztt7NGBENm6zGxmrt61sZOWZzyrxI1oVSS8yNL+RDFcXBkHzlq1+Tn/z4J/KR+z8iRUUFcuHCxdVJxtdqY9DpKTyHvwsvNjtrdeBCB7ByV1RHiXSFjWdb2h0yRGIs9XdUlaq3xUaTE1EYCOP1tRWaaorlsLsCbPwnpmZVrYUL9FakHwBdPNOl9j7dnbJrgtxqCpG+wHcqjukfoPPkqUuaY2dS3a7PTTQHgNM/OKqTbklxgY5NA3KwJEjO+3qxApwLF7qUR7eab5LWpstIU4uIZKefieA8etkrqe4UPIvFF8QTB2fjZRVVeMbAGigS7aFsAxosfyAo5dki+6vSJRO5eCwTW4yfMTWyrOsylh3UUpxUA9Wmndh1bJ0/FH2ddD00A+T/23VuiLHpr/oYxHTW8899/gsyOjYmH/uzP9OsRW/f4AsL4DCZEhYnVFhWVrRmOkblkYte1ctDQr4WyjUYXoxHZeHIJxuQ2mcY19KNDtQuF853KrihHEash/WVIZLT0d6v6TGul6yUFUidInt4NEGkhsxqC08me4KOtQ3j9TlA3vnWTklNSVUVXbKAQrT3b0mjTLrUseruHhYUmtXVZWpnwOYiGRPwixXgnDp9WTcAqxmaEsGGgExtM0AQRVaTdRDBearLK94geSkDckg9rSQZW/xr1VVatkH9c1wUpZK5RY80l6TJrrLkqakYe5QFYF7l76w7RHCYF4ncMC+hPF4pbklW29LXKefDmkGJlRf6wbo0NDYpX/vqV6W3t0c+9clPKnDv6u6NDeBYfo1BsHS5cPLpajyd6JrYdmYlUOr1VxV6XXFRS3KkFsXOnTuWyhcYHwWXdjx4RBxaiTfgl1OnLisRErLmdj5MbaB5IaQMX4iCpBCjI+XTMABRTDAI7WRnJP8bg6OV7WJBBjsVgEZ9XUVSUiS8R1Iy/f0jGnol/Vikhn2rWxds5/cZj3ujTxDBycvLcoqnbv/o1dJiMI1gYUZTjGxG7GKQSKD8YgQ4tPfpM5c1jYlz98qDqAMpKoAOisnCAkwbo58TYunPcGnODgVkyoM03IAW6kzZ8uI6ayMddy5ufADNOkDRTf6NqzGeOG4JqidOZT5KsMjvRrliY1PaBmz+KHmjfTQQ0IugHiXKaIPC9CHSw8x7rB9paY5KUFySkZmm6VcUxdhTQK4H6EQj7oj8ztc/k/ts7xxQJSMcnBfyYVWcXT3DcvS5p+V73/svectb3iJVVdVKNl7VB2fdBnGlaPQDDgSEU+qDaAmGgPFS4Wfp7tSlzriEKJYuenX9WPMr0zPp1HMLHunq7pY9u3dL0O916rGkhrlcgvot7nE6fSCoXAwWccJyqLhSUlKlr39I8Iupr62WEJpE53MMlpMn21RptZ3stcPb3hLY5ucWTRGxHWUqRSSnHs2uVzlHE9OqipqcNuDAFk+MZUKjxRlEhL8ZxIl2gwbcaImP/lH9b+/eeq2JFMu9v1AGO30DoNd+GQfVCuWcbcVkGmt7Am4IKxNxRWKL7J0oQqKctF9sAIf+QRtTnJVob7iTe/g7YzFnkR8fm9ZUZ7IEFyii+qdD0j0dEk+AtJNI+gZlG+x9W0DkTjHVyA3ICcidjRka2YkU5CBOoPgq9icqOKmvVGUqApSA3y97djdohJHoqAXn+AaxWVb1rW6uTJo1fD6enV1QjhzRbVzTY9lIxjqu+JzOza3dOi/HSknYzPcn87OAVHh+bJgys9zy1a99Vfr7+zQmksI6uVqxzbVuUMk8/oD89d9+Rnp6e+VNb3yj3Hj4gCLgr37tQWUt33ffffIzd9/pKFgIPRLRCSq4MGgY9I0nt0Hn/H0pIqQs+hQ5d/6C/PM//7O88zfeKTnZOXLq9Gk5eOCA7kLUEArzOZRd/A/QEsKHJ6jSb+N7Qk0lw6yGeMQ13/A/X69hK0CPdoJQUM6evaQ/o1bHdjxUgjhGKYUh3aWvJnmP9L5pZ5ua6+4e0npCVIQGKMR6kCYCeCSq4jz3ZSNzSKPpZ/v21GvEKNmTRqxtlMjPMZFR7ZvJlLpuRLS2i2x8o+c2BaMNWXRwaEI9dJiUAPGkU9g9x/N4sQEcNp3UIWJDwGYGR9u1DuaZC61dCpIx/EvGAcDBD6djMiQLfrMWAFiY31du8uzG1/7cGP+JBDWt5Wyw/QEpzQrJnop0yUmPLIzDRr21tVsjXCgTp6fmtA1ysjNUYg0A2runQTfLw8PjMjo6pRtiNojrpcSZs9hsU9SYUkeJjEyu9q7o66Qmee/Xaq3FSPsg76j1Yre+k5LSYl3z2zvaVSZeXFwcLcDBbCkoH/2TP5X29nb52Z99qbz5zW+Uzs4u+ft/+AcZHBiQ97znPfKKl79cjh0/Lm1tbZpCuPGGG6S2rla6u3uku7tbXv7yl0tPT4+cO3dO7rrrTv35wMCAFBYWyujoqIaXnnzqSXndPa+Tc+fPydcffFBuvuUWeflLXyY1tTXy3HPP6ed5gJtvvlmKi4rk9JmzGkHq6+vVP2+//XbZtWuX/Mu//IsiuVf93CtloH9QTp46KVNTU9LU1CQ1O+r1XIyuttNhTfwYZJCma2vKlp0ZN0mipfMDSk6caFOeEuRDQJ4FntEAB7x2qP2BCiMRhyUTQ4bEiIyaKhgXRnOPibiv7XRNfKmIznV0DahKDhJvNNG9rX4Wmy72ekydKxYSFmfcp1HrxYvH8GIDOLaEAMRuItQbldGgGjafwWYhGQcAZwCAMxGSRTJC2JLgXKzOxgagELnVqu7Cz8NTRSHxY4URSpEMRyDE+0V4ABenttCtpOONDsjvRHB2t9Rqyp/5xlZqb7vUq9cD8GC5wX1VVJREbFYLwCH1Bz8u2QCH5zh2vFW/G9XrC/lgfbzQ2imHD+1aksOTsWEN1T4TXQTHAJw//bM/l9nZWb3A+9//ATl16qT89Kc/lRMnTsjv/M7vyCtf+Qr5xkMPK+ABsGRmZsrv//7/kscee0yefPIJ+fM//5g8+eST8vDDD8n7P/AB/fv//dGPpK6+XirKK2T37t3y4IMPynvf+175wQ9+ID/5yY9l7759cuQ1R2RX8y75xkPfEI8H+XOf7Nu3T97whl/Tnx0/dkzq6xukv69Pqqqr5P6PfEQe+NjHFGT99m//thw/cUIef/xx8Xg80tXZKe95z+9IUUGJ7GpOzqDeqKNZlRTmehi6QSquQw2WHX+jJvLIAAdC0viU+P1mcBPWjDTVkUiAQ+gRUmpX15A2G0RIwM21tHhv9L7j8XtbdJUdOBwA1G3Xahupp5FTLgQDOvoi5V2MaahRXcWK7190ACcQUGsHiLCRlBC4fLlP3GmpGilOxmFSVACcoCwEXAKpAYk4Ybxwmbi5FxPxhx1k0uPmHBRV9H8lJ4vIoscvKa6AVOW5pSo/RctA5GYAgpbBjm4e/QHxeX0aESadhFWINXvl9wAfotN4abGBIPqFmCFSzyklvQ6PK1+HTVkyAY5dQ54/1iqHDjYlhR+ZjP6y2nfwrPRxCNUH9jeuatgbE8B54IGP68CZmpqUd77zN+Toc0clLy9fvvnwQxrB+YVf+AU5fvyEdHR0SGvrBTl69Kj89d/8jTz99NPy05/8RD71qU/Lo48+Kl//+oPyR3/8x/qzJ554Qt7xjnfKTTfdKCdPnpK//du/USDUdqlNHn7oIfnABz6gwAd5LNfr7e2V48ePyfT0jNz/kfsVEAFa/vqv/1a+8IXPy5kzp+WBBx6QT3ziE5Kenq5gaXh4RM5fOK/A6J/+6Z/k93/vf0nTzhbZ01K7Ve9o6Xs1FePwTOARgbyZmNYLLW/mpvk+QBThPbxy7O6FOh6oo2yqY73F0gCcedmzu34zt3LVZ5VfMjmrjr1El4hMxGsnH9cb3QYXs1yLYycuyq6mGn131/qhisEFj3LGxsYmNXrJwmv4EOuDHONDerUoQYn6s/NaPbulpW5NTkrUbRdGhI36swn8gLq1949KWrpbjUA34qvB8dMadlWxqyyjeRwiMH2TAWmfCIknlKr8G/ANtAMjwTb1qYz/DUU3Tbpaf+5wXvj3oh+DQMc/R0Q34Asev3j9Acl0IyHPkKaSNOVeAnNoF+YtwA1UBki4zLH2e5iDu7oG9buUy5kevWeT8gUHRpWPSkpro7aPpt02OldTkxRYbe+T3bvr9BlfqIctNs3GqKGuMn4A52MPfFwyMjL0Pzgto2Ojcs8992i05K1vfZs0Ne2UT3360/LKV75SZawPPfQN+bu/+3t56qkn5Uc/+pF8+tN/LT/80Q8VuPzJn/6pPPrTn8qxY8fkgx/8oFRVlMvR54/J3/yNATiXLrXJQw89JO973/ulrq5WHnvscfn2t/9NfvmeezQFdv7cOfnoR/9EHnr4IZmemtK//+M//qM8//xz8qd/9mfyqU99SktGvOtd75Y/+qM/lD179sgtL3mJ/NVf/qX81m+9R5oad8nePchsk6MeWNnZTP0nn4yMTUhf35gqSlA0QCQGZCRS/guoYTCyu2XqICQLcbiwKE9THbZ2GDs77mflYQAORmFXlorYzICi0wJuAF4Y98EJYHd1rUYlNtMWkXyWHebAwKhMTM3Inpb6pJFEI7m3zZyjBWADAfH7/FrME++nktICqd1RJllZtgjsld9A3yH6GYCgscK8lHTH3OyCdHT2y65dtbr4GF3DlamMDRMbYSEkziV1irx6u5V7MfX2htQCA4+ojcYPnA3GW6IFA/aNEcHpmw5I16RoBIeMElPwSglK+Bu2sDXMcF8CIUNQptSDvhoHDPG+Ia+7Qn6pL0yV2iK3EpAXFxbkzLkOTd9AvA6fY5kHIatS2oLIi03dR9uPaXs2Z2pX4vhzRXuNWM9nzLBxZQ5lU8AzvBAPACjRN1LzgFTc61cDklFGcCAZB+WvPvEJKSwqkubmXZpmOnDggLzpzW+W9/3BH8iv/dp9UlRcJJ/77GflVa/6eZmYmJBnnnlaPvnJT8qpU6flaw9+Te699w1y6uRJaW1tlfvvv1+eeOJxTW+RriorLpTnj5+Uv//7v5f77/+IDA0Nype+9GW59dZblW9z9uxZTVm95sgROX3qtIyNjcqHPvRh+da3/knTZh/84Ifka1/7mhw79rz88R/fL5/5zGd08nnTm94sH/7wh+SGG26Uuro6Pf+d7/hNqa6uk5ZdNY4kcMPpLe59BRIxrH0GJ5wYql5v1YIePjgIrzIpEl4lRYDsERll+IQAwEF9ABEvHgdAj6rzhByZGMrLCjfkDsTje6/la0zPzMn5811KMsb08VohGUfa5iw6ABdsCTBSozgkxHiUL6RuARd28SaaSCQCAcHKArFKsF/waCSQlDWg3dFt6q0QOYDqyji01WgM/jE2E1cdzkpMOgOSKuNjOx0sspfb+6W83NTj2+g4c7ZDysoKpKK8eKNT4/J7QMnQrCEZz/uM8im8WlCkX7Jcowon5CtLA6n60h9UwJufKdJSlia5qQFpuwR/M1/TnzZ9xHU4Dzdik5Iq3RAUrnWPbBzh4PBf887qJTl5pM+0mfNs9Mj68Ww34B3rs9nUG89HxgH6xuzsnM53jQ0YK66+CY4O4NAJAiH57n99T1NSBw4clH/7t3+VAwf2K6n3i1/8/5U0XFdXL9/4xtdlYYHBv1NBzr333qvppO9+9z9keGhY6hvqZWFhQV73utfJ+fPnpaurS1772tdKXk6WtHd2yX//4L/l9a9/vc4tP/rR/9XU0kt/9qVSWVkp//7v/0eys3OkpqZGr/Ga1/ySPPvMs7KwuKCRJNJfnZ2d8qu/+nr5/ve/J+7UNHnFK18pjzzyPY36VFVVaRT74KEbJMWVJo0NlYrmtyKKg2cCfJiWXbURheBj7SDRfC6cCwQnYsIph4DkkF2BrZhrAM68qrE2c6gcPhDUwn9UwK2rq1Rw80IZnJtpm40+SzFF+hAV5ZOZ69/ovhLxe8ieSOMHBsY0NQpBnt2bBd3sWiGNNjfXGMVkWLRF0xzBkANwAEXLd7gyrXVluT0TN7iqBJ+TCDt/vlPlwERet9PBQoDTN2nuSMAXqTvGW7I4OKScpj0huTAaQJG2AAAAIABJREFUkllPSBVRlGAwPJzlA5Cigtjwd2nVt87PjWzcwFDSVcb12ByGcxOUBW9AagtTZHdpqszNzKhiCsUeHMQlO455j5q/QrQGFG4mem7LqdCmRIOStWllAwBhnEictY7YTv0y0nuxvkeY2lrRDe7MELdZK4iOEZlEWb0ejSMqgKM350pRi2y+FB8AGMt0Pl4gjQtypHPNzM0rWYuBpoxml0sRsjstjUuoGy9TB2ElSxoL+Pzi9XolA5m3OlWKeD38m5C0+Te7OXZf/JsdP14PkMQgILLbY4eGMooG4v68Pp/655Bi4XyGgcnlmsKAly/1aN65aJWq45G+jM2cxz1AlBoYGlM1F5Vft8MuPLyDGRdajxrLUeCRSA5HvAAOfaS3b1hGx6bV5pwd+ovNmTjWPkS0i8gGJLvt0G9ifY5IPmerxjPBYUPPbpuFpLKqRMpLC/XvRC0OHti5amjecaeIame+GrAJg0Zy9hwO4VcXvI3keRJ5DmMKsMfiGomSBpBMm5K6ScZBBGdyISCtoyGZD7jEHwgJXGAAjgUWVkXF/dgaVZZkzByu6irHmJD3tODnGiElF1ugZFNV8DQAyK5QQG6rEhkbnZCamnJdHE1B4QEFzWnpabqA7t5Vu6kq3JbMDHmbtZGIEGBqo1ThZtueMdB6sUuam2uVYpDo79vs/a71eSMy8ajrOYV7Z2fmJT8/V6NucMXs+rDROhE9wFGQ4+DjVaK3mgdf9DiuuxmSlZXuQGnzh/GwCZ8iTGjYom0NFSu5DOdhs3tSR8vw3LfLpWCGfClHQ32l5sLNRcIiymv93fn6RacKNRMAO7Ct2gFbqe/I6JROluQTCaPHqhiJd6djkmDyg5l/0w0tip45TLE+/HRiS1HZtAFAiZAjNYry8nKSahkf77ZK9vVYmEgTItV/oQOc8LZVCwGvV3fi45Mz4vPiLOtWThggfCNZdLze01lSO9sU4MBjw7wukgK7mKUh0T94oCleTbPudQA4w7N+uTgaFG8wRYIhl6SlGmk4laZwOeM/u7E12+Fl9o2xtQhfRwwXhx8BcpbXC7O+8HmPj3SnX3YXBWR+bESaiNznZcvU5IxyvIhecR5RUSThbOQ2AxCUBL3o1agD3LCaHQCq9LiMU65to5JaQke95kwatu1yr9x4eNc1JcywqWi8iZjPsIzAFZoxjToUBW1Wdoau0RpEiXBxjA3grOi6trH5MSgYF0UIa4msx0HHwQCvtJhQHIguepIwER1qsRBFwitiK1MivGBeLLWmCLsbV9foHIsTNTPpQPV45Zlnz8nhg81qKGcBDimDfXvXBzg6aTmhxqUidZruDCgRkj6DeotFKZmKg0S1VzKvi8kfYwEOzosJ4Ng2Vhd1n1/TqKRZaIu77zyUNLL1dgY48JGIiLJAbHQQwQA0olhMxgEYmVgIyvmRgHiCKRIIukzpBVNNR+eLdDcpJ2fzG1bYUs1eTUBfF3mnGo8CGUpApKVqXQc9OI/zbeTH6/eLnyzBdL/UlmSqezMpHeYeys6goiJNToqHjW+kC+l6baYgZ2RCxkYnpaGhSgHnag7Idh0Nr8dlN/nh19fnpmyEx6c0EDaHzM/QCaiHBSi8/db9W7qebdSHlsFZUEEtRZMBggND48qnIVLDRj8zy4CalQaQG13f/j4uAEeJP3OL6htg6nDkqVyV8GGiaLv9A2NalgGCcKwTO9EmFChz8x71D6Fht/LgpSNfxIMB9QP582TtRDd6bgjIR4+eV36MdTtFCgnvYT2AwwK0sOjRCBB9BKkuIWEmUzo2nRjHzWSEbzd6xmvt9/QXaoxxaBRzFaXbtfZMsdyv5dCgHgHk3HC4JWnqEQBOaVnhtuTgnD3XoZJ4UhUbHWysUKXAp4vHor7R9ympNxiSM0NBGV90iS/gRF9STI0pfufXQpxEZCInIANwWHOIBq12cF2PLyA7cvzinhuTxfkFpTA0NVZrZJq1jDUsngCHzevM7IK6C2dlpmvqy9S+ylGgY2gaQUO58Po1Gkl0ksg+96NzJUpXh6toKB2iERq4ZkjBEYIwhy4ueJXLyHvcqozERu+e3/OsrB2kn9jgcsAVQ0GcneOoJFdwryK57spzYgY4FoGhuceSmgUQpIpnBaRdFuZEDBT7km2V3M3U2qDTYL89ODQmu1vqkzYprveiiGrQjgA4FiyIlAyKrTwAgiwelzv6Zf/ehqWcPvfIzpmfcY79D94TktzZ+UXdVZD/5hkYiAxuBiYpRXdqiu4yFKHHEIHbyjbZDt9NX4Fzkp2dIVWVkG2jj2Juh+eI1z2QsgbgHDrYnLSxDIgocQwJ4/Ucm70OcySLIxEcUpeR1Jdi59/e3r9kqJmM8QjIuTAckIFZMVXFKVqZCl/TRmdMIU4k5Zj5RVJjSh2OKdy5xl4VMAzISRO/HCh3SUrQq83N82L+Nz4xrdEQiMam5M/mt+i0bVtbj2764RdC4UCKDn8U8GI9eAgQMB9SxHPp71AV1N3ZqXnlOD0bPyjKFhnnZ0vjwNV8eGRCdjXXbhuAY7lzgBp4Nay5UBsy0tNV+UlEC7zAM5usReyGnlcBnOmJ0StcsezrXM+DxfqncJNG0gtvJFclvpB5AR2JmmyZ1OmEw0OT0tS0I6LBu9aEwURAWghbbmqGRDIRbHbyieTzIHQGAXlhOi4Rk61M36g/zsVu3QmSm0aCa2oIjQtW8BhikTMdG5tWUje5U+4XZRpoHIM2lFd03utgJpIeENk57O6I4JDOZAwmasxFdjdbfxZgG1LnwYNNca9ltdbTnTvf4UiOk2OQF0krW1ND5g8W6ki8UOhL8HDYpJCuT9bu/9JYQHqnQuIN2XpUy8UyFYyggtK0U3gRTZOWsukn2yaGlGyqjRPBWQJKjnEgYMCxylFxTE2+S5pK3DI4OCKjIxMKckhLMZbYNMQrIkpEnsUdMQzXVO8zn189ngwJOqi8Qy1TocU7ieos/z2Sd27PQXAAeCIjkax3GH5/V3KDTGV2nzegUXw2yawTrCMYIJKl0M2uFo+O5ikjP9d15uTZq2w/mShNesTUKFr5AEiDIYbyMLW1FY7EOkF3uOJZQNdUyIWwRWfcjJSPS1vvDJQXiXINjvx1XHkmCJ/oEqE8Oiy5dPs64rGziPS+GIxDg2PS3TusnZNwqOZ9F9n9hCQ7K1PR9+zcou5SAGTx2v1Eeo8vtvOY4AGecHCIIJQUI2t9kUdwtgTgdEpxcZ5UVmwfgANIwV+LyEFtTUXEqXc8lTo6B2VPS11EoCgeY25wNiRtowHlznAYgYlZSwx5llSVIzRxyML8Djm4ysLDopYABQ7+YCygO7GZBn4errjB7RgTwEOVaTLe3yfZWemaKk/EYktxY26WNWuz69VGbQ6PBZ8YniVRAGctt3DuzeczYGZ+bkG9q6CR8F4yMwE1BVpdPRGlh9ZqF1dPZ+cVAEfldguLujsnzFVYYPKEHKAxJM2oZwA2/C6ZO3I6q4ZSOwZUxmfSYBu98vV/T9753IVOObh/+wEcS6AETEJ8y8nNltKSfM1VgnxtemdzLbDxp21aEPTd0TGgJGMthJiRrrskJiVC4uSu+R07oEQNro3v9sVxhlWgQdKurChypJPXAU57e58qgZJV2uPc+e0HcIhyE71hE4KKCtfmSBZWIzHuVsI60exkAGZKLbSOBGRswURcVJCwBkHY/txHhAYpuMsAIHtY/xtfICR+bEIcZ+Rwybg9nc/x+aaiFBnv7ZayEspUlEXUTtHMMCzuzItEvOHJJbJN+Y6BQYrVBjVAEc852ABFIjLGONFmcViPoanQd1BwsRlmXSLKjwAFLhObc5uBsOTqaNpwM+e65qbGVwAcIz8jnz06NinFRQVSUpKvP4MohcnWjh2lGrVJtuqIRZSIBgx7TJri8QJ5QRAFieCALLfboTVlBkY1xMn9eRZ9miNWh+F0t3YcoipMSIme1LkXOjnHylwpHRwlBjlVU7DTKMAAoMmMNm2395eo+2E8QtqGHMpYMMqMTaL9RN1skq5Liuo6wCHyEdQFh4WVscemA0Ir8/V6fYTxDX+DBauuNjk2/0RbxhZC0j4eFH8I+w+TltJojuMszd+tL5dGaDjPATDhdceWq5CLAHL4n/XEsakpIzd3jlBQCtJDUiwzMjc9re3EPMpY2uzaBgAgUIBoBBoEKRnmxUTOhaQZWZ9ZE4iWRJqyvkLRRNQsSAmfgCmVomAmoGRn/m5Jz/AqoSLYdUgJz0p6NnxRUmU8O9fGxJY0+lYca5KMiR7wYsgf5uZlSXZmpvQNjKr1NGzzeOUno3loSqNDIkS1Q0PGY0JnkTh95rLu+iDAbreDDgXPKSPdraUc6FB4ObA7Q5kEQCNlSESF3dpKz6BkPQ9hyUuX+nRQYYNuLPEN54aOH+lgS9b9XuvfoxuOmXkl+NfWVVyvtC6ihPfrAMf0bBt1ha9I1J3N0UaVrfkMi9ix4xc1isM4TsYBx2baKzK1KDIyF9R0lUObWfXrrXMxaiv8YFc7AEREcSAcIxtf7TyeN8MVkD2lIr6FeVV4klIB3LGpj/WwmQai3bm5mVrXjzUzkdEb7pWNL9kVlKlsNNf6vnCeDJ+z5Q8AtqyHrCvQI/CsS4f4nO7Weo540UBPgE9p/1zp0My1SY9Si2vv3gYdj6wFgJxEgru13tW6KiorXTt9pl0lhPv2NSoK3aiib6wdY73PWUks+BtJX7waC1b36dOXZf++RiXDbrdDZYs9pKeyND0FsLTeD7ajEhqkAi5+QBUVxZvefcTSBmowdalXQtQByshYkj0CSvfvN/3m+hG/FuDdEwLu7x+RnTt3aBoiXmMifneZ3CtdBzhXtjeLPAZwM9PzKh1GlGHLrKz1Zuw8S18yDvGJjwoaPxsiMwbkDMyEZMqDGiqsLtiK0hqGl2Mk5eEH92/vWaXoVoXlVCsPP1ctLLx+KcsW2VWaKtlu0U08RnK1NWUxPztrCilClKPMxwhv4rEZ32g0AUygM5Ceyqb00BrvjjTS1CRzx6jMzi9oI1M9gEwAayBABkC8mg/byqh8eP9QUOk3hUbz86FTFMrI6IRG9m++cXfSylWEt9OaAIeOYkiu44pqQfa47O6oJk8ZWa5/qez9JkPnXIeXRzQJ8pR10t3ohUfye0K5SD0ZzNTuSEZHjOS+7DmmMq3De6GcxCptzzk4QAJyUEDQPvFI30VznwAcFD3s+uAI0X8Y6LwzW7k3mutdP3f9FoBDMDE+rSU+Wpprt2Ty2G7vaEsAzoVO3TGzqGzXg1RBX9+wNDfVbJjGZpEikkF6C7EAwgair8kCOoCaeZ/IwGxIRmZD4vEHHbXUsnQYmTeGgERl3KnLdaf4OYu1lU7zPviRl1AOvjFhSixbBsKmWhqLU6W5JNWk6OYXpaGuMuo5lDnPVnFnHWGtjLUieSx9CY4kXE2UcysjKybt5F/yniHthGt8Xh4KVxNtD1dxbVQCYbX7s1Fl1HgqNMnK0FTppct9UliIr1tp1G0aSzusC3BsPg5AQ36fG8QNk5eOlv/mm/asWbnTXtiGOgElgBPrfBvrzVoeCr20qjK+EQrqZ/FcxSWmejVoezsdcG8ADjg7UotjLQCmXjUTM9LTOyQtu+oUhScTrJEyA4iZUhP5GsEBydtdzGZz2mu/kysLf5jzVhQDCdvVbad3u5l7YVwNDRkfIgDkVqSMN3P/ifgsbdHR3i8HDuzccCGP1/cjUADQ4z6+XQ82qH19o9LcvCOidrEVqVmoWOitU3yygA6gZGoxJBdGggIJ2ZbvseUZfGoSaqI3xrbfRHqYc8w5oaWUOOOEf3sDRjoOIFLg43AJNeoQCEpFjkv2lrk05QvAo2wM7zUaYGfXKT7f0FAdkcFiPPsMEV0ADtkIe9+mBEJQ7TtQc5E+ogYXalciNpEGKyK5T0tyRt1pCdVwkbivjs5+vS/Utck8rorgaMXeyTktfki4CpkhEmCiOSxYdHYITOsBAa1ke7lP0XB5WdGmq01zPdQKWGkTZYnnQbiuq2tAaz9B1twohBvP747kWgAcUj+o1vJykYmvHTJmIMPXgTtFBwNBRzNAI7mftc7R4oddg6ro4R3hxsl9m4hbgiq1q6Q01cSqYfkH/KbWGT+zPAQ/luYeBVrW9H0zz7ldPsvEbTYgHgU4yXrP2+X5V7sPE8ExxTYTTbi330/1aQiU2x3gkDKBVxNpuxDZgJbQ1zusAABOB/5myn1McNoK0LHoD0nfdFCmvC7x+EXrSJFu4r9gKEXBiqqowsg6Vi1lUnPLdQxJIHgC+OhQ5cr83JZ74O9ef1AyU/xSn+2Rob5B5Z0wnuhH0QAA+JCtrd263iVz7rV9EYk4liK7d5uCqQAO7qmra0gzIAQa4GHZqFK85wy+78zZDt2Mhxvwwus5qTSQhk3X94p2/rkC4BCtGR2b0kbCQZcF1Ya6+F17R5/mFCnFsJI0ysNh9IbyCgY20QMQLR4dNGqsB0xuSLTkC6mTEm8zPkXd/aMqcWtwHJhjvddEfA5giXQz0poyKM1GRiYUNZvyE+sTfM0OJqDKtHBFQrTPQoqMHQI1yADBABzumzbNzYGUHllaM/LvdUmK2y2PPvaE9Pb2yt69e2Xf3t3K7D95+qx4PIty4MBBOXb8mFxsbZX7fu0NUlSQt1Syb0lLsSQzXa5vc4VONfyG1i8tveatMzbYydDXAKHxOJjAaW+3O0UjdtcPUeUn0c5kApwLrV3qx7WdAQ4RBdpl9+76iA0Qrfssm0tqHlHVmXWBuRy3+kSnwK2DMeBm2hOS7smApq58gBuHXGwjN9r3TVWHpSNsWOvP4Oww+JmG1DM57GRjx+ETt2daDtVki2dhQZWrjY1V6jwcHn22GQ4uhuNueJQc0j98k90txsIk2Qd0AOY/6mtxn2x0mYNRcOGTBehambqK1z1ac1oCEZCLySDYgzWJCA7fDYUiUpAdj3tzLcxMhOzNwbdZquqce+WiBABovdgjO3dWS65TK8LegOHreOXEyUtSWVmiHBB2zJzPAkeOOtaDHerFtl4FXKbKdnxTSESsqOI9PIy9dc22MvujXcO9KSIpmkc7E/UBtDHgUNjwvlJTr65OzsILgCLSZhbe2AmFMPj5PkAVii6fPyBtbb0avSGKF/daUy6XpLrT5eN/8ZfyzDPPSEtLi/zBe/9AH+Hhhx+WmZlZeeMb3yj9/X1y6tRp+ZVfuUfycnP050xmTE6ArsKCAv33/MKC/pmTmyOZ6diGp8nU1LRej6bh3xB57S5xo/5sCeCAffowFurUPIsTvtH3NTY2KTU1FUkrkLjRM2/177cC4Jxv7VJH1u0McJi7L7b1qJIllnFoKQdsfpkr4CsiO0/GoURgX1DOdc/IsC9DUtIyJS0F+feVIGWje4HbY71xVlJCTfkGJNA+2V+RJrmpfhkdHtPoB9wqNvqkgFmgAXzUT0ICTnQ6fLGGA0O0ZNeumoiB5Eb3Hc3v2y716PoF98fadhCpglye6MLNKlEfHNONHN8fXteRn2EiSXQLBTQbgkQcgGI1h7S2AlCv5qfHQyA9kCcEURw5V7P2JsRF+OkQNugrHI4ZAAyi8+c7ZdeuWgU4LJyX2/u0BP1m1EkAD5jh1JeJfxSAitamijfpFEJokYKIRLyg8GsawprxpSBdeHB/dDJ2XjSeQQxGjPfgF7Gom8NEEXhnSBmzKEWftbnQMwCHGiM72fUoyViUnE5OmJQV6b+4vj8H4Hz0o38izzz7rGRmZclb3/IWueWWW+Rb3/qWgpNff/vbpaOzUy5dapN77nmdDA0NyX/8x3/IwsKCejvk5ubKG9/0Runr65Of/vSnMjkxIbtaWuTnf/7npbSkRL74xS9KcXGxjI2Py+6WFrn7zjsiqgtm+QDILkkNELkhn0+ImAK0mwGSS5uKYFAutHZLWWmB2gNcP0wEh9pcBw/uTNoCoxGcvByNXG7Xg7kYew0Wa8unieVemTV6eoY0OnxgX2NU6ZtYvo/PMD+PjE5K9+C0eLJLxZuaJb4gURxj1Helimc5LbVyLjWycVPuwSqvwk0C+b0vEFDZeHNpmpTlpMjC3LyKbDS643ZLXV2FboSJiJG+a2qq0bnVRoMMwBnUNRBrjGQf2J2QGkK9xPtmk0nkPxkKS/ABAQ3SY0oHWKUCwslTlxQbQIJOxDHrDcrYbEB5W6QdlaDe3d4RInxJUTZlzK9RmpzJ+viJNrnj9v2rEhpZMDo7BxX8EMWhAxAyY+BbU8BoSGqKqgMBXYALCjGPK0wIadaCs+ePt8rhQ81J25ms9YLJfVOjZHx8RvoGRtR0CkScRW2UCNVrFsLgOMl7gw/FQLS+FvMLixptQV3BwqvgwyHrxdrxIKHz/iHnsaOlg2tNnLkF6ejoVw4RNt1xy/uGAZzBoSFpqK+Xi21t8uY3v0WOHz+mAOctb3mLPPnkk/Lc88/Ju37rXfKDH/xA5ufn5Zd+6Zfkm9/8pjTubJRXvOIV8pWvfEXb/Mhrj8hXv/IV2b9/v7ztbW+T3/zN35S0tHS566675O7/cbfs2dW8RFJcrZ1M+BqDL6+Ccowx4Y3lO75RGs6OE3+BlOLxExd1rBH2vX4sp6ggGSdrgaFGGzt8xuh2PKwny8WLPUry3Kyqh8gAYgLDxUysKMNGmFkYG6itlJ0vreMumfcaPk46tZscFRXQxlTcNvwamzri+VVdxe/FJYFgimS6DfHYAhy78dK1wONTV/aq/BQ5WJVheD6BgAwOjmsdJdak5uYaJ0o+JvX1cCOzdV5jTmXN2wqAw3M/d+yCRpVUINQ96FifJMcAlPQlyjtwxFqCEjbrWJ7s29cQV9DF20Upd3HEK+1jgSui7K5jR0+ESP+YRWntKp4shjj+3n7bvlWRO0gbtAu6JXe5uOiTixe7ddeuxRbT0yUzw5R3pwGU8eHUGuFPpH2ET03RMcrHhzSshUmVLvBZifH5sLvtJ586rbnDrfJrMUDLq8/MQGEgAeowWWSyjhUY0NmZlFhwrcKAwU5bAzwBtYRZN6u4AkhRQgOAw4JuyXnKzRqf1pQZQApAFZc0YxjAmZmdVTDz6U9/WiMwgBXaD7Dz+OOPyTPPPC3/3+/+rjzyyCMyNDgkL3/5y+Wxxx5VIENq6/Of/7xGcw4fvkGefvopqayskne/+93yzne+Q+644w4FOgX5eeqKuho+0Xo5/oAS+Xh3gHtCxTbvHQ2wj3SRZHw8c/SsNNZXKci5flwHOKv1AagDCA/YwMTD/d1GvPGLwY+M+TwaIu56/VTTC6r6Cejmy7Po1egN6weiCUlNV8fjwdmgVh+HMEzKWLk4uqujPpVrSXXl/Ei/kuQ7Dsn+oEt5OHwWIGScjZ1rqGeOUR1RjLM6L1V2V6RLdppoeQJ4JEQgiITRDkSsSdvh7E+UhHm2f2BMWnZFTuaOx7hVEBcIyrPPnddUKRxMeDimlNIaZdXj8cXONfhuwAsZgfVqYGnGoLNfqSamIHd86Cbg195Jv5wf9klAUo2pI+sD+8n+7u4QofONFlAqhV9s65abbmhZNZ/HQ7Z3DmiHI5RHvzl7vkMbnAVUXXdn59UpkZDpkuY+1RC1eEkUbayrLVcARGdHtcUAQlNvOmHirP+ffPqMVsWurtqaxYKBfep0uz4vIIt3Eq+FUWWSXp/mj9VZOAGmcCZSM6Dvnh1t+KRnJ0XSoIRMISlu2iwyDOB4/X754Ac/KP/6r/8qj3z/+5KTg+KjQt72trcvAZz3vf/90tHeIZ/73GelurpaWlp2y8/93M/J1NSU/qyhoVEOHz6sQ7aiokJ27twp73jHr8uR17xGfus336kKrSvD3sYtFmNDQsEAOFQ8xUX5phoxPLU4RWtWm4voL48/eUoVG2WlRXGcrq7dS20FB2c7R3CMqnLEKGta6uLGwwA0MZaZjyEdG17P2pvjjXqUjab4faYsDZsE/kSoQKTo1pfsU04H8GXWE5KzI0GZ8xGNcbg47FKJ2jhlYcz1HMCjAMh45ehGBLJ/KEUyUGHpukNkR2VXS9fgo/5ASOYWvFKdnyKHqjMkM81EpDnsZpB1jJIEZECYVwsKcxVoNDs+NAZgLafNFEw5GgN+rmuu/t+ubcsbqI3W4/A2VZ7SokfOnLmszwMdoS4GH5+N3tNav6c/kIpn8wodYS0qgsrIB8YUFO7d0xBxEdiN7gt+1TPdHpn1upa+W/EF7312ciwUyY6aBZJObYqGVV1FxuXF8nvyb5qPdrk0goMjIhEYS7pc62bZcQ+PTMrAwKgqrwj7tV3uVUIb2nkQdZrbreUUEsHCxp4c+TsIdCsO2vXkqcsK8Arhamxiwljt/sPVO9EMnkjbgqgFAx0+yEqAY0l8LECEcNkBQTzeFPEtHOD4fPKhD31QlR6f+tSn5Nix5+XWW2+TX//1X3cAzjPyvve9X5599ln54Q//W+64404pLSmVhsYGKSsrk7/7u89If3+/vPbIL4vH69GfweV561vfIq8B4PzGO64COOwyiVqxwwT803/rayudGjCJdy7FMfSxJ05pWhVQdf0wERzmoAP7GxMyR6zWxqhUiDBstxQV8wkp0s7OARV6wBOK17hX0nEgKP19I8rHqawsXqo/F0s/NAZ0Myr2GBwc03kBTh+LIJLj8HkCjHF5PCh90yFZDLgUqDg4IaKvZi7yBEwhzvWEncrZCYbUPwaPnJtrr/ZvIdVPdAxeDhEJ3IEBPSiN2fgwJ5K2USWrZiWCWuKA90BNwUyH9wjplucEKLrT3OJOTVkqYr3ynaF4NSm4ZVWq8ZqZk/PnO3R9PLB/5+bm1ohacvkkADRAGhL7RnM65+Iddfhgs2KIzWYOuAsbwemaNhYC9tDYHCqqSDq+ccv1CLlcIgB0akAIyJrPM+GfO9cpO2rKltI8RGCY+CMhFYGuCQMiN4acSrQHeTiEVb6DF8qCYieTeEXOu29TAAAgAElEQVQ3bGOcPtuuxkeR3GuU7z+i0+n8KB2Q4NO219phAU5DQ5WmvlZ2XCuvJI9NCJU+A6FdB3UsyjgATmqa/Of3vq/g99U//yoF0c8fOy7PHj0qjQ2Nctddd0rbxTbp6OqUm2+6WX74wx/K5cuXpLamVoaGh2V+YV7+8EMflv6BfnnuuedlcZHUUrbceutLZNeuFvnSl/5RDh06JHfdcZuEgqbQKNEadpgsphp1zM5UW/LhoQktpwFwiyuZepWOYHljR587Lzfe0JIwVcK11gcNwOnXCT4Rm6DVAU6PqhRJ/2yXw6qe2HCweBIRjrfRJouHz4t8fF535MzRFeUs0thSRJd6QOSBvJiNLVEAxs/FSz2rCiv4XkwAzw4HZdbnMmZ/KyTi670HLd+gBT0NyFnPZN8Sj3PcIbmtzqTxw3WmgDv4QUSxACgctAVrF4DDpuNZV+C2IuFmUWetY21UMzyXS3mKzCmWQmCjO3jNMTfi1cbPaBcCDTZNRh+3ay8KJoQycGCSpehTIYw/IJcuoZbNVi7gRliC++fZ4WyS4tysosoC0c6JgPROiwTEAByrVl23FpU9EZDCDUEWBWgQiiM0R2SFl8RDAUwuXYLItnOpaKUBOEFNS0RzmFLsPs2F0qkYMKnuFFmYN+UAcGG0EYBorrveuYALXhih3K04WDxBwQF/0EyWTlg1PC23UefZivu238kA5d1gI5CTfTXAWULVTgkQBiT8KqT5pnhrtHbwLjX1Y/BzqEGj5tjNoNPrOX4X7DZPnjgl//btb8urXvUqaWxslKPPHZXvfve78pcf/7iUlpbopIP0M0Ml4m79PLtIdl5wb4iYMDgJxTIh79iB02nOkqGXTacmA+DQV1hYzpzrkBsP79qWRWK3oi9uFcBh17ydiN7KYZmalZ6+EdnTgjQ8ce6xzNWMCyKzcAiJuGdnZxjDzbAUTXh/oP+SVmFu50929cwHqFgZe9AYUMNZRc7KvrTgC8nZoYCMe3SES7ojGTdZAlE+ZzgQUTIx5GMHzQByPH5j/OdOMVyc8PnJyXjpukYaLDUUkL3lqVKck2I4P87JQ8Pjcv5Cl9x0Y4sR6KSk6BqCOz5/knGw85rlyShdwOdXhfHB/TuXvpfIj1buVs+sgHg9Pg0oQHgeHZlUgMS6xzWHR8Z1/iEVzs2QymP+YV7CA4pNV6IP3hv3S60p3h/2IIC3jQ7jOeQX1IfM+9bxeK3PqfTbQStLoMUFqIU/ZaJso3NBOdXvUY6WehNZLQdpwMXZyXWdx+jATOozM3PawBBf9cUHAopW1UMlGNKoDqRKULjdwdLoPBDS4WiP8JTKMgnMVFAG7aOUwEwoXos+oW2iEHSQrTjMQKfUwvCSIRO7IlA6tUIyMtzqxZLo6ECsz24ATp807azRAbZe6NHm3FmQyMmaBQLulXEQjeaw9j1XmnyZfPrSz1wuTSU99PBD0tPbK5mZmToZEZ2555d/WZUSpr9dKTMNjzpBHmTHym7YEuQ0NO7cbzIBDmOSKtEY/eErEcnEEk2bXqvnbgXAYWNEf99OAId5BOUkAMGUbIm3yeaVPUT74/i0btCYxxCK5KloheKLAf3PEIjNGKOkzPjYlI4jaAnMc3A7oQgwnqZn5lVtw+ZnNWNXTPvaxwPSOQnXxiUZbsNd4T44uIaNttiaU/zc8jI0+hQICVXM06k0nmIWRY3u2GuEc218AQn6fXJLXaaU5KSac0MhlUVzTaL+4fNyOO+G7+Xf1kSXLIRW6na51HJlGVjpmSv+vfRb5y9mRmPNvXy5T0tvMMvB/bM+bqzR0UbQYhnvBDyGhoxk3mxqI1+LrfAE52UDiFf/rFqNLAZVNUeF+RDAmMib2yWlOaTyRPqn/HJu0CMBcSuhOsNt3iXvXSNh6wEcOiRoFPISL5Fwkk0nWERK57Wdh4YNL9IFaOAmYwE4qzW6LRaGL8ye3cYOO14HCjAanPD2pkCELqy6d1li9jujbonhv5rbm4ZDfX4tUEnEgXCmmRxM5IABwjUBAqREEj1pRduuTErt7Qw6B+BEAFSswosBC7iks5OCjBbkRHKvXl9AZufmZXxiQk/PysqUgvx8yclicF19BU0DoeIYmdBoCZOxdfZmIK38DNJZwChh+k31nwgehgmSMg2oOCAZ02aMvQiaPIKrX7unbBXAYXLfDikqGz0A+JImJtW9GfJvpD2BBQuAQ4mfisoijT4wXzFHaRFHhCQqECHq6pL+fqKg82qhwLzHOZCJ+ZNnQEEFaZ81ZzWAw2eoOH5uJCA+VFG6ozeRGMaAJRibeXd5E6LAw5J8Hdl4KMTnEZCbc91qlwEYM9EBDl0H/QE5XJWu8nHSYlyL6A33h9fbesRa0vIoTOHKqaIYnk2aOyJPrbXWQTZspKQAZxUVRUu81Y04MJG+07XOAwDyPIBZ+hhRJIIb0cx5GsXy4pNHCjVbU2rh6xntTpSuZ8Iv3RNeBaL6epSX6lLwkp3G+xaZ94oEU8zG300/cLA8/UD7w3oAh1Aaxk4z0/MmXBgloCBsyWRM+Cr6FMRyE9udNCG4ru4hLWXPgIgnUmXXAyBjR2xzm1F3BpdLWEiHh0c02lJYmC8ZaWkSDAV10OKWm5+fJ9mZeNpcuaraXGJ7R6em5/bt3SeX29sV4DQ1NsriAoTWCUXKZUngeUT77Lwbwq4tLXXKZYoUpKiywefXCY1wMPnscBfMaO9j3fOdSVbP0bnOVB8OPywXDAIh0SV+jQyUtNt6gzhZAAdQaGsu2fFYXl6sPBAUeHaTEdd2u0Yupiqqzn4N/SeCgxOeZtB0iIjupOnvVbbY5hV8EKuSWdGA4dFF51cGnC7PCVeC1dWuc6Vlgb03qANwOtgIGbVk4l+e3ZGzm8dZG5JsuOIofC7gPlFberxepQOs3KiZVLFHqPEFyXituWRsPiTnR4Ky4Hep/NssbsvV5iyYwduUZNlSQU6VkhvQo6kqJRw7P3NegQKmFJOegqtjIzuFGSHZXeaWvAyTimKTAYn71pfsXeKiWtsRZ0nWNDfn4e5u0tebFyAYgOAXeKOIUrB4SXRpCL6TuYe+1ds7IiUl+VJSXLCqKXAkPY7rERXnvwMHmiQlFXBL6jAkC/6QtA77ZHoxJCF9palXVIg3HnmGmkBfU5fpVN7zcgzMKurWBDjcgKllYbgphNOiBTgs6jg7VpQbhBkTmdQxcOJeSN+wQw4v5BVJY0ZyjuWQwBfKXodDst61QJh9g8PywMc/Lvl5efL2t79ddjU1yvyiRx7+5j/JyRMn5NWvfrX87P+427Slzj6mFgAk1qnZBfnc5z8vs7Oz8ocf/kOVL8/OzMpH7v8j8Sya+iig/+0McKh3s5qT5XrtZgcsAMmW5IjkncX7HO4DwjLKiInxaV20GMSRAK5kABwG9tj4pIJ8JkuIjSZUbEqsQMivqjRqjEgBZrzbcCuvZwEOUdhEGP1ZO3r+VL5EAI+nKY3MEt3W6DWcQXaajjzZpGpNysRaY4T/23DsjKTVRr/tn/BY7OeV+2GlrxoJcfggDoKxVZuNaqoqqX5e0BWWNii15Wsakuomzu9XMQUCFapar5bK5nrPPndBN7LM96tFJahLdXEsKNMe0fQF/jZAltUAnXUvXon1NGqOB5vLkJWtlJxlEnVWdppLFnymUCdwdhEDwFyX7K1IE1cooBFrUoHwSPB2YdxRtwv+E8CNDQfrFuMSf7BojFo3GkeGx9JtjEQTVPog/B7o70RtMKDFCsSSwTe6z9V+bzyLRKZn5+XU+R4prK6RlFS3tvX4fEDm/aZ/k+qkzQCcBrCYzWggZLhblp9qf7/ad60KcPjw5cu9Mjw6qZMoBDB2RRCpjH/J6oZnK7+Ajjo1NadMc6TjzU01UYWy9GEcEhukJAZEIupR8T349LDAouzB8TeakJt9bgBOR3ev/N7v/Z6G0972trfKPa89Ip3dPSpfpijk61//ejnyml+CCSetra0yOTkpDQ0NUltbI3PzC/KFL3xB5mZn5f77PyJnTp8Wj8cjd911h3gWjDcEO1PCgrHcXyydMdLPAGZpP1ImsViDAy7Iu7PjIfee7AXamotRWT4vL8dUlk93Ow7PG2+D4eBYJUki3o2Ghmfm5Hxrt/pCAb7YvYSniuEzMAmxoWDcsquLdVMR6XvfTuclEuDQzqRR4f/RN9igsNmwYESzH46Ttc3/W+O6pZ87RnZ2l08a2ti1GKM2Zn3LVTHckaDhHQSXr22j2ZBRdWMUEsnOyVBbCa5B39PaWNXGfyweh0arLNHTXtAhfyptYGJG+x3jlsV8rbGrPMOpGQVDWI3AvVvtXL4LFRKScZRKLOJs6ljw7EERTuTiI/PcmxmftKCzZVwKhtFMvqAsycnD28MutIsBU74BVZVGKgK4H9O+ou2JWzJ/91F1PDUo+8pTJLjA5n1ATTZRjgFkJiZmtV/AxwIQsfkgjcwYVBJuHDcetDtAke+izRN12L7J3G4tYqwxbCxzNG1LpfjRuYC0j3pldGpRMrIMQZu2JpZGzXcATbrbpB+vrKIa9qRh0/JaM7RrZmJUfXBUAusLKOeGxZ4aQlQpBoXSkDgJ40ZsIgiFEU+cMKypkUEECNZ0tNwRJhVSR6SkmLTjLXe0zUWHIUI0O7OgUnfceKP9LkDN5c5u+d3f/V2pr2+Qpqad8q53/Zb8+Cc/lR888oiMjo7KL/7iL8qRI6+Ry5fb1VkXXwPM5o4cOSJ79uyVL3/pHwVn3g9/6EPymc98RqYmp+Qv/uKBJYDDogXRNRGLaKyDhEEA4ZxF/tABkx6IpfMTRaOvIXU0HgmJJUfahQZQRTFMUrGAW/patM9ApDLNkcrG+92wcJEyIx3CZIYZ5cqQtJXtwhsiTcFYZgFhzEHiAwwluj1j7T/x+hzkVSsTj3cEx0YZj5+8qBb4SqR3wgVW3qsbU7tqhklVVxq8ORvYK9Kj9nP241d8ZvnCSxlV+3vmbeZIOBnMy9wXET3GD3wP+GI2jK98mChKsphUQEBBBmvCyjSaclM8cANFiovzrqq8vfRerdFe0BCM+/qHZWdDtQNwnNBJ2DPajS3RHjiJcIqam3ZoZN1GaCAJU2G8Z9qsgMq9CdIqlovjgB4n7QE3Iy3MiVyBonU+xubEATkgGVJTRr1jUlmAH1vI0S1+qUidlcWpMaksL1qyhWDdBLjh1l9RUaKqXwAsNA/uH/O9ouL8uJl/WoADkN1MMeuNxh5zz8TktKaleAcEOaKd23WeDYlMzAdkZDYgQ7NBmfUagrh6T6fQxk5EknekJojmPYZL81d7v+bahrxueV6mKznvt7ujI0QDAURQSzFgGBwQ1NgJMCDIuxkZm1/6+kadBWh9pYxtOAYfVU7Jp65GGFuvgTVP1z+qgwJuTLwXjpXfDTFuYBCy8ZjuRkirRXNYgPOe97xH7n3DG6S7q0ve9KY3a62jnOxsLep41913qXmcRns6OmRwaFC+/73vq7vufffdJ1//+oMKcD74gQ/KAw98TCYmJuTzn/usLC7Mqwki0ZFwpVo095eIc3lHDG5ALGHnXc21Mb8nBi1kb0iKNoKSqEXZ7kzo23DFIBuTHosVWAFwiODAh4lnP+U+ST8xhgDcaxEvr9iZkl52vHrGxqZM6qqqZCmyFmkEdq3+whwR7iyeiH4VyzUV4HT0q8Iy3gDHLLoBOXaiTbkjbIC2y8FC2j84pmADwiscFqLu8DRQ/hGNoF9XVbFxMxYONjW23jOwoEAohUNSkJ+tYEkFFA7PiGtkAqSQSK/jmof5mo1qqWFsR6/WpcPwk9SEuFLFH/AbdVIQuQwScrO5wfIB+wnWItKyNqVFwGtkLiCtoyyGKcrVwGLDgkd7PypnDpoFFp6G5enYulWcz3fBtTF6GROtUqm4pkccorHDxQl5F6UwMCG7awqkIN8ASL1Pp5o232vTarZtmV+4HnyZzc5nNprG90Fyxlg1kQDHPhfPwvuKdtOv4yZoUk/Hexdl1iviRg3sZIK0ZIb6ERkgac5f5kVagMNPLK+Lc5beoxM55WeWWMzfDRgScT33zLEQL2l4GG19mfJb8LexSF9Zy468jwGD4296hlt2NZlw5EYHCBwjIFwOowE4vEgAB50D++fwzr3Rd8b6e+Vg+AJy4mSbhkVxpIzmUIDT0SXveve75SMf+ahGaPbs2SOPPPJ9ednLXibPP/+81ja6/Y475D+/+59aFLKwsEgmJydkZ1OTvO2tb5NvfOPrqwOceVJUI6r+QY4fz0U0mmdceS6pHSZT8s4svtHytMKvZ3bJPmm71KeTNex6FuZ4HxY0oN6CXI57NX15M0T4RAAcOwZQGzAhk/6LVCWhAzyEp0ZQQfv4+JQqFiiQCGE61tQV94RihrZaVm9tnMKL9ztc7XpI5yGwJhLgnD7TrhwXOAjb6SBFzDxLdMksQmaRNpM96U0KQQ5pJJ4+AG+DaPxau3Edi6RBLnZLSWmhlC9Vzb7yXVtJ9ppt4UqRY8dOyU8fe1SCwYBUVVbJwYM3KnEUrhQ7+NNnz8rF1lZ59at/QblNkEZzHXk7wIhNMrJys+kh7WZSeSyEp4eCurLxd5Q3LKaa5gsTD6CR4p/43ti7N7yn5QXVpArhd5iSE9Y6whCSlz10JBiQpiKXVOWnauFd237cN5szBBPcZzgQ4OdEiFcjVUfah2y0mfkRAEtKkLUA0BSvVORq92IrGLCpBkjFsu5QXuPpLo/WDwuSfkJd50Ke75TLWAFerBpuJahZAjth3ji8Hwt6DYg2T2Hfr+uJR58JqTx5flGRKwsKqanVJnvrd0C+EeIsuxh8cTBmwsOExc2apNnGAqSQdmhq2qE5yEgRLIOyu2dYJ+nq6rJ1B2OknWSj8wzA8cszR8/LgX2NWg8qmiMc4FD48amnnpJHH31Urf+PHHmtfPvb/ya333671NXXy1e+/GVpbt4lN998s9ZQqqnZobWT1gU4dOpsijhunxQVkT34UUgV41FdmPcOkGYRJexOajPakOha78ymYaemZ/X6AHlSUvTbWBd8+13xBjjWEIuUi+7+6iq0Vlu0qhjlFDgFV22qAYdUwuUor9jcIONlW66RmbC6PbqxCQUNqHIUClRWZnyoe291mY6RK8e0SwsWAlCZgHURcWYda/DGPVlZO3NKuNWENWXjnTOnRDpf8B4AOJBsE+VkTAQHYie8CzYZ2+lg3tL6TT6/AvbwRc9ygBhX9AG8WHi3RBypC4dSiXlbixw7jvIsbGxcWAdQNsam0lFkIP/5X4/IT37yE7n99tukpqZGCguLpa2tTaoqK5Q3k5rqlq7OTmlubpb//u9HpLi4RO6++26ZmZ5WWsTA4KA0NTWp03hnZ6cUFBTI/n17xeVKlSePPq9CjB11DVJWt1vTH0RsADOAHZO8cCkPR4MxSMHDJOW8Q6Med36p5nHO59TteFl+rmewHuWKNJa4lyIOBkQib5/VdBRAxm7mtSjn2KS0O8aFRBYx7bMmgKv1IbsOATBZP5ljbS1BrSiw4JGionzl30Q7RqLts0bO3accqFgKJcO56Z0KyNnhgKSkGFCISR8pKFODy9yRRqacm9PoovN3+3OrfLP3bwFs+M+X36Ot7yXimhwdDvEQKs+bN9U+ASMAl9XQmu5+Fzw6SODG1NVUCAoSbopBgAopnNXNC2HyJ0yKz0mkaJOOATDiWnAO4rXIrfeC1SF2Zl7OnuuQGw41a75xvSOcfGciXinS3dsv//u975W/+qtPaArqM5/5W/mVX/lVLeT44INfk1tvvVUOHDioCim4NwzggoJCqayqlDfed59885vflPn5efn93/t9rY49OTUpn/zEX4lnYUFRu6ZBkmTmFMlgABifOn1Zd47wPeJ1AKLh9FBXKJpFbuX3aypKyZomOkQalmjTzp07HCVAfPxj4glw7ARHaoBK7KRnSQNsdgzQv3GbBQjQl+ByqZIlNVU9f6ZnpiUjI1NysnNkZmZGnnn2Gbn1JS+RyvJSI7MNwgXySGtrtxQU5IjX45em5h1GHaLS2lRdTDp7euSJx5+QN9x7r5py8TkVC/jgKYzppExEls9ADMbRmusTRaM/kZJj7MG5W0lENemV1Qs7sks2tagSIxMH4BBNg6Ol97+NDttniDBBaOUeV+svttwIiyTjABIsPyNazQ6d+Q8QRFuyeNx80x6ds2OqGaROmKnynX//D3ns0Uc1cl1f16AL/Be/8HnJzy+QO++6S699sfWiRru///3vSW1trbziFT8nTz7xhJw6dVIOHjokt9xys3znO9+R2to6uXSpTbmMN95wo7qTw23EwPMP//yTMjjvlkVfSNJTjeSYjmWjM8pTc9RW65Vp0GiJGHUWLsnh2Tc23LmpAdlfkWoAjuOzwxgg0nT0+QtaHw5ZOO0/O7coFy50OiRtbET8UlCQLdWVpVesk6bgtFnoOQdqBh5c6RnpkpOdoeMB0ETKmXN4x4komryyS7N+A9AYp83NtcYxPoqDqNrJPq9MeFEWpirZe73yGFFcOqJTtRbVEioKmhLw7AT27W28SuNu+RZM5rxMCMjkSMmnotw4fbZDU1cMLntYrsPJU23KnI+U12LNowi91tZW6A4j0YFwywFh4KP4Wi+lpm3h8Sk/CVROuB6EipTwzLlz0lDfKPPzC9LbB9O9RnJzcmRkdFgKCwqkuLhYJiYndRezYwfErRyZm5uT6qoq6R8Y0Fw/5QTaOzrE7/PJ3j0tEvD5ZHBoTBE9O6rNRhwi6h0bnEQbEPomgsOiEk+LcA2p9wxqNBH1RCyLu530IUDDMSNSQMSGvhppqifSdoonwIF4jqJsaHhCDu5vNJGQOM0Kll8An47+lJaRKR0dl+UrX/myztaMs5tuulluuOGwfOtb/yz/89575dZbbtKxx2empqbF4w1Ifr4p10KbshsDnBQXF+pO9tHHH5fPffaz8rnPfU4KcrNlcdGzVCWaccIxO7uou2aiwCys3BdjibICjDstZDoyKW43qTAjTuAcom0sHuEeWHzn/2vu3GKjOo84PrvGxmt2jQ0B21HMNbYLJZVogCRIlZJQYiepEK2K+gZ54PKUvPCMqqQvVXlqpFip4KEmoUqhpBBVSUtBioILUYtJKkwM1ObiC3gB29i7Xnvv1W++8+0eg41314Z2JWQLnz179rvNzH/+8x/G50kgOKR5QDxAcf7fXjiROK6ME9H9VDphbkIzjj8tAVQ/Jzyu3y1QXqZ7jgBj+bKnJaC8nQII/y4H5/SpU6ocvnLls0oWbmlpkd279ygyc/bcWbnQdkG2bt0qJ06ckFdffUUa6hvk448PSyIRl7ffeUfbqhw//mddmzdv3pTVq1fLxo0b5dzX56Snp0cuX74iv3zvNzI8p1IoITdkY9uXyJg4QwYXTZXwS3FRVhPHPZeMH3uB6iocJS2iclBIryTFFxsRXzKshGJe2EGoHYwlaAeI6IplNSrm193dr3bB9GkSufTdDZMCoxXMeEz3m+UxaW+vcEToqo6dpFrWprrYZ0gSUFkGFYBgspAzMd81i03s67ur36kQDo621eiPy2CUIMj7UP8vO64Pfhc7B27E2q7bya/NCjq6fY8JZeLcYCQ0KpcvG4Pl7vZpjQURDIYMoR9gNgt/YkTw8hh8e4i5Pwho15YvPmqQtclmyCjHEsVjmAwUR2VOvtOT3/U4LF3XenUD2kolA906AlJsjlhcy/9IcXBw81yQbFc1LNXFyCGNSNXChRXKsscyEJFisE1JYYkSqoynHtf381LY3oGIiRJIHRjo3vQ04e+MMR48Y/y/dnB4HqJADnycURSMZ5PYiQMNgmEilYlVWVNtCjuOFqlAEI/xAgXEAFsofiZcm6lW1Gw5ODx7f3BI6HODvoYl+ue3kqe/mjFEMfve4LA0NzeL3z9PGhubxOfzqUM1ODgoBw8eVKM0MDAg1dXV0tTUJBUVFXL69Gnp6OjQecfgrPn+GkWBPvvsuAwN3dfIsvVMq3zQ3CzJeFIjUZwSuHTaTVmdpaSpnlDhMyPRpcROZ5O7nVO+jY1wQbSGh0OKoGiEHB5T9Jm1h4Gnn9jzP2woMKXy6HHj/gR/fC7pucd9Hk0/ixOvUHQ9EpWe3qDyQHJF/ZhHzj4Ixexpo+njVYQHRA0nhz2Y98vl4IDGvPnmT2TJklrp7euTPxw+LHv37pXq6ipp/cdZaTvfJtu2bZNP/viJrFu3Tp5b8wP59NNjEggEZPv27XKmtVX+dPSobH5ts5SXVyhhvq3tvMRipEJ9eo997/5ahr2V2mW8wueRWEJkLGGqbMi2ukv6QWdghIDCZJw3dX5Muknl/ulz5SAOlpRcUSqyYn5aEtGIpJw1TCpP+YfqmI8r+ZeWP4wZDg1IJG0o+Jz+/kFdQ/DpMpXL0ZjaDdARf6BM1y6/23OK65BbocqXM8EWQtgMgg1a9KdRMJU5xWjIzFxUECeMAJasTiFtPygJvxxMSP+oSNrjVQQnI8io6LpxMt0dECyHyvK7Mulx5RVmq6uy571Jb6lWlLMpbYuOh3RwWNDo1rDIyeXOLS1Rb17JpMEBPVAo8bPoBh8IykIVTRR0obZKJ8FdZss1tvEm5F3z4FbEymwbU+6Vkm++vap55NXfW6ablXtTCufWQMh7o+X4BsqFOzpuqCPC5mahwTHQQ7jIqxGscWziUlEZMHn4dFqF4dTpW1CuKrOMoY6dY5hZJETkjCmlnFOVak7mtbof3VS6mTYVT9LBMRvHMN0tIqdy3X33VJsFxI4Nnmv6MZfpwIkknw1aBTHSLFzjaPLZkPksb8ColBoDyWHAeBP9A4XbNIctkc3lswu5ZjYcHAwoyAUKpTh2IE0FRc45fgEg43+evyAtLYdky5YtsrCySpYvf0b7nkGWJ40KmlhfXy/t7e3S1PS6pluPHTsqAwOD0tvbo8jjzp27FHk81PJ72bDhBTBeGXoAAAcmSURBVOVJoPnU/EGz7qMFFX5NaRneTX5RiuXnsAJHhiOaQueeRL2GQxXQYIDAg/9n3ax/flVhBnmacWN+IKbDZUGE7nHOTY5T+NBlGAckPsajUe0Ll0tZOO8hsAR9YJ9EYwkp85UomgbK11C3RBEDg3pOnh6c/HkNB+er1rPy1y++0Pkn/bR27Vo5efKkvLVjhyxcuEC++fbfisC88cbr8vdTp+RSe7ts2vRjuRO8I+XzA/LCSz+SWHRMPv/8LxIMBrUh7osvviTBYL9cvHhRSkt9MhIKy1u735bBdEBC0ZTMkZTM9xXJKFXsXo/K/VviqSoYJ0yqBD4OjjYv0lfaXJOKLC0UNA6OCsw5xOXF8zzaeFM7mNPoMp6QSx3XpfaZKrWJw07jUGwgF0B3wBmGo4jDSaDr7hNm01LYFubKHXwZ8ACndVzXPfOBjbHKypC2WZP809Y+ymdLqLNKgI5WViGkYPdcYu87u3qdvmBzc7qfLQun5QJzcWMwKffGcBi9BhGzgIGpw8/oDxv7YhxSPSdMxOP0lnKcBMcGZdtyZJg7er2dS9A05RM+2KrBdAi9r7lsBhjeDGVvIyNhnZjn1qycEFFjUODK4BSR1uH9GDxq5oHmcCf5PxwcGoIhe4/DgKF3G0QmEqj0yy8v6ATydw4SJsw/D4g6v4Px0QdEllBmnSvGk0MSBwZvm8VC9Aw8bhcRi4UFVsZCjXtUstsrKUUJ6AsCZIlTxJjBHXAfgNyXckfbAO/Bg17JtfGEIx42eWdtDiE+hyoRUJ2ZvlyFBs6tsuV57nvz/XH+MCgYGpC6q1d7VEoABxDjPtu9wYz+Rb+S6VSZF1luR8fjytXujCqsUbTMRv6GC1ashOfpyldnOn7u98+Gg0P0x14C7VBifcnM5/hR39FTVCRfnTkrR44ckW3bfiHjkbRUVs5XZyQyHtY0QmNjoxLj9+3bJytWrFCNp5Mn/yadnZ1y+9ZtuXHzhmzfvkPa2y/KaCQie3bv0dTr++//Vg4cOCCV5X4tFJjpi3k+93W77k2cv8n6geHgIP3O2VNIOet0z6hp86GQGimDKj/e+Znueab6Owg41U9TNdu0CKg9+3CGOjv7dC8TUGC0cRTDoYgGE5yL7P2ap2lZkmfzTo9HU5qk5LkPrWpAXCAMB/x+NV6xRFL/xjnPT66trKjU9JRBpcbV0IPS0UsOhLG4mFTaPK1A9ZX5JTSelph3rvSHUzIWS0lkPK6SccVFXjNPjvG03x01XHVgvFbzhnJyj3LGsFo4Om4BQNvAsdSblDVVc8Rfappu8rxtF67omUMQPBaJ6e8EBozj0H1UjT1SV1cry5fWaIB6fygs9fW101accg/EA0GytdcSyr5OawJzFnrUadS/OT9RYkezhgAb53+m7Yw499lTo+GI2vfpqmTV+ULvKJKS/pGEBEeSOo7FJSZIVd6SY3iMw2kcHK1nsGlAR7Fbg2lXybhFaNwNVLOl4Sb4tuTjjIbOgw6OTTnhXEDIBDWA6AmsxkJhY7sNN94iXaT54sDGcHLYXJCiMPRMeud/epWRr2kYh7Gl1RNJNA9EI20gR03HFBfLsmXV6ixcv9mvf8eQ5tPf6FEHAwsSqI8UmIVwHUcxgwJgUCHakXvEoXM7Vzw/LHt6ZQyOpuTZRcWyoEwknXB6Y8wpcg7fiWrPtocQSA5KtNF4QhEvIGFSXfxdeUYejyyuWiCLnpqvXcTdHjjIBPAnB5dNdeVzCNrOvlY11UYPhoRn+jJZ2NM6dcwRqqK3b9013VpLSzTaYx1QLsv8oNGC0SlEBGqq5+dQw6FmbCwayP9BUIX/weeb5nzmDm5ggDG0kVC+iEE+4+m+FrQJoT/TbyZ/voLlf2kDzVVLde5n16l/+Juh89F1vVv2798v69dvkE2bG8Vf5tM0z717d1ST6ac/+7k01NXJe796V2pqauTll19Rvs7mza9JoDwgHx36SFMIRNKksnbu2iXXrnXJ7z78cNYdnH+1dSgPACM82bxyVnHOPD4HB87ZqAZBRin4yfR6yndNss85vwgoSS3Y1DHGLx4zlTmopodCYzIaHtOqN8QASTODMttmwVaJmZ/QBbp77yjhdcmSanV0cn1RUdfTe1ej66W1VWoTJlS/OOdPJoJPpTI2xp5HfBZUAMQuad6MajfnJeck51JSvNI9nJbhaFrKSzxCaTKdqBNpgwBk0yKmQiqWNJU8pEyso0elFXo4iuAokmCC6lLtOO6QY5MJqXvKK4v8qJw7CM53IDiLFcW3zShpKIoiOoE9KDIyKQSHFGTAWcWG8h4tmXYpNNsxJdhn/ljT2NFsmj5rVzJ7QHWJzLPi5JOiRHfO2pNc52my68xaCklX161MdZh1stznkymxT8tolD5SMa1m0yxNERCYo0ysZfXZT3kQsnBhMZmL3CG3+/rJrtV5dN5pr/0vyq8wDptAzms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4348"/>
            <a:ext cx="8808914" cy="399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m 1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9" b="21687"/>
          <a:stretch/>
        </p:blipFill>
        <p:spPr bwMode="auto">
          <a:xfrm>
            <a:off x="155575" y="3939902"/>
            <a:ext cx="8808914" cy="848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CaixaDeTexto 20"/>
          <p:cNvSpPr txBox="1"/>
          <p:nvPr/>
        </p:nvSpPr>
        <p:spPr>
          <a:xfrm>
            <a:off x="0" y="4876006"/>
            <a:ext cx="4716016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rgbClr val="FFFFFF"/>
                </a:solidFill>
              </a:rPr>
              <a:t>Partilhas à Quarta: Metodologia trabalho colaborativo  10/04/2019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4716016" y="4876006"/>
            <a:ext cx="44644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chemeClr val="tx1"/>
                </a:solidFill>
              </a:rPr>
              <a:t>Projeto “Grandma’s Stories in 2080”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4"/>
          <p:cNvSpPr txBox="1">
            <a:spLocks noGrp="1"/>
          </p:cNvSpPr>
          <p:nvPr>
            <p:ph type="subTitle" idx="4294967295"/>
          </p:nvPr>
        </p:nvSpPr>
        <p:spPr>
          <a:xfrm>
            <a:off x="467544" y="1806630"/>
            <a:ext cx="4891907" cy="14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FFFFF"/>
                </a:solidFill>
              </a:rPr>
              <a:t>Obrigada pelo vosso interesse. 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FFFFF"/>
                </a:solidFill>
              </a:rPr>
              <a:t>Alguma questão que ficou por responder?</a:t>
            </a:r>
            <a:endParaRPr sz="18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rgbClr val="FFFFFF"/>
                </a:solidFill>
              </a:rPr>
              <a:t>Pode contactar-me : mariasilva@escolasdesatao.pt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rgbClr val="FFFFFF"/>
              </a:solidFill>
            </a:endParaRPr>
          </a:p>
        </p:txBody>
      </p:sp>
      <p:sp>
        <p:nvSpPr>
          <p:cNvPr id="278" name="Google Shape;278;p34"/>
          <p:cNvSpPr/>
          <p:nvPr/>
        </p:nvSpPr>
        <p:spPr>
          <a:xfrm>
            <a:off x="5608400" y="449600"/>
            <a:ext cx="2818200" cy="2653800"/>
          </a:xfrm>
          <a:prstGeom prst="wedgeEllipseCallout">
            <a:avLst>
              <a:gd name="adj1" fmla="val -57425"/>
              <a:gd name="adj2" fmla="val 37651"/>
            </a:avLst>
          </a:pr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34"/>
          <p:cNvSpPr/>
          <p:nvPr/>
        </p:nvSpPr>
        <p:spPr>
          <a:xfrm>
            <a:off x="6452211" y="1206814"/>
            <a:ext cx="1134977" cy="1134977"/>
          </a:xfrm>
          <a:custGeom>
            <a:avLst/>
            <a:gdLst/>
            <a:ahLst/>
            <a:cxnLst/>
            <a:rect l="l" t="t" r="r" b="b"/>
            <a:pathLst>
              <a:path w="15290" h="15290" extrusionOk="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1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1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11308" y="10210"/>
                </a:moveTo>
                <a:lnTo>
                  <a:pt x="11406" y="10234"/>
                </a:lnTo>
                <a:lnTo>
                  <a:pt x="11479" y="10259"/>
                </a:lnTo>
                <a:lnTo>
                  <a:pt x="11577" y="10307"/>
                </a:lnTo>
                <a:lnTo>
                  <a:pt x="11650" y="10356"/>
                </a:lnTo>
                <a:lnTo>
                  <a:pt x="11699" y="10430"/>
                </a:lnTo>
                <a:lnTo>
                  <a:pt x="11748" y="10527"/>
                </a:lnTo>
                <a:lnTo>
                  <a:pt x="11772" y="10625"/>
                </a:lnTo>
                <a:lnTo>
                  <a:pt x="11797" y="10698"/>
                </a:lnTo>
                <a:lnTo>
                  <a:pt x="11772" y="10796"/>
                </a:lnTo>
                <a:lnTo>
                  <a:pt x="11748" y="10894"/>
                </a:lnTo>
                <a:lnTo>
                  <a:pt x="11699" y="10967"/>
                </a:lnTo>
                <a:lnTo>
                  <a:pt x="11650" y="11065"/>
                </a:lnTo>
                <a:lnTo>
                  <a:pt x="11235" y="11431"/>
                </a:lnTo>
                <a:lnTo>
                  <a:pt x="10795" y="11773"/>
                </a:lnTo>
                <a:lnTo>
                  <a:pt x="10307" y="12041"/>
                </a:lnTo>
                <a:lnTo>
                  <a:pt x="9819" y="12286"/>
                </a:lnTo>
                <a:lnTo>
                  <a:pt x="9281" y="12457"/>
                </a:lnTo>
                <a:lnTo>
                  <a:pt x="8768" y="12603"/>
                </a:lnTo>
                <a:lnTo>
                  <a:pt x="8207" y="12676"/>
                </a:lnTo>
                <a:lnTo>
                  <a:pt x="7645" y="12701"/>
                </a:lnTo>
                <a:lnTo>
                  <a:pt x="7083" y="12676"/>
                </a:lnTo>
                <a:lnTo>
                  <a:pt x="6521" y="12603"/>
                </a:lnTo>
                <a:lnTo>
                  <a:pt x="6009" y="12457"/>
                </a:lnTo>
                <a:lnTo>
                  <a:pt x="5471" y="12286"/>
                </a:lnTo>
                <a:lnTo>
                  <a:pt x="4983" y="12041"/>
                </a:lnTo>
                <a:lnTo>
                  <a:pt x="4494" y="11773"/>
                </a:lnTo>
                <a:lnTo>
                  <a:pt x="4055" y="11431"/>
                </a:lnTo>
                <a:lnTo>
                  <a:pt x="3640" y="11065"/>
                </a:lnTo>
                <a:lnTo>
                  <a:pt x="3591" y="10967"/>
                </a:lnTo>
                <a:lnTo>
                  <a:pt x="3542" y="10894"/>
                </a:lnTo>
                <a:lnTo>
                  <a:pt x="3517" y="10796"/>
                </a:lnTo>
                <a:lnTo>
                  <a:pt x="3493" y="10698"/>
                </a:lnTo>
                <a:lnTo>
                  <a:pt x="3517" y="10625"/>
                </a:lnTo>
                <a:lnTo>
                  <a:pt x="3542" y="10527"/>
                </a:lnTo>
                <a:lnTo>
                  <a:pt x="3591" y="10430"/>
                </a:lnTo>
                <a:lnTo>
                  <a:pt x="3640" y="10356"/>
                </a:lnTo>
                <a:lnTo>
                  <a:pt x="3713" y="10307"/>
                </a:lnTo>
                <a:lnTo>
                  <a:pt x="3811" y="10259"/>
                </a:lnTo>
                <a:lnTo>
                  <a:pt x="3884" y="10234"/>
                </a:lnTo>
                <a:lnTo>
                  <a:pt x="3981" y="10210"/>
                </a:lnTo>
                <a:lnTo>
                  <a:pt x="4079" y="10234"/>
                </a:lnTo>
                <a:lnTo>
                  <a:pt x="4177" y="10259"/>
                </a:lnTo>
                <a:lnTo>
                  <a:pt x="4250" y="10307"/>
                </a:lnTo>
                <a:lnTo>
                  <a:pt x="4323" y="10356"/>
                </a:lnTo>
                <a:lnTo>
                  <a:pt x="4690" y="10674"/>
                </a:lnTo>
                <a:lnTo>
                  <a:pt x="5056" y="10942"/>
                </a:lnTo>
                <a:lnTo>
                  <a:pt x="5447" y="11187"/>
                </a:lnTo>
                <a:lnTo>
                  <a:pt x="5862" y="11382"/>
                </a:lnTo>
                <a:lnTo>
                  <a:pt x="6277" y="11529"/>
                </a:lnTo>
                <a:lnTo>
                  <a:pt x="6717" y="11651"/>
                </a:lnTo>
                <a:lnTo>
                  <a:pt x="7181" y="11700"/>
                </a:lnTo>
                <a:lnTo>
                  <a:pt x="7645" y="11724"/>
                </a:lnTo>
                <a:lnTo>
                  <a:pt x="8109" y="11700"/>
                </a:lnTo>
                <a:lnTo>
                  <a:pt x="8573" y="11651"/>
                </a:lnTo>
                <a:lnTo>
                  <a:pt x="9013" y="11529"/>
                </a:lnTo>
                <a:lnTo>
                  <a:pt x="9428" y="11382"/>
                </a:lnTo>
                <a:lnTo>
                  <a:pt x="9843" y="11187"/>
                </a:lnTo>
                <a:lnTo>
                  <a:pt x="10234" y="10942"/>
                </a:lnTo>
                <a:lnTo>
                  <a:pt x="10600" y="10674"/>
                </a:lnTo>
                <a:lnTo>
                  <a:pt x="10966" y="10356"/>
                </a:lnTo>
                <a:lnTo>
                  <a:pt x="11040" y="10307"/>
                </a:lnTo>
                <a:lnTo>
                  <a:pt x="11113" y="10259"/>
                </a:lnTo>
                <a:lnTo>
                  <a:pt x="11211" y="10234"/>
                </a:lnTo>
                <a:lnTo>
                  <a:pt x="11308" y="10210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6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6" y="14533"/>
                </a:lnTo>
                <a:lnTo>
                  <a:pt x="11284" y="14362"/>
                </a:lnTo>
                <a:lnTo>
                  <a:pt x="11601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0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0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1" y="1100"/>
                </a:lnTo>
                <a:lnTo>
                  <a:pt x="11284" y="929"/>
                </a:lnTo>
                <a:lnTo>
                  <a:pt x="10966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6" y="50"/>
                </a:lnTo>
                <a:lnTo>
                  <a:pt x="8036" y="1"/>
                </a:lnTo>
                <a:close/>
              </a:path>
            </a:pathLst>
          </a:custGeom>
          <a:solidFill>
            <a:srgbClr val="FFA3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sp>
        <p:nvSpPr>
          <p:cNvPr id="11" name="CaixaDeTexto 10"/>
          <p:cNvSpPr txBox="1"/>
          <p:nvPr/>
        </p:nvSpPr>
        <p:spPr>
          <a:xfrm>
            <a:off x="4545156" y="4876006"/>
            <a:ext cx="46353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chemeClr val="tx1"/>
                </a:solidFill>
              </a:rPr>
              <a:t>Projeto “Grandma’s Stories in 2080”</a:t>
            </a:r>
          </a:p>
        </p:txBody>
      </p:sp>
      <p:pic>
        <p:nvPicPr>
          <p:cNvPr id="8" name="Picture 2" descr="C:\Users\maria\Desktop\LOGOS\logo escola pi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396" y="798846"/>
            <a:ext cx="1872208" cy="19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0" y="4876006"/>
            <a:ext cx="493204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rgbClr val="FFFFFF"/>
                </a:solidFill>
              </a:rPr>
              <a:t>Partilhas à Quarta: Metodologia trabalho colaborativo     10/04/2019</a:t>
            </a:r>
          </a:p>
        </p:txBody>
      </p:sp>
    </p:spTree>
    <p:extLst>
      <p:ext uri="{BB962C8B-B14F-4D97-AF65-F5344CB8AC3E}">
        <p14:creationId xmlns:p14="http://schemas.microsoft.com/office/powerpoint/2010/main" val="489970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D02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3995936" y="1851670"/>
            <a:ext cx="3767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400" dirty="0">
                <a:latin typeface="Arial Black" panose="020B0A04020102020204" pitchFamily="34" charset="0"/>
              </a:rPr>
              <a:t>Os o</a:t>
            </a:r>
            <a:r>
              <a:rPr lang="en" sz="4400" dirty="0">
                <a:latin typeface="Arial Black" panose="020B0A04020102020204" pitchFamily="34" charset="0"/>
              </a:rPr>
              <a:t>bjetivos do projeto</a:t>
            </a:r>
            <a:endParaRPr sz="4400" dirty="0">
              <a:latin typeface="Arial Black" panose="020B0A04020102020204" pitchFamily="34" charset="0"/>
            </a:endParaRPr>
          </a:p>
        </p:txBody>
      </p:sp>
      <p:sp>
        <p:nvSpPr>
          <p:cNvPr id="94" name="Google Shape;94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1" name="CaixaDeTexto 10"/>
          <p:cNvSpPr txBox="1"/>
          <p:nvPr/>
        </p:nvSpPr>
        <p:spPr>
          <a:xfrm>
            <a:off x="4617164" y="4876006"/>
            <a:ext cx="46353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chemeClr val="tx1"/>
                </a:solidFill>
              </a:rPr>
              <a:t>Projeto “Grandma’s Stories in 2080”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4876006"/>
            <a:ext cx="493204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rgbClr val="FFFFFF"/>
                </a:solidFill>
              </a:rPr>
              <a:t>Partilhas à Quarta: Metodologia trabalho colaborativo     10/04/2019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900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title"/>
          </p:nvPr>
        </p:nvSpPr>
        <p:spPr>
          <a:xfrm rot="161729">
            <a:off x="981388" y="864573"/>
            <a:ext cx="7029878" cy="4864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+mj-lt"/>
              </a:rPr>
              <a:t>OBJETIVOS</a:t>
            </a:r>
            <a:endParaRPr sz="2400" b="1" dirty="0">
              <a:latin typeface="+mj-lt"/>
            </a:endParaRPr>
          </a:p>
        </p:txBody>
      </p:sp>
      <p:sp>
        <p:nvSpPr>
          <p:cNvPr id="106" name="Google Shape;106;p16"/>
          <p:cNvSpPr txBox="1">
            <a:spLocks noGrp="1"/>
          </p:cNvSpPr>
          <p:nvPr>
            <p:ph type="body" idx="1"/>
          </p:nvPr>
        </p:nvSpPr>
        <p:spPr>
          <a:xfrm>
            <a:off x="683568" y="1059582"/>
            <a:ext cx="7344816" cy="30155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lvl="0" indent="0" algn="just" fontAlgn="base">
              <a:buNone/>
            </a:pPr>
            <a:r>
              <a:rPr lang="pt-PT" sz="1600" b="1" dirty="0">
                <a:latin typeface="+mj-lt"/>
              </a:rPr>
              <a:t>Desenvolver a competência de comunicação em LE, bem como trabalhar as áreas do PA:</a:t>
            </a:r>
          </a:p>
          <a:p>
            <a:pPr lvl="0" algn="just" fontAlgn="base">
              <a:buFont typeface="Wingdings" panose="05000000000000000000" pitchFamily="2" charset="2"/>
              <a:buChar char="q"/>
            </a:pPr>
            <a:r>
              <a:rPr lang="pt-PT" sz="1600" dirty="0">
                <a:latin typeface="+mj-lt"/>
              </a:rPr>
              <a:t>Conhecendo e dando a conhecer o seu património cultural nas suas várias formas</a:t>
            </a:r>
          </a:p>
          <a:p>
            <a:pPr lvl="0" algn="just" fontAlgn="base">
              <a:buFont typeface="Wingdings" panose="05000000000000000000" pitchFamily="2" charset="2"/>
              <a:buChar char="q"/>
            </a:pPr>
            <a:r>
              <a:rPr lang="pt-PT" sz="1600" dirty="0">
                <a:latin typeface="+mj-lt"/>
              </a:rPr>
              <a:t>Valorizando o conhecimento e as experiências dos 'avós'</a:t>
            </a:r>
          </a:p>
          <a:p>
            <a:pPr lvl="0" algn="just" fontAlgn="base">
              <a:buFont typeface="Wingdings" panose="05000000000000000000" pitchFamily="2" charset="2"/>
              <a:buChar char="q"/>
            </a:pPr>
            <a:r>
              <a:rPr lang="pt-PT" sz="1600" dirty="0">
                <a:latin typeface="+mj-lt"/>
              </a:rPr>
              <a:t>Conhecendo e dando a conhecer os Objetivos para o Desenvolvimento Sustentável (ODS</a:t>
            </a:r>
          </a:p>
          <a:p>
            <a:pPr lvl="0" algn="just" fontAlgn="base">
              <a:buFont typeface="Wingdings" panose="05000000000000000000" pitchFamily="2" charset="2"/>
              <a:buChar char="q"/>
            </a:pPr>
            <a:r>
              <a:rPr lang="pt-PT" sz="1600" dirty="0">
                <a:latin typeface="+mj-lt"/>
              </a:rPr>
              <a:t>Utilizando instrumentos diversificados para criar </a:t>
            </a:r>
            <a:r>
              <a:rPr lang="pt-PT" sz="1600" dirty="0" err="1">
                <a:latin typeface="+mj-lt"/>
              </a:rPr>
              <a:t>colaborativamente</a:t>
            </a:r>
            <a:r>
              <a:rPr lang="pt-PT" sz="1600" dirty="0">
                <a:latin typeface="+mj-lt"/>
              </a:rPr>
              <a:t> histórias digitais inspiradas nos ODS</a:t>
            </a:r>
          </a:p>
          <a:p>
            <a:pPr lvl="0" algn="just" fontAlgn="base">
              <a:buFont typeface="Wingdings" panose="05000000000000000000" pitchFamily="2" charset="2"/>
              <a:buChar char="q"/>
            </a:pPr>
            <a:r>
              <a:rPr lang="pt-PT" sz="1600" dirty="0">
                <a:latin typeface="+mj-lt"/>
              </a:rPr>
              <a:t>Trabalhando em equipa e usar diferentes meios para comunicar presencialmente e em rede, interagindo com tolerância, empatia e responsabilidade</a:t>
            </a:r>
          </a:p>
          <a:p>
            <a:pPr marL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dirty="0"/>
              <a:t>. </a:t>
            </a:r>
            <a:endParaRPr sz="2000" dirty="0"/>
          </a:p>
        </p:txBody>
      </p:sp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8" name="CaixaDeTexto 7"/>
          <p:cNvSpPr txBox="1"/>
          <p:nvPr/>
        </p:nvSpPr>
        <p:spPr>
          <a:xfrm>
            <a:off x="4545156" y="4876006"/>
            <a:ext cx="46353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chemeClr val="tx1"/>
                </a:solidFill>
              </a:rPr>
              <a:t>Projeto “Grandma’s Stories in 2080”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4876006"/>
            <a:ext cx="493204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rgbClr val="FFFFFF"/>
                </a:solidFill>
              </a:rPr>
              <a:t>Partilhas à Quarta: Metodologia trabalho colaborativo     10/04/2019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4101125" y="1659550"/>
            <a:ext cx="3767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400" dirty="0">
                <a:latin typeface="Arial Black" panose="020B0A04020102020204" pitchFamily="34" charset="0"/>
              </a:rPr>
              <a:t>O processo</a:t>
            </a:r>
            <a:endParaRPr sz="4400" dirty="0">
              <a:latin typeface="Arial Black" panose="020B0A04020102020204" pitchFamily="34" charset="0"/>
            </a:endParaRPr>
          </a:p>
        </p:txBody>
      </p:sp>
      <p:sp>
        <p:nvSpPr>
          <p:cNvPr id="94" name="Google Shape;94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7" name="CaixaDeTexto 6"/>
          <p:cNvSpPr txBox="1"/>
          <p:nvPr/>
        </p:nvSpPr>
        <p:spPr>
          <a:xfrm>
            <a:off x="4545156" y="4876006"/>
            <a:ext cx="46353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chemeClr val="tx1"/>
                </a:solidFill>
              </a:rPr>
              <a:t>Projeto “Grandma’s Stories in 2080”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0" y="4876006"/>
            <a:ext cx="493204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rgbClr val="FFFFFF"/>
                </a:solidFill>
              </a:rPr>
              <a:t>Partilhas à Quarta: Metodologia trabalho colaborativo     10/04/2019</a:t>
            </a:r>
          </a:p>
        </p:txBody>
      </p:sp>
    </p:spTree>
    <p:extLst>
      <p:ext uri="{BB962C8B-B14F-4D97-AF65-F5344CB8AC3E}">
        <p14:creationId xmlns:p14="http://schemas.microsoft.com/office/powerpoint/2010/main" val="2125687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965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7"/>
          <p:cNvSpPr txBox="1">
            <a:spLocks noGrp="1"/>
          </p:cNvSpPr>
          <p:nvPr>
            <p:ph type="title"/>
          </p:nvPr>
        </p:nvSpPr>
        <p:spPr>
          <a:xfrm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 Black" panose="020B0A04020102020204" pitchFamily="34" charset="0"/>
              </a:rPr>
              <a:t>As etapas do projeto</a:t>
            </a:r>
            <a:endParaRPr dirty="0">
              <a:latin typeface="Arial Black" panose="020B0A04020102020204" pitchFamily="34" charset="0"/>
            </a:endParaRPr>
          </a:p>
        </p:txBody>
      </p:sp>
      <p:sp>
        <p:nvSpPr>
          <p:cNvPr id="217" name="Google Shape;217;p27"/>
          <p:cNvSpPr/>
          <p:nvPr/>
        </p:nvSpPr>
        <p:spPr>
          <a:xfrm rot="-152142">
            <a:off x="507143" y="2026617"/>
            <a:ext cx="2264818" cy="1840197"/>
          </a:xfrm>
          <a:prstGeom prst="homePlate">
            <a:avLst>
              <a:gd name="adj" fmla="val 30129"/>
            </a:avLst>
          </a:prstGeom>
          <a:solidFill>
            <a:srgbClr val="A6CD02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600" b="1" dirty="0">
                <a:latin typeface="+mj-lt"/>
                <a:ea typeface="Sniglet"/>
                <a:cs typeface="Sniglet"/>
                <a:sym typeface="Sniglet"/>
              </a:rPr>
              <a:t>Phase I: </a:t>
            </a:r>
          </a:p>
          <a:p>
            <a:pPr lvl="0" algn="ctr"/>
            <a:r>
              <a:rPr lang="en-US" sz="1600" b="1" dirty="0">
                <a:latin typeface="+mj-lt"/>
                <a:ea typeface="Sniglet"/>
                <a:cs typeface="Sniglet"/>
                <a:sym typeface="Sniglet"/>
              </a:rPr>
              <a:t>Teachers’ collaboration</a:t>
            </a:r>
          </a:p>
          <a:p>
            <a:pPr lvl="0" algn="ctr"/>
            <a:r>
              <a:rPr lang="en-US" sz="1600" b="1" dirty="0">
                <a:latin typeface="+mj-lt"/>
                <a:ea typeface="Sniglet"/>
                <a:cs typeface="Sniglet"/>
                <a:sym typeface="Sniglet"/>
              </a:rPr>
              <a:t>Getting to Know each other</a:t>
            </a:r>
          </a:p>
          <a:p>
            <a:pPr lvl="0" algn="ctr"/>
            <a:r>
              <a:rPr lang="en-US" sz="1200" b="1" dirty="0">
                <a:latin typeface="+mj-lt"/>
                <a:ea typeface="Sniglet"/>
                <a:cs typeface="Sniglet"/>
                <a:sym typeface="Sniglet"/>
              </a:rPr>
              <a:t>“ Two Truths and a Lie”</a:t>
            </a:r>
            <a:endParaRPr sz="1200" b="1" dirty="0">
              <a:latin typeface="+mj-lt"/>
              <a:ea typeface="Sniglet"/>
              <a:cs typeface="Sniglet"/>
              <a:sym typeface="Sniglet"/>
            </a:endParaRPr>
          </a:p>
        </p:txBody>
      </p:sp>
      <p:sp>
        <p:nvSpPr>
          <p:cNvPr id="218" name="Google Shape;218;p27"/>
          <p:cNvSpPr/>
          <p:nvPr/>
        </p:nvSpPr>
        <p:spPr>
          <a:xfrm rot="-151954">
            <a:off x="2373935" y="1971721"/>
            <a:ext cx="2446635" cy="1840197"/>
          </a:xfrm>
          <a:prstGeom prst="chevron">
            <a:avLst>
              <a:gd name="adj" fmla="val 29853"/>
            </a:avLst>
          </a:prstGeom>
          <a:solidFill>
            <a:srgbClr val="FAD9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b="1" dirty="0">
                <a:latin typeface="+mj-lt"/>
                <a:ea typeface="Sniglet"/>
                <a:cs typeface="Sniglet"/>
                <a:sym typeface="Sniglet"/>
              </a:rPr>
              <a:t>Phase II: Preserving our Cultural Heritage_ collecting &amp; translating grandma’s stories</a:t>
            </a:r>
            <a:endParaRPr b="1" dirty="0">
              <a:latin typeface="+mj-lt"/>
              <a:ea typeface="Sniglet"/>
              <a:cs typeface="Sniglet"/>
              <a:sym typeface="Sniglet"/>
            </a:endParaRPr>
          </a:p>
        </p:txBody>
      </p:sp>
      <p:sp>
        <p:nvSpPr>
          <p:cNvPr id="219" name="Google Shape;219;p27"/>
          <p:cNvSpPr/>
          <p:nvPr/>
        </p:nvSpPr>
        <p:spPr>
          <a:xfrm rot="-151954">
            <a:off x="4429063" y="1897267"/>
            <a:ext cx="2359256" cy="1840197"/>
          </a:xfrm>
          <a:prstGeom prst="chevron">
            <a:avLst>
              <a:gd name="adj" fmla="val 29853"/>
            </a:avLst>
          </a:prstGeom>
          <a:solidFill>
            <a:srgbClr val="FFA3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b="1" dirty="0">
                <a:latin typeface="+mj-lt"/>
                <a:ea typeface="Sniglet"/>
                <a:cs typeface="Sniglet"/>
                <a:sym typeface="Sniglet"/>
              </a:rPr>
              <a:t>Phase III: Learning about the Global Goals and the elements of short stories</a:t>
            </a:r>
            <a:endParaRPr b="1" dirty="0">
              <a:latin typeface="+mj-lt"/>
              <a:ea typeface="Sniglet"/>
              <a:cs typeface="Sniglet"/>
              <a:sym typeface="Sniglet"/>
            </a:endParaRPr>
          </a:p>
        </p:txBody>
      </p:sp>
      <p:sp>
        <p:nvSpPr>
          <p:cNvPr id="220" name="Google Shape;220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7" name="Google Shape;219;p27"/>
          <p:cNvSpPr/>
          <p:nvPr/>
        </p:nvSpPr>
        <p:spPr>
          <a:xfrm rot="-151954">
            <a:off x="6373542" y="1795477"/>
            <a:ext cx="2524065" cy="1840197"/>
          </a:xfrm>
          <a:prstGeom prst="chevron">
            <a:avLst>
              <a:gd name="adj" fmla="val 29853"/>
            </a:avLst>
          </a:prstGeom>
          <a:solidFill>
            <a:srgbClr val="C00000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pt-PT" b="1" dirty="0" err="1">
                <a:latin typeface="+mj-lt"/>
                <a:ea typeface="Sniglet"/>
                <a:cs typeface="Sniglet"/>
                <a:sym typeface="Sniglet"/>
              </a:rPr>
              <a:t>Phase</a:t>
            </a:r>
            <a:r>
              <a:rPr lang="pt-PT" b="1" dirty="0">
                <a:latin typeface="+mj-lt"/>
                <a:ea typeface="Sniglet"/>
                <a:cs typeface="Sniglet"/>
                <a:sym typeface="Sniglet"/>
              </a:rPr>
              <a:t> IV: </a:t>
            </a:r>
            <a:r>
              <a:rPr lang="pt-PT" b="1" dirty="0" err="1">
                <a:latin typeface="+mj-lt"/>
                <a:ea typeface="Sniglet"/>
                <a:cs typeface="Sniglet"/>
                <a:sym typeface="Sniglet"/>
              </a:rPr>
              <a:t>International</a:t>
            </a:r>
            <a:r>
              <a:rPr lang="pt-PT" b="1" dirty="0">
                <a:latin typeface="+mj-lt"/>
                <a:ea typeface="Sniglet"/>
                <a:cs typeface="Sniglet"/>
                <a:sym typeface="Sniglet"/>
              </a:rPr>
              <a:t> </a:t>
            </a:r>
            <a:r>
              <a:rPr lang="pt-PT" b="1" dirty="0" err="1">
                <a:latin typeface="+mj-lt"/>
                <a:ea typeface="Sniglet"/>
                <a:cs typeface="Sniglet"/>
                <a:sym typeface="Sniglet"/>
              </a:rPr>
              <a:t>Collaborative</a:t>
            </a:r>
            <a:r>
              <a:rPr lang="pt-PT" b="1" dirty="0">
                <a:latin typeface="+mj-lt"/>
                <a:ea typeface="Sniglet"/>
                <a:cs typeface="Sniglet"/>
                <a:sym typeface="Sniglet"/>
              </a:rPr>
              <a:t> Creative </a:t>
            </a:r>
            <a:r>
              <a:rPr lang="pt-PT" b="1" dirty="0" err="1">
                <a:latin typeface="+mj-lt"/>
                <a:ea typeface="Sniglet"/>
                <a:cs typeface="Sniglet"/>
                <a:sym typeface="Sniglet"/>
              </a:rPr>
              <a:t>writing</a:t>
            </a:r>
            <a:r>
              <a:rPr lang="pt-PT" b="1" dirty="0">
                <a:latin typeface="+mj-lt"/>
                <a:ea typeface="Sniglet"/>
                <a:cs typeface="Sniglet"/>
                <a:sym typeface="Sniglet"/>
              </a:rPr>
              <a:t> </a:t>
            </a:r>
            <a:r>
              <a:rPr lang="pt-PT" b="1" dirty="0" err="1">
                <a:latin typeface="+mj-lt"/>
                <a:ea typeface="Sniglet"/>
                <a:cs typeface="Sniglet"/>
                <a:sym typeface="Sniglet"/>
              </a:rPr>
              <a:t>activities</a:t>
            </a:r>
            <a:endParaRPr b="1" dirty="0">
              <a:latin typeface="+mj-lt"/>
              <a:ea typeface="Sniglet"/>
              <a:cs typeface="Sniglet"/>
              <a:sym typeface="Sniglet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545156" y="4876006"/>
            <a:ext cx="46353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chemeClr val="tx1"/>
                </a:solidFill>
              </a:rPr>
              <a:t>Projeto “Grandma’s Stories in 2080”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4876006"/>
            <a:ext cx="493204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rgbClr val="FFFFFF"/>
                </a:solidFill>
              </a:rPr>
              <a:t>Partilhas à Quarta: Metodologia trabalho colaborativo     10/04/2019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D02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4139952" y="1779662"/>
            <a:ext cx="3767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latin typeface="Arial Black" panose="020B0A04020102020204" pitchFamily="34" charset="0"/>
              </a:rPr>
              <a:t>Comunicação e colaboração</a:t>
            </a:r>
            <a:endParaRPr dirty="0">
              <a:latin typeface="Arial Black" panose="020B0A04020102020204" pitchFamily="34" charset="0"/>
            </a:endParaRPr>
          </a:p>
        </p:txBody>
      </p:sp>
      <p:sp>
        <p:nvSpPr>
          <p:cNvPr id="94" name="Google Shape;94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/>
          </a:p>
        </p:txBody>
      </p:sp>
      <p:sp>
        <p:nvSpPr>
          <p:cNvPr id="9" name="CaixaDeTexto 8"/>
          <p:cNvSpPr txBox="1"/>
          <p:nvPr/>
        </p:nvSpPr>
        <p:spPr>
          <a:xfrm>
            <a:off x="4545156" y="4876006"/>
            <a:ext cx="46353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chemeClr val="tx1"/>
                </a:solidFill>
              </a:rPr>
              <a:t>Projeto “Grandma’s Stories in 2080”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4876006"/>
            <a:ext cx="493204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rgbClr val="FFFFFF"/>
                </a:solidFill>
              </a:rPr>
              <a:t>Partilhas à Quarta: Metodologia trabalho colaborativo     10/04/2019</a:t>
            </a:r>
          </a:p>
        </p:txBody>
      </p:sp>
    </p:spTree>
    <p:extLst>
      <p:ext uri="{BB962C8B-B14F-4D97-AF65-F5344CB8AC3E}">
        <p14:creationId xmlns:p14="http://schemas.microsoft.com/office/powerpoint/2010/main" val="3612568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300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"/>
              <a:pPr/>
              <a:t>9</a:t>
            </a:fld>
            <a:endParaRPr/>
          </a:p>
        </p:txBody>
      </p:sp>
      <p:sp>
        <p:nvSpPr>
          <p:cNvPr id="3" name="AutoShape 2" descr="data:image/png;base64,iVBORw0KGgoAAAANSUhEUgAAAjgAAAJACAYAAACABBxaAAAgAElEQVR4Xuy9WZBj23UduC5mJBLIGTkPVVnjq1dv5JPNttySOkRKsh0S7Q7KYXVbLUfIGug2xT9ZIZoR/SFFtDrCbftPpiR/tDqi/eEOWZQpsi3JlE1TEvn4xhqzhqycZyAzkYnxDh1rn3uACySQCSBRVVn18kbUe1UYDs589tl7rbWNb91edyZ6AkhlbWxlDfj9PhiGAcsGipaDkB/w+QwYUI/tOHAcwGdAPseH/3b4Ovi6Afdlec12IN9lGfrRr1eVwXJsXYa37EoZ/L0jZRvqN/XztOonba9bP9UnrMHZqZ+3nzz184xjeWya6b+qsalf9knjW91/Z69+nKd5Ewj6HAR8lfnHceUaMG0Hfr9aF/xjWg4ss4SukA/9UQOTfX71uu0gFvIhHDBkjdR7+Fv7eRuPt4swbaC/y4ep/iCsYhFzD5bQ1xfHyPAAQqGAfJ3rsGg6KJgONjIW/D5gJB5Ad9iA3/0Rvc48S+HIT3OdlmxH6sXvNahe/Up36FXuEVxHbP+Hq0XkbR9CwYDaN9z3LH7IMGTv8MmeIruM1KB6f6me22xf0QKCfm5IUoT81kTCQCIMPNg2kSsBoaAfYRlLGyPdwOWhYMuty+YKuH3nMa5dmUYsFoHPx5oe/6i2A995UpT5cTUZQDxsYHVlE6vrO/jUW1ePlMP5dFCwsbRrYz/vYHYwgGS3+i09fnc3TWwdmJjs9cu8CAfU+HbqYb05t9M5G3NbFgq2r1w++9y0LOSKFkbjBoa6/Xi0w4FjHbkvGuW9nzUKGhauJf3oi1b6S8pwgIfbFray6lv6XCnvra3uXQDeHvOhK9R4HXaqf162cizLxv7+IZaWN3FpdhxdXZEXtonGg+WUs7Rbwvahg2jYjyB3TwAlbuC2IZuFNnD05qQXlz7UuBHxwJTXjcqE0gaBbEyeCWrxC+6jFyK/zsmsyqgYLdpgqd3cvGWcVL/qsj31c42148o+uX6Vtns335Pqx9+sX3Yb9TMMMTJt7p56DPTBR6PM7VfpJ/cE5CQuj4E75vx3vdfFGHLHTMa3btk0jFWJ9ctorX5si1ttMbr10379jm87x4sGRMin5qpuowEbfRF12A7EAljL2PI51iMRdjDS7RPDh5WlsbJ9YGI47peNvtEhw7IyeRuLaROTfQH0Rn3Sv1vbaTx5soY3Xr+McDhUd1PhsO0XbOzmLIwlAggF+NuQf9PY4sF5lh+pf97CvY0idnIOQoEggkG/zB3Os4LJfUAZNqGgWgvNzT9DDkYaOAHDLh/+/K5lWSiZNAw5Vn4EfIYYFiNxH7qCHNeTjZPaPi0WS5h7sIjh4QEMDvSU19Vxfc/5kS85eG85L3PkalKN8crqFlZWtvGpt69VXQT5Hg3b+5sFrOyZGOoO4UoyKIatd5QPi8D9LRMb+yUMxw1cGgwhEWm9TY3qznW4l7dxd72Ag5IPPrcPlRGq9gauH9M0lQHq84t9oy+eXL9+11Dtizi40O9DNFg9T7nzbx3YeJyyUbDluihltrN3cc50h4CbI35Ezvh6OKtrlf1+5+4TxONdmJxINjW/z2JbjP/vwzWnaPvBLcHrUZFbFAwEfRXDw2uoVBk1Hg+N16jRxo7XMPIaE17Do7ps5SWqNXa8RkPDsl1D6kWqn9fY8Rp07fef1+CsbDTt9t+zql9Tc6fO+J62fpwrpmOI50bNd9V/PHRpMMz0qI2ct8FwMICPVgu4MBBE+rAkXsdsycaVZAjdIZ98Lp215bAdjtc/ZHgr39i38Gi7iDcmInIYHWbzePRoBQMDCQwP9yPg55Fw9OGy0OvG73o0Wd7djSIGY34Mx+kNOYtbDb0Ayohc2zfxcMeCzx8UY0PP+ZKtPHv0mPHRh1vj8a2e2xw3yzGU11nZnLBtSzw1NALjkQB6oj7x0i2lC+iJ+HFjJIRIzWHbTO+VSiYWlzYQi0WRHOo7YpjUK2M3Z+P+RhGHJUeMm/Ee1dDNzTTmHi7jBz51DcFgoOowoUFI46I7GoTh2PAbygPnfdhu9h2N74VUAaPdflwaCnZ0HshvWA4e7DjYOrTEmBePtXtR47wsmbYYOzT4adzTwOEYhPwOhmI+MSQTIV7stFeuuh3KS+TgUcoSTxuvYNpIqrt3eS7F3vPDBweTPT5M9PgQrL+MmhniT/xndncPsLC4josXxpr2Up61TjPefbjprOw7sqHKrZWThpOV3hsfZNPXnhVtnKjNhx91PS6u10BvSto/w+mvb/X1yuDn2y7bXVynKuN51s+zgevw1mn6z9vX6hDUY1MdDiqPmaf/9FhW1aPNMrxzxDs2nahf1fzrQP3E8KbnxaKfBgj7lfdQjwM365CPN1RL3O3DrlcmW4J4XdJZE9mijUtDIfl3iJ4c153PfubhXe/hQTG3WcJe3sErI0EkwoZsJHt7h7h+bQqhULClGxMPhp2she1DC1O9AQmRHReqel6bUK7EdhdxUATyFj0BPjnA1Bhw31HGCesu4ap6c9g77jV7APtBypAQo2olPYHcx0bjPiS7/QgH6GlzsL5viQFAIyPojttJ/cI1lS8UkdnPyv/T6QwmJ5Po6403NV70xmweWHKI0wszlvCLB66QL2Lu4RK6ohGMjvSLkRMI0KvFhqi9Vh30Fc93bV35GV5KMwUVYu0OVdb9Se1q5f2tQxsPUw44lmpNV+/xrIeMnzs2Ui/LwkyfgZm+gHh2jrO/aTixDakccFCkZwjyWwxhacd/LSSB9S/vL46CVVwZ9KE3aqDJoW2lCz4xn6WXcmtrFweHOXTHoujtjSMSDYkn9EV5jD/+YN0p2j6ExU1MNy9jqmqx0PoVr86L0przep73QAs9oDER3FQDfhzZDGnglCxLvDRcB0XTEgxFLOyTEMdBUR2ek70BTPQGmsI98CZ6UHCwuGtJqGmwy8BY1MTHtx/j0sVxJJN9LbTANcZkzTpY3beQyVu40B9EOMjN/ekcci1X0P1C3lSGxaOULaEi3vL1ocUx4GHIcWhnvxEcB70KPrZbozhYJnE2Psz0+RBRkCb5HRo5fGiENmMM6oN6/skaiiUT0WhYChoZGUAX/97Cw36gkUuDmH9Yx2y2gO+/dx9dXWE5SIYGe5FIdDWF7Wnhp0/90Y0DC3PbNkxHGacnPQqjYwoO6kqTXiUOzWGRnj5LsFr0ytHYo5eVFxGF+axv7vHo7Y86uDrE+dXeXDqpTZ+k903TwsFBTryMJdPE7Ow4wi1ewJ5nfxl/8P0NR4H8qoG9RduQzZwbjoAu3VrKtiDu+5oYqgeD422Q8iQc3URUCKC2DCm8pbKPlHHG66eq11obn2X/nbX68fSp3UY71X+2Q8wGDxlHNkM1havHRnu3aOTQ4OF8sy1TgKo0anhwCvqjyYsAww0frRbFyElEAzBLRfQUNhGLhDA9lRTvTTuPDgMLEHSTWAy/GF6C0TkjD/uSIOd0lmEIBzlLXaB4UNI44R960VrdA7g+JERiAS4u292j1F7F2zyNHO92o3al5h9irvYIvFzawOzsBKIRhZ/x4tqaLU2H3/l5r6eJN+ZMJoud1L7cmm/emEU43N58aLYurX6OczedB2zDXzZwvPjLo3u/wuQNdTmY6ScwnobR8b/KefDeUgH0FtEAjYT84umkZyaVc7CbUwaQglFUHtajJ2Lg0oAP8foQtlab+4n/vMZ2Zg6y2NnZw/jYkMzJ2nP3rHaU8UcfbDvKpagZCi5gVUCTZDAZgsrXDRKchKOAx9qCV4wcZVJ7F7wGoCksiceVKeXyVlwBcypcgQKWHinbpYioMtTq0GV7y+DrGph2VurH+nrBpu3Vj2NT2aA5Bkf6z3XHH99/njJccGBz9VNj03h8OWY86NXTuH4N5k55fJ9d/biJ8mZIL6XGMDea2zr+z3EMGtxYHVwaCGAwxrBU47BB7aJnMxfSJrYPbcHrlCwbEaeAhccLePPGDHp7uhDwAKpb3TRYE4ZBHm6b2M+bwlQZTahDpZOsmlbr5f284Di2Stg4VP2vAN3ELikGFEOCR/eX+vNPAMSuJ8aGKoN7lTA6bRUiJOh2ssdAVxs4G13vQqGEvf0DrK7uYGZ6GN1xjlPnwR0KTK0MqXv3F/HWG1cQcQ2p0/R5J7/78VoRm4cOfH7FfNP79nF7vxhAjoWgYWN2MCih3sAxsSOGpVb3TAlTDXb7ZY0lwgpPwzlDDxjfW89YckHRDMKAz8Zsv1+8oqdYRp3srpeiLO6LqdQe9jNZTE0OS/j0RXmM//ghDRw30OsyoCqgYN6slDFDL45yDapbrN6EvLFydSdShos2NvRny4BZFxhWLsM1fCrATlUXL1PHpVhI8bKo3EP0uDKeZv1YdpmeK6tL99/x9dPg0GP7z9N2bt5N9Z9PjYf2MMgYuHFSzX7SvNny2Fi2ZxyVYaGtdf2bmr0kxqtuZxWgnA5jz1zwsLkqbdRld75+xHCU518z9XNv+rxRKpAkb/wn148hBBoeYb+DKA0iv4GxuFFmsyhA5clLXlPR2Z8MTRQLRcw9WhF2ymvXJjE7HEUkqOrTRHF1f1Dc+wVbsB6prCle2DcnI2V80Mm1fLqfoIGztmdhPm3BMvzuPsLAgmJA+WDL2lLrV/VF3fknmBN1qZKLGJSxKZgeW7GoogEHb42rm38T0ZQjDddr6snCunhVhpP9mBgfrGL1dbq3CF5O72Zw9/6SgI4j4VBTdfeGbE4zf05qD0OM97YtOIZfcC8KJ1VBXep9m8Buvi/GJrj2gULJQm/YxluTEcGJNXo4hzczpqxRGuj1jJWSDezmgeVdG4cEJDsOkl1kaBFn1e7qOan1L/f7PCtI+eflgKFe5TwgZNvB4sI6AoGAYM5epMf4+kc7jt6cqyjZLluF1jQnU8Cn4tpPizbNsvXi0IYAO7KKdu6ldbdNO2+P1t3x+rlGmmqjlxbfZv08ZTTuP0/Z3v7TuyP1UdyToEoSwEv990gCVHnl6oxNdRmVNj7P+gkmwKFHQ83pCv29cf342d4wUDAtwdxk8iYSkQCiQcWyInOJTJxWt1Uemu99+Ajx5DAyvm50R4K4MRpCd5ju/9NtI+x7AqCfpEqY7gueGeCxxleQ2MCDiYBS8ca6DCgaOopFdfzYyBziAQuGPBz45ZBVB614kR0HEb+DtyeDMmbtPKIHkjnEw4fLuHR5Cv5wFPHw0wVwLyxuYHl1G71Dg+jr70MyETzW26HbRSOPLC0CpukdfFoeDHofSUnPmRpg7JW1qL93mRY982qMiem4lgziwkBjth/HNp21xPN4XIhVQp6ODwtpS7w5VwbPvTftzHNZbY6DXK4AGvMcI8pUJOJRJBIx+fu9uQVhC/LPi/QY37iVcsr4Go+3Xd/oiV7nRNI4nKo4dsVwr8HoqC6o+9lWX/fcZl2IROtld6KMRvXuRNkdLkNN2DpjoM6No/2nX6/xHJSxAg1er8U01C27zhx5XvWTDdFS85Lz2SUNqj6pbSONeYMxfZ8cHP0RIFc05QCh8BrLmOpjmErdGNsxSIpFE6l0BvML64jE4wh09yERC2G8N9CQgdXK5sIDhbRsGhEDXU/v0GulTorhp8YhnXfwYJsgUtktZBgkTOWheavJ6sEAimFDkK7yFge198xLMjKU92YkBkz0+tti0nBs0rsHWF9XYalAOIK5HassIMiL32tjoaYZWM32EannDxd34PSPozcWxo2xcEMtF7KLCMLt6/JJny6kTAGZXxsJIRo8GevSbJ34Oc6lnUML8/yNomLAiUnfxN6l4Qssh2HZ7oCDm6MqdNrIs6bDTid53tjuIr1DpiNhSEa+TvpOK+1+WT9LzSKGXtlZmj29vpEShlRvbzfoSSS4mGEpsuDIGrxx/YLo4rxIjxg4+kbtvZHrSS3APdf1+yI17Lyu5z3g7QHluVEbtZdG3KiXxKvGUB8cxMMQvI1lkf1kymHCQ2W6j5Ts07laeFsivmNpaQum4YMvPoALwzHEw34JhZ2udNU6AjIprNaOEfY0ZxHV029tMNyhQlQ0cCj0R49LIw8EjSGGubhX1bt0sb4EKvdFgcmEIe1u58Cjkuv9B0uYnBjCQH8PSo4ft9eL2DiwBfdDT85/Pxuu8ni227/agcrvE2T88b0l5CKDiHR34+ZosKFoH42b22tF0byh8UG8JAUBqap9aVBpDHXqEaPUdrC8a2G3QAZhRXH4pN8oX5Rc7CQPzLFu4OpwsEpRm/gxzoHzENNJPXq693ngMwz6+PEqIpGwgIaJqzk4yGJ6egTx7i7FNDRN8ebk8kUxciiHQAmDF+kxvv5Ryim4t1oVglIbO9EVVDLmGiG4q+LlqaRkqD5A1FW9Fl3tTWOgP68WtMKXeJegitdWp15QhlYlFYL3N+uX/ezr14hF8NTrV8NOa9R/z7x+mil2hupHXSfOIoq8qcu+1vGozKhK/6lDloY9Qx3D3T6M9fhlHtJFP79jSnoFsqhOa+DoX8/ni3iytImVVB6xoWHMDEZFDbl2jahF1j5G56xsTlzn+zkb97Ys5KyKcA0NHN7CawXa9NjQc8Lv0pOm8Vf8v953+N2JHkPSBihGVnsPUzEsL2/KjZWU7d28gbtMU0AnDkUDQ8BbEyrMQo+esH3EiFQGVSumBdWNC6aNnqhf6OIf3l3ErpFAVzwh3hgy4uo99FpsHdCwcZDJO1jNKEO2L2rg8lDgqeCu2P8iKLhLbRrVypP2FwXwq7SAcguwTbw9GRbWkwIrK7FKYtMuDzWHO2pvZF/sb+m+bqUVem3IGnIV79fWdkQAkyrcxN3QY0Mjh/P9aQDoW6lvJz9r/MH7KUcUMgWIR9CYIeA9n6OAegQZSd4aj2S6ePQ97CAvm8HLXtJsGlZYlVFhaGmwcjnNgocR4WVGabaUtwz+XbORFH6lGiR7qvrpnFMumPqFqZ8nRULVGHjSLOgxONJ/LgNKYWYUk62p8a0q2x2DRv3nrZ833UNH6sf5oFJP1LadXhd6bUQAzg0labaU4LtcLBLbrtNAyDx1BeKoqUFPAZWKuR54qDzcLomScSe9IqzT9s4eFpc3MTI9JUwVmmA8OGlMxSMq5MA68HAnGPlFfphf68mOiXtbJmJR3uTJYlCibsRGca568X4cXzWOik1Tm8JBGG4Efyd8GI8rA7Udz43uU64Duuepe3P50gRSBT8eppTXgh4kij9eHQpICPPhdhFreyUBrCfjflwbDgsO5qTf5zojI4jK2Gz7O9MRWKaJe3PLWNg8wM0bFzGQCKFbC/jUDDi/L0BrV1ySApRRNw+VyqfW+RnCX6N9Qrr2fJrWpoHDoiXzlMwospyiAQOHJVutJ54TLhlAY/L4OsczYDhiiBGj83i7hGzJQV8XKeEh9EWVjs35o3pAM+wYVhLmoBgr6jIvORxdMLcYMC7mif0cCPox0J+Q79ArSao357ZZssRbwzxTHo6RK9z4FCbOcxpI4z+8v+Po25KXIcX6KMvP9cyIC9nzdzkFlYKkvg3rgZADQv2jLB6otobjy1CluTeCshJmgzLcQ7iqTi9w/bxtP7H/dNurxkDNIK93Qoag/Jr3ffVOZTzcfldLqcHrumyvJpL+bLNlN67f0bq2Wz/1PT4CXHUTHPLQrAiTHdNGNzTVHWRCSx9iIUhsXzwGhko6yBu7ol4fXbVuVgAXON7aqibomLmorr9yEb5AQADQNAQOCwSQUvTMkvHkTf+VYSUu9zQOsdZq3dqnRW03bwuI9HHKRMGqiIyaor3F/FQuUEfvAe5PyHjaFY+y3nfUruTI4U6gaW+kMzRh3mpXVreRzxfgC0Vhd/Vh9YDzikaOhYD4ucnIUxOB6sQUgLw8GJS8YCeNDZcvD/U7G0WUTAfXhpWqdbFQwtLKlmAgRob75IA6SXtE4xNP+s3WRqv+p1W4CuLN3M05ojhMQ4+pTKjDlDpUuCrDo3hbOUnUjsTDVzw5clArMT/qsfHwjfhtvDkREXXwDkbZOtH0p1qGOAosW9K2MDTEyxcNfzoZREE7ky1fQCsgS238VPS7xOsrzgQbu3sHuHp5Sv794NGyeGxYbjSiBCU1U/GpNuw5Fi4sKn1TqkoQ6Qr/afS7rqN2wXpf9zKMqhJslsuoTcmgjKcjZZfzDNXPRVW/bHVDr9TvaNmN6qfZS15WD8vRoocvUv3ELe4xCnWfVDO0Kv1a1UaPdSFoiJqxObEM1yjVsfZ6/afc9h5PoAfsrA2P6sSqnnro+jUYm6P1U+3kpqnDUt41Vnd8xbBR23A85EjGZsr78yZ80qMlDrip54o0SGwkEyqpYysPpf8fz6/i5qsXqwT/9E2fyq6LaUvYW2+Mh4RGqynQZ021uF672Y4CdXA2i1jaU2rGFExU608J/YkukXuxkjksB6WaO0qXSwHEtXGnUxgoBVtgurdzGaT1gcOb7+LSJsYmhnFvLwLbUKDeQskU6YCuUECUoyXcAlt0XgRH4p7qtUaHvnSwLczrNL9dkvYMJ/yY6FEAcx704tFb2kBPIoaLF8fOXOhAYaaY6R7lrN3ZooN3l0vSRzycZWw5iLI5uDgwd3/hecMDnfsNZRjkAkEJB9PEq6MhuWC0uoZaWW9n6bMcb7adlxyGRmnQ8rVSSYWPmMZjaKgXiZ6Y21eunIRrzJS90Z7Jxu9tbKaQyxYQCAbEYH71xoUXRqSvE+NjfPNWymMedKLI8zLOe+D59gANJUncyHBOC656wX85Nga6gJk+f1MhKH4nW7CRytlYSpvIlWyhZc8MNM+EEqyWYWB3N4MHD5bxxuuXjiga8zBkaOSDVVP8oDeGAxIqowdgvCcgBlnY1fR5vr3f+NdFA2ffwv1NEwZTNbi5qDQAnAYOozHVuDzlhVQGkErDUIvPIUV8qlfhbppNvdBKH/GgWV3bkWSS+8F+ZC1llCXCEA8fsT4UpqOxkoz5MNMfFBC6GGS2cyScyIOd7eHFkvTmh9uWUPp5oF9NqtAnH4Zx9vYOcPvOPN564yqiXeGm0iO00rbTflZsUJ1/ylWTZrLMTNEQw4eeHj4qbQJFMquNfn34eDGeZMC9OaZyhLV2RThta57P92lI04gmi4khKBqzSv/oaOu1lEqlpo1B9CyX6RXm59dweJgTkb7Bwd7n08jn9KvnBs5z6vjzn+18D6gYvxJ+k1uha9w0u0lST4WGTSxgS6iBmILa7/JgItuDGzZvr+v7ptCw+dvMUdUb8UnGaoIlj2R9lhsr81nZwkZQIlr0BNjYz1koZPaws53GjVcu1GUr8LM7hzbWMpZ4lyIBQ+TsebjGQwZmh5TezVl9mEX89noJFphk0i9iYnxo2Oi0MN7cdwrvocTklJdOAZCr9n1xEZiIF7YwNRxHb0+3wnx0OFZDA4dsksGRJAq2H4tpE4MxQ4wS1ilvQuUXy1solBxM9fmFCs98ZbGgIdR/jherO58qCb17vCcoIOGsCfR3BdDfRfZXtdeQ2iR37j7B1NQw+vsST1VksBPzhuuDOCqCsZf2qDjsgvrdGBpzSh03NILbJL5p0I+RxCfDg8P9YGFhXbw14+ODkudMC7WedkxEvM9UzE+uixdJhfi0bef3FU3cFR3wJk/TiGsd+tA/Vnm92nIsC6Z5BOSELeXiRJopW+slqBii+kUNotIqxpV6aFXlaubWef1UwsHyjcgFobHfvNa/Hpumx1dR3+qX7REZlDFz0fq1ZZfHt8P103OEl0V9y9eu7Wbmn2Lh0Htj4bXRgBg39R6tK8MQy3R/AAvpkhzMMwMhATAzXCRA7pov0/VMdzHj6gw5EPg3nOxTWcMFyGZgcTuPJ09WcHlqAOOSUZpKsUcfYlCIx6FRc204JFiHpV3+u4Q3xsJiXJ3Fh313a70ICvyF3dx3EtoT7Rvdd8odoESplQQ/jYQg2WxuozQoXDYvmWxUx3Uw4M9hfWUdY6ODGBzskfDX0dtu+z2ztr4jGIjpqRGeFJIPicwnsuv0XCNeap+JVNMmQj4DmYItOJKN/SKGupVXRzKqb5liIFNDKRHxqbxkEZ8ApFXqkMrIk1336PGKhKmY2PNFOaBotK5nbEnMWTsOZY+Px9LxauUQdNwfsXFjJCTMtJf94dlJTx3DSfSyMD2HxtG87G1/2u0TDI6mnmn2kkJsa/iulwFVyf2icQ+yEbm5keQQpXGiKA5y8yrjMlzpZy/jip/XzB4vW6pavbhaHZOL5dT1K8f4X6b6KQaUbPxVOb4qirCaYaQ8HYotJWPgYTlUmESV/FLesanKNeai95XxpACBLFKXUVW2AERbqZ9iBjRbP2bTZliKBwRd23w0W+qk+oXF2+Ig6jNxeagSIqhdfPTc0KhhqCUe4Q3dwVhCJbRsBLdhHag5MT+/Kn0uRo3PEFc0Lxb+gB/dsSgkmd2hjeELF3BhMCwHXqMytw8tPNgs4a3JsBhm1CYhaJfsEx3eeNobRyvlKzCtjTsbJvaLPplv7BeGamiQBgPK28aHc0fjp4iKCge01L9LcCgLkzkgEDwSBGJBjoMfZiEvSqzU9qB+TbuJS2vbxrqurm6LcToxPoT+/gRisYgYprXHrw7Z0It4b6Mo3p1oyC9gcX6WubLyplLoneylthLVnG2ksgTc2hjtCVapJTN0cffegmRxpg6JTp/SSv8/j8+y/ct7Fh7v2PApim55fHV99L4j7DjP3sBPEmh8c4RigC+/gaPn/crKluwVM9SiiZ+9TPLPYx6d9jeNr3+07XjzO+kCtZFxFICrvCsaWCkHKv9ogLDHMGoE4tVle8tQh1BF20IfvuUyNB3OreCZqZ9bb+1FKMeUdV4vN/eW7lcN0n4q/VfO63UUpK02Xu/r6lBuanw9AGav0eodm0rOq0p6jSPj+5TqJ6EMm7dfDWZUvd1s/SRvjmPLDZr4iVptG8GI2A5Wdk3c28hLwZO9QcwOhgRMWs/lro3w1bVtUHOCrmcVPqG2jQumdAGVpCMvLW1icmYCe+19F50AACAASURBVIjJgffamDJyah8aVcR6zG1S4C2MoZgPe3kq2loiPKiNu9NuDJ38Pr1OPMBp4BQdGm6yY4j3SVznrjaR7AGGep1enaDPLlPjy/uLO4fZv30RCM2YuB3xoji2GI4ffPQQ169NS3+f5tHUXGIjtrZ2hc3EuUZmClvQ2xMX1VcaUqFQoCosxrm/umuit0uFK7UlxO+pPGgqiTELFHaYyGQokLX2CNHjR8OKQpDXrk6L96bTobfT9M9x39UMMXpw9nOmUqtm/qqa3IPlfbFq73ckMeeN4SAGYmfTI9npfhNmWsmU1CCrq1uivdTTo+bW0wi5drr+Z7U84xsf76hkm66gXkVuvzr7t3ci8u/l8JNr4Xgzi3uNk3LZHqpTOeeUJ3ziDUFVH8SVEJTXjekNY3kPV28+q7IoUlWepurDv17bX5T6yZiV6VLVuZTE/+a6+svhPk/IUDOaqsbd20+arq8BhG4h3rBjozI0m6th2a7QYyfqJ7d9keMwRKFY5qYkfNWmt3qtPHeq2GbqdXoNGF7irfHV0WocC7s3X7IFK8Es3fRBkRJ7dUjdtD1M2Ko1TvGsne09LCxtYHpyGAMDDJscxYZwjvIg4w22YBnYyZFGTWAqxNiid8N7h6WBc3+zKHRcYjuuj4TlAGU7mk36+aw3IwFHrxSxX6B31+dib1RyTZUyw41VuUw7DUwltV/rHMjFQI+uJCtVYnukhXvzFbE/yUSjR3FqMgmfTxmUrT4C0CxZ2NrexfrGDmYvjIvXRo8XPW5kvRVLFuKxiGQY7+6OIhRUBxIfajCZ9JRaivIrXk6+565Dtc+p/Yh19KrE8vXMQU48f+Nj9BrFBdeivYdtNKncBcrLSsCvwjUdZxTTy1arcN9sX9KQI77o4LCA+0+20DUwzFSqroisCkW65Cr1G7Jk6elSxuulAX/DNBXN1uFF+xwxent7h2BIlPsoPTmcd+FQEEH+eYGM3LPQ9+cg47MwCud1aLsHeBjSu+3NGM3Dgto1GvB4XOHcVLtCKn3DWMIQDRUdLtEMKYJjCZYs2VQ0DmBtt4CboyER32v0EBz68a3H4m7Wxk0zjeRv0qCiWjINqZEEBc8qxxkPhMOiLfgGZgu/lgw99QSQzdS70Wc4BgTU/sVCEcFAAEG3cwVfwyS+BA57upGHrtDF3Vxh5XINoCdsiF4MMVKJiCGhKf7dG8oTRkomi8VFFU7q6Ym1BdjkQbOxkcb6ZgpXLk8iJoJoR80KjvPe/iFSqX1hrFy8MI7umPosDddt10AKh6k70i1YGtE3KpVE76ZYUjmBaABdvDBW/g0avLduz8sNnkKDNI4e7xSRztp4Y0KliGjHcFPGvkpmyXlNL+FEb7BuOJSf2z4oSfJX5rZqR0Gb85UpAJZWtpEcH0XBCQrzj3OCBq5SGFeeLK5DekS7QwaGY2czvchp1kIr3+WlK5vNS8jq8JC6OKZ4dIgxO/foNN+T5wZO8311/skz1AMa68BNUpRta0TvBOPhkFJcYW1oz6JuBg/WqV4/kjFINmqDWandg4PlU9NmZa+EnogfRdvBfMoGdT54+L0zFRbQaD2djmKxhI3NtGhaXLsydaJIW223ysFyaOHRTglTvUGhgHtv2Yoy7eDj1ZKoyBJ/cmEgdOaUXzX2hhL8uwW/q9/h+mFcA0eYUerslIOORg//LjIyrj1B43U4Zkjqiq1MUVJnhN1kkhog7u1DHg48GAjOvXplCvHuqIQGW3mWV7awsZGSUBdBn41YLToUKQbRZlqMHRq11C0hNfejjx8J7b9QLGF7e0/qRUOPOifqT0gOLOIvrl2bFkNK9FB29vDg0QreeO0SYt1R8djNbVnYPjAFuMyM3Jqt10q7tIFDscWP1oqCDfqbFyOStNRrMHHsGFa8tVYUUUv2PfFd/V2tKwyzHyiYOD6elPbS20qvazrvw5O0KUByitKNJnyY6lEsMs6LFmWkWu2GM/157SlXWElH5g/p3tFoCOPjQyLUd/6c3AMSohL3vYgwecJSrvuUjkMvCl6Bj7XbUm9WWmyv3utuzh8Pu0ThOBSVtxLa0mKA9ct40eqnRAJV20/uv+PbLqGgk/qvjFGq7T+WzcBK9fi2Xz+vwaDaKGU/y/q5Pn1T8Bw0SjQQnW13BcNsBwE/5DZIbRoR/XM1OFRYz5YNm8JwsSBEh4RtYFoEGi38hGQNdw9eMmPWMm7qEsPBeII4HFfQzbPO2K+8zT94uIwrVyblxk6QpXgsmO1TMFuVXEqNligPHoKOeewPdFWHYfQhRYl/KubmSxauJcNHwlknL/+n8wmt9kyKNNleO1lbDnVSwy1XZ1ro9pYOkah68HtisEqqBjfk6jgipjfTq7xr6RSl5i0xWpgvqlAooq8vjlgXjZiKK4h4BhoT6+spXJodF0n6Vp733p+TgyQ51Ns07oWeGDJhePOeGE9ikwZP5hCvvqLE1Yj1skyrzJDRgH0aNMRqEXROY4YGAQ2l0ZEBUZ4NBAKiFryRsbB5wLxTFpLdBibdbPattEucJW6KiJV9G4uposyv8V5/VXoEzRj89nzBTW7q4EJ/QJhfNKyaFeATj+NhTtrHPuEBrYREgZwJ7Oap1q001ak/Rc/rJ9mwaTSWovxcLKl54gCjI/1umoXTBCtbnTkv3ucFZOzCNVyDQ282OilhBfyrAal609eu8yrArAfHofEh3NbLCsgubkSXUcn1VEmqqQ6BalyQHKMucFdthp766Vu3C+j9xNVPKw+7fSJ4JhccImOgk5i6+cCk/6gg6h7exAXovzOPSbn/3AND31JVjLxisAnzwYVJeNlV3rL1oSNzh2BeKaO6fmUWX5P1kwNecDeKVstKlGUK3BxpxG8w6eBAFBLuyXMT9an4P0MH3FBp2EwkfEhnTTCz9cWBIEZ7KkBdeklo5CymS6I3YxgB9Hb5MRJnOgBH8AG14RFuQvfuL0rs/MLMqApVCLXbxqOtgtR1rDck4nyn2cgF7Jq1yjRaAa266SSe1zak9gdlLN7bLCFToICdYooF3JxEMi/ZJy7rjcJ91Bvid2nccIS0nSJzh3nyYOPSgA+DXT4cHBxieXlLWGf0dtAjcJjNiaemNozEcX7wcElc+yPD/S2Fqm7deozkcL8YOK08lNSnUUXvHY0Z3ryvXJ6QjOSNKN6cu9lcHt/73l0xhhmOoFFGA8fLBKPR+3DLEr2dZDdwZSgo3pV2H/b3/E4Jj7aLmOwN4OpwqJygk3N/M2PjwQ5TUZASb8E0SxiK+fHGRESFrI55NL6IbSMom8YeQ211gdJekGC7jfkEfE+AyKaJtdVtMaKvXJl6YVh1z2t4yiwqdWhUqOG1BomuYK1B4p55ZU9MNcumcgBUpYHQCQ5rGEbNGEyapdRS/WoMpgoI+gWvnxdk7FLuZRw1mLjGKKxOheCmTagp4+Txrc4erA/puuPbVP0q4Ohm68dcQHLTN2h0VNhS2vDljX80QSME2KAQX5FgT78YA3T18+DkbdlwLGxlCpjsDeHaSFjyAMn56/bhvY0CnqSYRNGPS0NBJCIBAbbqkEotBoIH6vLKpsTMZy+OS2iDz/aBhXeXCmXjiGcDsTztYij0WiyH3NxL3PO8yykwtgrp0ROzvGsib1MskV4ulYm9jKalgc0wm+Ma1pLWjl4bpxwqEfC4YyMRMjDd58dQrJKnjuEMwdrsZ7GypjZ7ejqoUeM1IrifkZVCFtTY6ADi3V1Ne2Puzy0KaJgA31YekcGwbDDExYfepbm5RVyanRAMTiMWFOtaKBTk/aXlTQEYv3J9RhRt9UOjg6k6mDW8JwxcHgycSidG9bHKKTXQVa0CzbG8s17A5EAYj3coYKi8tVQZfn1UhccaPbzIUL+HHjamB0il9zE2MoDh4YFTz/lWxuJl/CznFz1id+4u4MYrM4hGIx3Ve3rZ+sz4xscphkTlURtmRW+ispFqs6LCaFIfLZOiK8J8njK8OhFlRlM5iaf+zTple8tw8xe1Wj/1+U9S/arFESvJ2KpF//Tr3o22Mu61cXi3/zx6H1Xj7n29PGZHY/maCuMVb2y3fhqnwbCUsG/c+aS9TmI8xA3JJ5UtWuJ2387a2DpUc5eqwyqJHRD2MY+Oje4QMNDlE5c/WSq8KTMc8CRFQTaf5Bi6PhwsJ9xsZEgwLPL99+6L54Z5Y7QXjYDKOxslYcFc6PNjvEeJ0D1Pg6STGxkNGlLbH26VxBMmYSgqSQf8CtPEkJ+LiaIpI7onbl4iV7JIDByvh1btRA6uD/rEE0ccTu3DnD1zD5YwONQrTLVa7RBtbNDA4SF76eK4eHw4TvQo0OCgaqyXvSQXBJtMrBUJDRFP4zUo2U567hj+9IqXeuumGFgmqNorKrWL6xKq1HOC+BeGR+m5qv0ev5vLFfHw0TISiZiASonVkXq52CuKDKZzlswlL4OsnTGVYK2t8+9VSuAaYIbvi4MhPE7RqFIXCXqlhruBV4YJTK4Re3UcMWiWljaELRYJkz4fFCMtHo8Jlf78OX0PyPzd2hXDnkb9eb827tNzkPHp59t5Cc+oB8S4sRTGyCvZr4Gm9CIRcDvdywNRC8mpcOZOFtgvANs5le+Ioa2ZHuIiFO2ar90YCUvqBeZL2i/YcsCFAj4QOfLp6fCJIF6Gp/7qu3dw8+ZslQYL67yyx/w8Khkk0ynUy0T+jLrx1D+jAd46pxLbRzDq5qGDSChQTpyo5QK07UsIEhNI83XibFTS02M2Jzj4m9MUiavOT8Vv0EtCBtNOak/wKlcvT4rxUu8hTodGDr0KxIFQV4ag3pJp4cL0iAj3sSL0NrE+NDDuzS1gamJYjBL90JB7dzEv4PKpPibYVB6o4x569VZWt+Sgp7YJafLMIUaGXDJeP0zJtpF59OHHD3F5dgLJpAqv6b7S3jL+uxPCjpqurXSjVGvYVnpsiLWhgbO4x4uBT/rM79i4ORoQL442cvg9GnPp3QM8eLAk+DOGDEXY8rSuylPP2JerAG1A3749j0uXJ8Qzef7U7wExcLSno3Yiqtfr3+rrf7Y6bQJ/8riyO1HGi1c/6ZUji/74Majfr0+n/85a/Spt56ZLlo0CoVaOFt7uybwgEHMkBvRFHAzHVQiIN9H1fUv+HJaAeDQoSRmZkZueAT4frZWwl7VBifi9vK3CKiGVKoE/Q/r4lcHAiUYJb1bvfzAn4SlSw/UjuJSSI1ggYk5GE/pweDG3JY4DcTbEJrG/ogGfGDf+APNraaycS0Bwhe34Hb5Cw65Mw3c9rPW8ifxcxGfjnUnlvfA+Im2/f4j9/QNZR9SjIcWaHpxGT7Fo4tGjFQHc8+/Eg3DNERTMkCI9asPJfvT2xuU1zp3h5ICkzNAPQ0QfrjAEZ0to6OaoUpI+ycAhu4qH/1CyX5JQkqJNbNIVSaxZPzcT60ajbH19B5OTzEMVr8IQvb+cl+8yXcdpHiWlYMv6YNi01mDi+/MpE0t7VI0mYJ+SCjYmEoZkEOf6Iqury20Hae/37y+gv78HI8N9LbPXTtOWT9J3udfcu78gHhx6+s6fBgbOH5NF5YJTa2X4dZbjalyGklLXaR20EaMxGDr1Al/XEv/qZlBZyPysZlHpg0oDWQWQ7KZ1qCpDKx1rUUI3PYS4taswPWe4fp70AY36r27bXeC2Pgjq9p8n/UK9MtiXDLeUb4H1+q9h/SppFhqOjQtU5u+0Uj8JI7hihcfVT7NuAq4QmO4/GiAhn4OJHr/cNB3bwuyATxhIezlT8gWRQdUVCcm8pW4KFXJpZDAsxWd5z8HDnRLyRRuJLmYBZ4oAAyWCPwsWDNvEpyYjiIQah5V4gPHmz1v39avTgr2oOpQdlZxz68DE5oGNN8dJPX7xwlTsQ4ZpeMCSun5QVOE+i3gad3IR48R1zbVMgCqzcNOokeSlbljTuzfocZfQlQtEH4v7xAid6q3GekimeG7u9xYkxMSQCI2AN9+8ip7euIB1aUrpTOUUXFR7jR+HmQMsLq5jYiIpucAUaNPCQTaP3d1d+Aw/Mpkc9nYzuHHjohgVtcYXDVWGNUl9f2syooDdHEefH0uLy4hEIxgaHJB5KPuXbQvIlpo6zDMUCIfx0WpR6N40GJh5noZFvZxLbCeFBpkigok2iQciC4meFM4hMtRujATrJoU96cCT9WTaKJiQtnBM3xgPi4eUHiqKR+oxZMbzxV1H9JnIoiLwfjfLEJy6wDIf1/XhkHh72F4VptpEOBKUNjMEeO7FOWlEWnufc+PW7cdKoykWbe3Ln6BPG1//cFul6vVibzQbSc1glXPF/av+Nye2xKDLFF19lXG9E2XVXF12pQxt3Bwtgz2vfkgWhKivuzKfnaofy3aTJonXpNz209ZPTD1V79P0X8P6uZ4MT9lV/acsTTdxRsVDVIYhuZPaa+Courr94b6v+1vKdr0kjcrQHj5XMrnsrheD2WV2eVWh262f6GaQ4k21Xho4nrKjAWCyx4dEGFhIK/Ey5oxi3Xj5Huz2Ix4mVsGHbIkHjiWASmrb8AbKhwypW2slhAM+YZKQeq1c7qRqmzKuzN59nEHCMMj8k3XxEMxeGGsYLmHdqC/S51K/9aqpAMMrQOeztg9xdkm479DGe8sFMOQkhqbBLMU6XKFyxbGvCAanxgkZbWoqqZCHCnEpCQVqFamEo2oHorHKbNxR5iISVWlDdIeYyZtFMAxI740crKODcqBSa+bChXEUSgX8wX/4A8RiMXRFu3Dz1ZvwBYP41n/+U/zP/9M/xMb6llBrmXKBBhCp60XTwl/81Xfxp3/yJ/iZn/kZDPYPinIxQ1mx7i4BQkeY7JNzTkJjlojTEZ/VF/OLkSwHO3z41V/9Vdy8+Sr+0f/ys2UDR+OACFqm6CC1YA7yNj5eK4nWEUvlnJvpp2FdMXj1OqVHJLN/KMBj9inrxRs7f69oA2F6L+tkvT9p7nBNE2c2t1WQxKEsg2uJRgx1hm6OR8raSzT0iyaTZ9JYhIgDPtoxKRYiTEQDKg+aN8EtvWKsM/NnMcz3ouTQOqnfzsL7nFPE31CKgik8NJnhLNTtrNXB+OOPdhwuHPGgeNg32hPjvWGLy96l8tZPjqnL0XofSntFlV1JkVC3bI+XojZ5Z736aU/CWahfJbmoJzGoJ7moZqe13H+ud6q5/lOMMG7EdZNjesfX7evK2OjM7DVlCPPFQ8/30NE5kb1joOeO8tapm7q33hpAeqR+7meF6l2Tfd7lzSBPGwMKN6OwN6qNlJunMFjJUuJnPHiZ6oCzjwBiYl0SEQijKsIwyoGFO+tFXBwIYCDmL1NsHxAcm1OyA8Nxn4CAK5u1Nv3dnGsNQhIErT54tIw3X78swNVWb6x09W9mLPEc8QatpetPCoE8qw1FS0QwW/bjbRO7BQWgKYexCdz2jg1ZQRY9AUqVWI2vovPzUCb+hJgoqjIz5EhPAt/vjSoPAQ/2ywN+jCcgAnrMBUXQsd/nF+l6egYIrhQa8u6BeDq2dtbxla/8c/zMP/gZDAwM4PKVq0gk4niysIDXX3sd+3t7IsBHW3lzaxMzMzNiXP35f/kv+NrXvoZ/8oUv4Pr163j8+AlyuSziPb0IxpMY6HLku9FoFOvr6wiFooj2JSU8R5HI9PY6/P4Avvzrv44333oTX/qn/6sI13mnCsHQ9GQQgM55vp5x8GDHwmHBkhQhlwZVtnH2Jw1sr84M+57UcWqg0GgghXxwoPfUmcWp7cQx2DhUhiv7nP1J+vmFgYDMRf2wDgWLLK4SRuIBwehw36Oat2Cla25BxBFxTIiToqJ0LZD7Wc3bl/F32Le7uxnJcXfp0sS5gXPMIJ+DjF/GFfCStEk2dlv9IQFDDDjtaXKzk1MAjnRuARr7/OgKK+MkYNi4POgXSX+tTqwwPI6o5CrjTBXGsIMop7pUew1+pbt+Oc2QkiWbO3VyGE6o1a/hofTw0Yrc7kkHbqR3ctyw8LCkJslS2hRDjhgiAlGnB4LqAHlOjxoDBws7JcTCPsE5PU7ZCASJSXLdLjUgYBGJs5QqtCj8u/XXbL3hbgMb+0xPQIUbJeBHTA/HmXRw0VoygNk+UqbXBWPDsJ/yAqiQUMDN6yUhK1Mp/y4szuMrX/kK/uW//FcYSg4JlurevXtivPz8P/4FvPvuu/j+u+8inU6J54dG0C/+0i9jbu6+fOYLv/zL6O/rx2/9H78lqRSCwSB+8qc+h6tXr+H3fverSO3sIJfLyXf5+v/woz+G3/vqb+N73/sr9PX2YWV1BX/t038Df/8ffUEMH51ugl6n23efCGBY44RyJQf3tizsFQwUStTLMQXozrG+OBiUPGRe45ZzjIBlUoRv33mC2YtjgvM6jeHALPRz2yYg+brUINHQCTglvDYWEtVi78Px+3A1L2G1nqh6z3W0H5mdrC/HjWwf4qPOmT6dW8DsW+ZJu31nHpMTSQmHn3vI6vfvuYHTuXl3XlIHe4CHJDU6aJQQv6G1Z8o3ShcvRKOCB618xlDAR9K+c0UbybhPDg0+vBVLVuc6T0VMoPpN/jbDCEy0SfwMwwjc9Ot5VXiz3t7Zw80bF9sycJhjiDfqjUNq9ogstbSJWJ1GKSE62N11i9JqtgupkrDLGIpi8s+syYSZ1SG7MrPKFfvjYUhPTfUhrTApHB+GNqhky9+gMdPfpTAfFC+kHhHbTK/cd/7yluBlCKasl4OHnq8HmyWM9wZw79aH+LVf+2f40c98BsPJJH7oh38YKysr+Nof/iF+/uf/Mb77ve/hz//8W/gf/97fQ2Y/g29885v4hz/7sygWC2Lg/MIv/AKmp6bxZ3/2ZyiVSvj2t7+NGzdu4LM/9mP4nd/5KgL+AP7u5z6Hf////nvkcnl88Vd+Bf/nv/gXGB8fx2c/+1n8xm/8Bv7ap/87/O1/8IsSCiVehZpMpewhdqkFMz4kzCI+DN0t7NpYP3Dk7yVmlrdsBA0Hs4MBzPT769LQdX6rlZVtjI0Pihhguw/DpQSHr2RUaFvUtgkdcqxypnZ6cbyr5vvLRanjzbGTAdbUIJp7sIypiWTT+dgU6FnhfShiSJzXaQQx2+2bs/49nc4jlc6I0dwrmccDAur2Kuef9XY87fqJgaPk9qt1HSpx8moGD61HWQ4eDRR+t14Z+nVF4/W6O90y6jC0BGRcc4Kc169R/9V//fn3n9IwaTTux9VP5h2xFm5YivgNCWm6K0HmX1WGc2aWNoQe7tgmUoem3Jz38sR7AN1h5jAKyIFZm2+n2cUlxhZvtjX5erzfZ1oA0jbfevMKItFwQ42URr9JL8nWoYP5tDrweNhxGXQHbFwfUZnLn/VDo44hPYJZibdghTgWzGjMASkTClxcGLEpNEo5VuGAmzLEszdwFIlRopYKRf2YQaQ/5sfsQEAMUwJdKSg3lqjk3vr41iNJRkmsAUNTVfsIvW9FG396P4vZZBj7S7fx67/2z/ClX/kShgaHMDo+jvn5R/ijP/qjsoFz5/ZtfOELX0AqlcK//tf/Cp///E+LR4gGzs/93M9haXEJ3/72f0UymcTi4hIuXpzF5/7u5/D7v/9/4drV6/jJn/w7+O3f/m3cuXsXX/zir+B3vvpVfOYzn8FP/K2fwJe+9CXMzl7Cz//iF7CVoTeuJPidy72WJP+cmRlFT0KJDeqD/HGa4TlHlLYdAtWLiqH0yshR9ljZuHccPHmyhtRuBm+9caVuOFRT808KcXK8CBQnpuegYIniNgH4sE1Jm0BWlbeMD1YKOCw6kouNxsdxzkUK/dHLQDVo4qWa8TZxnREb9GCriGSccyN0ZlKQPOv1d9LvcS8kHo0ge2LUBvoSGBzsaTktyUm/8yK/LxicsgFRxo0og0UBASu4myq8i5tHipO/CvNRxo1UymAHeXE3ZUxKDV5Ds2kEf+AealV4nDr1qy1bl6EwH2px1q2fhzF0pH6eQ9SLJ6kq+8zVr8J0YtsrqtCVNAZlzExt2z2pGngz4ONlp9VierSB4h0bzYRRwmGKySZ4HDK3XKPFW3bd+nHjh0ptQDNHJcD0zB1X/0Qb42E3b02+aCFbKMnvDMZIWVXgVqZdGIhVtDpOE+nR8O1Gi50gY4apCGJlDqNQsDVRMy24lreAlT2yWxwRHlxOFaVN3Oyf9U12IW2Kmq3l+BEKqqzmmmyg4FkKa8VDUsZEEmHQ82YgHFBzSHBYLktOg7QZUipZzLBI0Tzg0zPRMouobLy6HU0xP6Y9YOivq6sa20SjkHggiijODARxuHIb/9tXvozf/b1/i/TOPvb2MjCtwyoDZ+7+ffziL/0Sdra3jxg4n//85/G1P/ya4Hb++l//NL75zW9ibGxcDJz/+/d/H69cv4G/9Xd+Av/mt/8N7t+/hy//86/gt37rf8fI8Ah+/Md/DL/5m7+JH/zBH8QXv/hPsbVfwtxWSbxRN8dC2NpKY3MzhQszY2KocV0IrgmGCECu7VnSe4upkiRXJcD6uEflO1vCzZuXREjPe2vXYUWuI3pgTpo37vC44O9K2EldUKprQXAxjbBXR0+mpzOcxoSnVy43n3BWAdkVoHlj38KVoYB4ck4y1F7kQ/g0dZekwpYKXc7NLQlDcGxs8DRFvlTfFRZVNavIPY1cwKA4d2TX0a/rTU479tXr1aynSh9pVpFiLNWW7SYycl8vl+EFrPFrVaynl6h+FdLT6ftPoRM8rLY6Y+Ay0fQ76gBSxoTn02X6p3emd6LshmUIl4ShGcW88Rm2YBEUuNwz/5TpJR4aUr117qWDvIVE1I/dQxND3T6MJFRshJ4degZOY9g0u9q5yfA2RSPnxvWZtqmbSjMHWNotYSzODNyq9jTantUmT0Oexg29YOsZG9FQQBhTlX6kIUpsjgGfJN5VqtLau0JPDl+nl0Ybyypnmfq3nnM99K7FUAXq1v3N/YLYlQ8+eiiCe8PDfaIM7O0D9hVByh+vW5IIcm9zEb/7O1/Fv8hYBgAAIABJREFUl7/8ZexspWGZJnKFLL71rf+Mz//038fHH3+Mx48f4ad/+qfFwPl//t2/w2c/++PiVfrOf/s2PvtjP4Enj5/gu9/9DkZHR5GI9yAQDOGHfuRH8B//6A9x9fIVvPXOpyTktby8jF/+J1/En/ynb+D73/seJqcmsZvexfTMDH7qpz6H/VxJ0oIwdxNDbQQJM5v47p7S7BHqtM8njD/ilegdZGjm/pYlTLI3xoJVBiXbyTAhGUz0SBaLRTxZWJf+mJkZqzKotQoxvZmvjIaRiHTOOKYmTrZg40YTBk4mkxUV58uXKMJ4vMHmXWecH2zD6p4l65lkgWc195td72fpczo1BrFZ165OHasHdZbq/SzqYlAHx3sj10edV4bbm2eoSrfG/bBmzrDC1fmEvCJtlUO0br4jT74ozehSm6MnV1GdXFn8zNmsX/22t9t/dfOEeXJ5efvJ23+aWXV0bGozx1f3tWbN1I7BiWULWNdz0+expr057i5VO748Onkb582fOjfqwKzUj+PLc56HPd8jQ2qixxB8DFkdIb9P8A488PZp7ISBeMQvFPHEM7r96QP5/Q8fuiyXitBfKwuZq4Q06dV9U8JSPBw1o0ZRqj2stlYKbuGzBFf/2dwhLNDAUqKHrmNPlWLQQ0bcE40azbRTY6Zv4Ayx6fEq7y+uZ9TPNAcARruZVoN6N0eNNxqMW1t7kkiT+i+NqLCsVzrvCCCbzKX9/Qx6Egmsrm5IffoHldicCm0qNV7xZPp8SGdyMG0f4rEwrFJBQjUEL+f2U+IVIcjYgg8FWwngEVeTKfnQF1Z5zA7QBZgF+J0SmKRWdrhAGFs5A7GASvlBRhLTKXDcmIhzfn5V6kMjh/9nWI7JLmcHKU9gYC3j4MmOiQv9ylAnrkzClwc2bq8XJUUCge40F2lAMAR0/dqM5M3S4HYdWiRAfqo/IGKAXkZUC1PhyEcpD8D1/PZk+MRi9jNZzD9Zw7Urk20pGh8WmIiVBINnc0k5sUFn9APEZW1upYU6Pjkx3JIxeUab1LFqnYOMO9aV5wW10wMMbzCcRMOFmJlG7vRkzJAcU4z7bx+aAkLkxp8pijklXp/+qCHCfkz0OJIIYCjmE72ZTm3ux7VPgz+XVrbULapN+XQeHryt39soSqiOmcsJoKVtyKSdSoitQnFvp89P+g6NBuIglvdtZApumLEc7iVDSjGEtCJxbXlacfoIyNjVv+F3GeYg0PjVEdWW2nGn94bUamJv6oGLq278rvoTX5OwumFgYyMloG8KoamDv+I+1mE2GsipLJWlfegOGdjKAnfXCsD+BoJmVnRreobHsLJvy3zbz9mSnoD4mL6oTzBTH68VJMloLOQX+jm1lGjm0fib7gtgqJusPlVbtokCeDR0SPUOMS+W6eDWegl508HbEyEx0ue2TDHU35kMywHPZJgLKTL5IJ4dilWyDXKwbe5iaXlDUiNQc0Y/XFPMOs5ks5O9fgl3tvtwnSm9I+C9lZK07bUmPDhMjUGtFtLE2Zc6N1u79Tj/3tEeUKreBxIKnL0wjp6e7nOQsaebzg2c81Xz3HpAWBtuoj+dW0qHQYQR7DKpiNW42OdDslslKKRbnwc9PRsCanXPro9WCyLot5ezBQMy3R/AcNzfkD3VyYYTg0MqMBk/yaG+pgCV9X5fGzgfrxXLrnl6AdgfdNlTs4eYHIYINP29U+3gQcYs7WRN8YDcyTriwdAGhgoduKy2Y/JIcUz4uUgti8qtqI8MMb+BoS7gYr9KSMmx1p4V/oPAYkrRv/H65baaR+/G/QeLEt4i8LLe4UoDkgcE00vw9xd3bTzaKuDJ/Qd4++owRpMJhMJh3Nukai9Vm4ErQ8xsrrxOBOQ+2CH7SXmnadhdHgoIBZ7KxFO9yvOjDCpF7aWSsj/gw8jIAMLhsGgfMU/ZTlbJGtA7w77bzKhwFD149Mh8uKYSv94cUQKVSnpGUccpdMh8WtTY0Q/HimuLhhm7t9dV7W6nM5mrjQbvO1MREdIkk5D1Oukh5m5v7xBPFtbE6Cc+7fzpTA8obJst+lDUR6LnhnTxZiQqJBqgiUWurl1nanX2SpFs4pKSQXREqtkqWkTYy3rRIShv6EMAhy67yhta0KEIDVSuLD4l6uYtg+/pMExt2S9M/TxhlXLbPSE2aaPrpn+6/efJLK6Vj08zvsJaVgiK6vFV7Wl9fFUoQxs3kklag9ndjXs07pfNVMDOcNAbVkYL9UF4IGmYlgqLMN0D8P5KQQT9IkEfckVLvD3M99OIHt7J5cjbKj0OAwMJyWnUzEZT18ARBpkDapREghCK+pWhEAiopuFGVhMNkRsjSqekU0k72Z/8LYbG0jnVn45gXlQ4h//n73KkKMzHzx9Zvx5wPnE4ooHjznlvaI2KuRcH/OgKOsIyomudeBImo+yWfFIOdnb2RXiOqtDtPIfZvIRvmIST4RuGgxo9YgyQbr5tYiFlIr+XQuEgg6sXRzA+EEXW8mE14yBvEtdlS5ioP+oTFeb9PMTDQ3VqGoU0UjJ5S8JTlweDIoTHvYD12ds9ENzNwsIarr9yEYFwRIzW7awjWkzUALqaVLpHlAygYUODh3VbTNsY6PYLw0xnVldGk4m//O4dMSBoWNc+ep2cBsNCjxIThA52qbU22Rt0PVPH48LUuWALVZwYHIJfCb5vVQSznfF/2b/DszJzkBU2HT1kNG5qMWpH5wIByUyImpELBMOxoTAvT374JDWHTy5mkuZErP4X/zG+/tG2NuaO4B5088qYGdcI4eveQ82rgKwVa72HOf/ulbmvj5mpUM0bY3qqcRnN1q8aT1JhFVTjheqXXcHMNKqfR724BjdyXP34Xv2y26ifCxaWm7CHAVU2GutY62XMAOvhOSU100nq577uZcJodtXRsj25xjyAjUoZil3Fh4ck8TZK20Z2QXlds7wIWJUcUIQ0+CjfTx0bpZXCQ51gTAIoY2G/eDPSh5YcEKGgD2t7poSkZgeV14N/96rCdmrJlhFlrgeJ4QfmDOKjVHabB1XWqxPbSNXgBxsFAYr2uzdwJkVcco2fa8lgWU7/tO3iGv724ywOCkzdoUJi3OT0HOV4MWUGx0KPY9Uc4d7gGXcaRxxp+a87vordBwxEgdl+5QXhe6trOxJSoo4HvRycB/RMXL8+LcrD7TzcwAlwjUZC4i05jqKssFs2bm+UULDoefHjgztLyOzuYSIZxzuvTmJxH2L40bgjrZ2eQTWXgVTWxgcrRVFj7okAUc4517hmmI5tuX13Ho6l1JyTyT74uxJYPXAwMxDGg21LqNeRgIPXCS42DDzeKYm0AdM6bGRMDMWpjcPknBWot8ZeUNGWOByyzJ7GQ3HH91dM7BywjTa6GFocjUjotBnphYPDHJaXt8TIoTBdWbBRp/+pw9Z6Gu14mcqkgcOM82tuMtau6PFjLwxoixg1etTWJY8b1zc9z5xH/MP3491RTE+PnHr/Oit9LQaO9tB4DQ9tqHiNA6+hUmXUeADCXjBsuQyPYSRleHJbaYp6ddmVtA5eY+eFrF9t2zW93JMWw2vsVPdfBbipqbbN9Z/3UKmAtOv2X6v186TcaGd8eSLwdittdsMclUNUAVZ1W+mJAajyaslrIidvqWzcVHsl9mGHxk3RlszK0wPEGfjwZKeIg4IpmzCl/09ze220UHm75s2aD40oh6DYnTTSqUzLrJF6v6FCDA5urxUx0auwHHyUsrOD3ZwjdOKTKMDNbjRcz3+5oBShRUMooNRtxdiwCSpWh7v22gix0QNyr90b6J2jvRPyq1AiHwUWdzAWh7Ce6GHjxkvK8/pGWtR5+eTyBRHEO02SRs4XqhHfuvUYV68czyzRBg69JsS7fHomjMWdAp6s7yOTTuMHriVhh7rwKOUI8HemLyA5ssTAcYBUzsYHq5Z42QguJoOK3pzXx8NigDP55MLiBiYmhiAHkeHD8p4l9HYmqSxahqS+oOF4cyQgqt2HBVtCVHw0jZvdyD7TD72Gd+8tYGxsAAP9PW17DXV5mrDIPZlIIn2J51x/f9XEYUldToolCyWziJm+kKh7M2Sm13C9+SYsn0IRjx6tSh3HRgcQiYTF0OHBynlG4/bcs9PsanXXnm3jzt0nIvbIMGz9fUR5+YiFyucVQHx4uF+0iTT4XuYYU6sUilhe2RK9ppMMpuZr+nw/aXzj4x1HTywdZmKVvEJ+VUZImQlToX1q97Na8JoMqmjL+nCpV4ZavB52VStle4QG2y7jedbPe7P1CCG223/evlYblUvR9bRRXMaepKV6q6zbfy2W4S27NqTpneLczJVnRmnceOuthp/S+wrUyGzS1Ekh1oGsHL7ODZa34njYwXR/ULAOtIOoJ8JFyhsu7Y6tDBNa+sr5pjq9zFinld2SeI4oXd8dtLG+tiWbCbEQp/Xg6INtN2+L14RA3PJB5KoF8wDqFAWeh+h3F4uS98sU75oKSwmrS0DFyhvDH6w3vrXzj3MqX9IeNFVzCWc6Nq4OkvVGdhjEY0NPCzfbmenhqkPutAceD0+GDQm8pNBcPUOXRhe9N8zOzVxmrNOFAXpKgM39khg5O1s7eP2VaeyWmJzTFm0WJtnkoc5+I4bm7qaNiV4fmIZiMU31a37OL/8u5HK4f39RPHsMYfoDAQlB0hMX9BM0zrxPDK0a6Iu689lNWKrHt54OE2/jNHBee21WWF+n7S8CnZkHTIzcnC1Afb2eaPTe2yaw3xBDtVAy5cZPqj/zVtHDyDY0Cpnys/Ry6vxUgQBDIcpTx6cn0S04ovOUA63tVEtLG6CHjB68Rsbl7t4hNjZT6EnEZMwGB3qEleidLzRCOZ8YGqaO18uSwPMcZNzafDr/dJs9oD0S1LnRSTNri9I3eh5EESoYCxBV0cHj0QAO8sRBUCTOdZOPBDoOtG22eTysSWNdy5hipI3EbDycW8TISB8GB/uU2m8Hnk5gKE6qBn+DXqFb6yZSeYW50R4aGjccDxpZrXrCaCyxHC9mhGq9/VEHl0mfNmxJpJlO7ePChdG2tYMatY+H5517TxCPReVWWs8AIN6JuCbq/dCwoe4KvYSxoCFquqvpIp7MPcT05YvCjCODqS9CGQJDvIP0UtHAebLrqNDbYECwTI92bMHrDIQt4GAbVsmUazczmfMGXbCVF4dClMoTaWO6j7nTKmHB48ZNAKbbu5Jw8fr1GYRPGRKloUZvKEOg9Bbe3ywJfi3peg7pwVvaJ6NLSQMU6dUzbcnGztQNvVFDcGEnCQvy4kXPEzFJbAMvAvQckA1GxlsrejknzetPwvup9D4ePVzBO+9cr9tcroH19ZRcTEZG+kX2od4jyVG30nJBOymk+yL1qxg46rZ/FDCmKZfeBilduIqoV+VW6RH18nyhpbJd0bnajaiVMlT1zutXNWYeDETt6/U2/U73nxygbroDHnZe76Dc7G1HjB65EUYMyTRNPAJpxCJ05zr5xDNl+CTxI6niiRCzUvtF7r82/cOzWISVDOoGCgwX3J3H6OggBod6O2bgPIt28PB6wnxTGUcOXg2QptYNgbS1bKjGa0zeKRsSHHPCrsRbJw0hvszBaIx5vfywTRP355Zw8cKo4Ec6DWzkZj2/sI7uWEQ8OPUejiHDffe3TAHwjsR9wmxiuIrelYNUGruHJQyNJiVkdmM4IOBfJnjtCdogUqzk+CU/Vx8NnAEVent32YSdy2DhwUPkEcYPvT2Dwe4AFp6sYmR4AIdGFHc2LQm1MhRLdhzXwNsTYaGin/TQSKDGTDwelfLaBbXr32Gb5jZL2M7S0ApImHKqzy90+LnNonhyxnqCWM3Y4rnKFiE0+QI9MyVb1HRpoJG52H2CMJ/WJNK/zYzjjx6v4uoVGjgnKySf1DefpPd3dw/ES/kDDQyckmmJ9hJByMxA3+iSQkOI3qBoNOKKanbKN/x8R0NCVIJ58KRNkEOHoSZbbVZaBpwHjHyWBoSbNkFvdhLmcKme+tDUZbBXvewbTVOrKlvc7ooueqTsJuvHutB9KoJegvNx4+TyugK46pQRmt3BNj7r+j2V/jtubMr9VwECe8fGGz8XnM6R8a2MjYDF3X6tlFFJyaANFm0kCfvGTZpJ/AWDHhpMrOcZDRvmlSaINR5STA1Sw/l3ZrBmZm1v0j0CYZf3TDmMGLrpNF26nSXJjWRzMy1ZrXkT7bSLl8uLxgYxOOmshUjAEIXadlhUNGiYX4qHGsUQV/ZMbB/YEp7ijVqwES6GhukX+Bs65UYre4PIAFhciyq8JesaDoa7yIbzwzGLuD+3iFeuX2g727QGT7LvySphUk6udWay3ts7EKN5ZmYEiXis7rBqYULSoInlYujs49UieNGd6fNje30b91cP0NPfJx6L/kAeZIFt5f1I7+ckRNUzOIBYrEu8GVeHw4LPub9eQLSYFo2SXGQQie6opDdwSgUsLKwjGO/Flt0tWJ1YmHm4SPm28fZkSLxIxxnsbPP6RgpMY3HjlQuCZzltgkXx0OyaEoJiDi2Gp0h55z75aLsk4TTq/3C90dtEL89hySfe1ZSA/ElHdyQk9+YEc7Ed7W4lM6Byb3H+MnGrCCDm1TwgVqrT66adtfwifedEA6fES8SipHBgQs5GDw0caukwQz1DWC/LI6kayglmXDEnbchIDL5sLCiwmz645PUyYLaCo2HHeEHLuoxa0HK57BrQrRyebtn6sGy2fhXQo4oTk5KpjR4N1BN3u6ukKpgAt42t1I9tL+dS0lx6/rhrJDbqP12/o23XKSuq2y5tOKl+bt4uzXRSxodSbC33n7JCJV5QHhtJ5uiOr+AtKsA1/bqOh4vxqttZBSin0ajLUIaPtN1TtmBjqFBM2f6yZ61SP/HOOTYcy1RYD79PpPsPCxbSWeXWn+oLSa4hLdjnBV2ehYXIw4G9bpolfP+9+3jl+kyV6Fon6sjfoCFCxV6Ky5EOz4PECzpt9ndyJRsfreRhOj4xOMgCsg0DkWBAGTJkV5gEgauEpeW1Xmd8FYW8Zu5ImgaVa4kHGmeiTuXAGRIyLMm1ZJgFPH68IhRnGlbNYkgEQFwsldlcVMzlLVaYV1enJezFsAcZO2SLsOzjPBycT5m8jY/X8gi7xh3n/KXBIBZ38ni8nIL/MCUYMGYcuHl5GAeHeQTj/VjfOcD8agojE+MIRKLCwOL6297JwH+4jZHhfmyjB3t5C31RP64NB7GzsYVMtohCdBBbOSYWJS1XadaMJwwxhBox/xjWyWaZxPKxYCWo8txsvx03P/TeTvzadxfyogB+fSQkBupC2hLxTMo0vDYWFuOEBnA0RGFNJUyYzlPegBdUGz96JSIEgtpH4ZVMLKVU9vepPo45hLJMEOzUZFLSDHSiPc2uhRf9c8rAWcQ7n3qlrneGXkzqSdHwTyTqG/nsA17QWA7n03GG0IvWX8bXP2KqBlXtKtq0RxOnNVp3e7RpL+28KVr3MfUrioBXJWmc3CBd5pa+mXKx0SUsRJ2adA8n0eJPWz9tb2hwbzUtvs3+84A/G9fPU7a3/1zvG09pekOkfl5JANfwVXOkfv3qzR0WmzOVccM/2rhSETOlhUQGxlg8gLVMSW6wAl50DEz00N1Nowb41oMsLg2FhCZ71h62YevAlNv/RMKHW7cfiw7O6OhARzdqGiXvLhYkVEDGGG/SZFe148EhBf32WkEOLyr5MvRCA4D7ANtDoTk+chE4Zm+oniOVi413/tG45bwSILh48mwUiiXMDgQxGCpi4fGS6KNQA6eZbNMaw8F+LhZN0LiZnhrG+NggMsJWWpcb6Mw0gd5k1TWXw4v7AoG/9zbzMk8DBuQA3jywEHRKMDKbGE/2YkjYJ2rTYPtpGD1aTmNpZRv9oyPI2gFpW243BZ9VxMWLYzARAMXy9vOmYFr6fTncfrCKlYwPyZkZwXBJ4lifDzN9Pkz0VNJz1M53GnYEFlPbh6DlZvqslTXDsXu8Q++eLXOMl42H26bghThv3hwLYbSnktuK/cb0EvNp4nGYk9zGD8/W9+AQ5/XdhQJSOaV/9CNXusQQYohKe3CiJ9CdW2nLJ+GzNHDuzS3gnbevwec7yhilgfPo0YrgvhimavTQwLlzZ17ma7sq7Gexv41v3EpxC1IL1uOI8cbqTnxd7WHlRa8xEy2VUaOFUP5Nb9lN1I/hDW7Q3FDJwKHIG5MX8qt8Td2UFA2dbBERI/PoMbARLdW7xfqdVLZ79ktfnvTZqjHz1KPR6w3L1rt1J8pw661xN2JIun3snWcUAKM3gmkbeeul4FnRdiREsL5v43qyko7g/eWCuP156+OGSK8FsTlnIUrM9u3lLNGsGY8boipK78H0lD5gO7PsOWeZi4iYI+bdomeFt/xWgb+sDb0q9zZMAdb6XFGvijdWGTg0/oUS3uy6bjB36BFg2CMcUItXxOl4eAZt3Ej64RRzkqD00qWJujdHipLRaxEOheS7ZIxQM4eMG2GF2I5k5yZ4kv1+9/4CLpLm2hUp4zma8fixdhT5W923RQunO+iI9hI1XwKlLLY3tnFpdgzdsWiV4crfJxNsK7WPd+9voqs/iaFgHoXDDMZHB8UgogDbgy0TdEhSiZjh2L1MHt/+YAHdYzMIhAjOZboIB7P9fpnr9cZVwLhbacnRxdQMbGO9UNZpgekEXu8XbMzvlERkkmP40RoZdkp9mmBiMr70PsNkod9btkS4MwAHP3ghWDdERWPoo9WS5A6jUOLrYwH5HEOL8/Nr5xicNrYKzonH86sSip29OC6eTVK9+W8NwyCg+8qlyROp5LduM6/ZNF4mI/OlYlFxI+MtgQ/j5IwH8yFm49Dk9ZS3EgWQk+iHm5m6nUOijbn4ifqKzjGlQMVH6cwMjVwd8mMlXRDmyH7eEbopjZe5rZIAFsUAMgyh8RL0SS8RcwYRhEyF2LNi4DBrNOs41eMDWQ2UT79wYUxE5jr1KDVbUw60yT4aOO23nsyfgxLwcNtC3lIGiH7KaRYCnaGga48QPXH6VyT06lh4ddgvdOvvv3cPk5NJAcvqR2Nr3v9wTuUa8/tgW454ZZRatJtEkyBfiyExJai3spZGZm8fQ4MJ0YaBzy/aNv2xgIRU6vUa60jdGfZvKse0BkzHAHT5bUloubayLuwnekxYj9oypK62jf/67mNhGTGNQV9yEEUEcXk4gmzRkTAO8WTMJcW+yBdM/NXddWTMEHoHepFMBMVzQ89GbdhRe60YetvcTGF2dlxo1Y3CbuzfdNZ2NYsgKT+YsLKVhzgZGnw5k4DwgCgpr+5bkuj29fGgXBiZDJbzkHvu95ZNMYAIzP4b040NHHpwSo7yDDFNBy86O9t7YrhxzZDufk4Vb36kJGSZK+AhQ3xTw5KxnuFhKoLrc417KDFojRhqklJj/wAbG2lJAvsyMdk8LKpK9mvdveUUCR4LQOu01N4cyrorNdZC/TKUHkstm+Y0ZWtAo4R74MjNazKhZO+jIb9QHCn+xnWet+g3UDocSk23uu1a06WT9fNu3NwcOtJ/Ne730/Rfp+vHMKGmF4s3SkCmZEopXEfI56A/YmPzkKrEFobjPlxNqozK1BAh/oaCfqTiUmuGWZeVdkprG3XzW0V7n6SxMJ8qiUfwYr8fO6k90ZJgiCQa7ZyBw/J56BDMSYPwtP2gPE8OHqZsEXDTTjyGlHjT1gZJvfXLz6rXqz0N9eaf1Jv5q/yusKPrxaFYHOnib42H8P4Hc+KN4cGt8Rdk5exQAHB9B1NTI9jdzYgBU6sSrRlgDP0whEJ9oqGwia2NbYQiIQkPLedCGO2L4FqS2h+VcdYeTQoqfn8xL7mmpvoCmBkIwO8oGvbK6rYYqgRfEk/T6GE797NFfLx0iFTBD9vHTOA+xEIQhe1sSSmUj8YNAVgz2eheJoe/vLWKoYkJDCVC4jUa6w2gK1ghA7BP2e579xfFg0VDkBiJ43AqiuVVktApsYKvDIcwnGhNtoBzgIYhyxjrIW3clGzrxGXNDvgxt1nAjZGwgI3pEfyLhaKESBIRA2+PK89M7cO1ohKLQthZlwb9ME1TWD4Ue+zvS4iXgX0t89H12J9fQI/fm+jFIRuRaTBkjUwNo7u7q2ngOVOirK9tC/aOl4wg3bcvyWP8sWZReRhGbJtmIyl8SDWQUEjlIruu3ZRKZZZPFUPGVtLkfDR7ScftNVi5bhke5ha/r5VtdRlV9VM/CupF+YWOSrVUJTA2EqNwlSVAOLqdGUYQr03AJwBLLlYaQ0+1fk+5/7x4IZ1moZaldGz/uZL8CpqsZPgFL101vhUWWsOy3Zsty2DyQVG+9fNgU3iFgEFBPB82900JDXKDyxVMjPYGsZIuigFE3Q3iSziViFmgRshQd0AyKxMIS4OHAMezsuEJ8HfXxNy2iYsDIVzog7BbmFuJoL5OiP159xkPVOrUfcBD8PZ6CTs5puTwK2FIYsm51jlefhVOqswdTyoOl6moWZB67pTnX836LZYUU5FeBNHX4f5hWxjqcsB0E9/+zkd4/easCPLxIW6AbnXeSplskwqs9x8sYSTZL1oe3rxS9B5wDB7tWGVA9HjCh8PDHD649RhD8RCywR68cjGJayMVbAjrwLDfw62ipP9gotZoOCBGKrFNa2tbIoPPbOY8OPibx3kWpDxmgd80sZnlXqS8E4WS8qSwDIbMGYaiF2TzoCTvLT1awPSFKQEol0pFwcDdHAtjyE0FQQAu6bv7B1lcvaxYRid5OLj+5lOmrBl6PJm2RIeUmjm3uOcyTEktnPV9Uy4eNP4YvqOnislGuY8yqSj3W46B30+vqh+vjQbQG6m/RhUmz0GuRO+P0sPiZsNDmWtmP3MoOCr2OZ/lNL1CjtTfm+qnmTZ8kj7DMTnIZAWPRv2twUGFE2sGrM31nUrtSZiYLLaXLeu7sKg0+0UFbTRNVx1yZeVb/bqC7akN0VUTVmZDxdgpl6dZSsoer5Rbfx3vAAAgAElEQVRdVYZbntr2pBSvDkuZtVVbhnsIi3uYeXJE+l8ZODw8qWmxtqf0G6hSyg3dNgg6VMYW3aTCEinLrNRpu8uMKvdJO/XTysEn9F+7bWeHqfqpRx02nvEov+Z9v3Y83H4/Mk7e13XZXlyG7rPqshmLZz1kPFxWFwXeesLKc0W2CNMMMGRAQ5T4G362r8svRgy/QrE0HohkczABJIeCxg8VU8+SgfNkp4T5tCXeAaYgYD4qtp1eh5MOoue5CTNs8p0neUDyTlWo/6QtCy1clnP98dVsOLU31J87ej8gz45jZ9nETSm2meCvqIDbZyDmt/BX372Dt968IkJ/9NzwNs+QBQXH+nq7cXDAZJxruHZtWgTtvBu3eKLyFjYPHBxSmyVTFHB0MubD2m4exUIJ+6k0ZqeTuDEele/rcZGkpnsmdrM2trIOxhLUcIF4cGhcsa4Mm+j+OWneCf1+38Jegf1JAT9bckzRQ8ScTdR1ogI3LxHUmaFExdLSOi6OdKO7p0cuYZkC9WTIMAoIjmJ7Z08ykF+5PAXLH0Km6Ig8wHESAQrM7YA5pPi7VGUusz496TW4Fut5WtiOzQNTLo2Pdywpi9iv7axKkGtbJib7QtJWAovZPzxY2XdMNUGjqlFfedmstZg8prSgx4yij4Y/IF4oig9eHQ4J7kyzKJ/nujmLvy13E0fR9NnvxyWWrb4wKdFF7llcF2Tl6RQtZ7Gd7dRJPDgqI7POAeR6YtxNT25xZXSqWhCaRlxmAUneEjVdVS4lVYaiXtMY0ikZ1IZYXYbaSNXramEoRk5NGQ3rp7Q2WEd6cPj7jGMPdAHbB6a4rftiIfHeVCithihxUvKfm/mp6ue2nbVVGbefT/+pcJq3/1yjw8OuqvTrcWPgHV/3kHPnggateV3HenzZbqWnZICZpBmC0qwcdjBvGTxQKOBHo4VjdV1uhtRf4aat1HO7QjQ8q6ey0LBdhg/xCWclSMWb8kbGxpN0CeM9AYzHgQcPlwQfQWZQMzeodhbtab/D8Tss2viLJwU5SOS25xrJkuFdwsfKyNF7g4SfZOAbzB3J+q7mn3fPUH1giEdASwXwwBzqsjERNZHZ25NEjATNMvSyt38oGCayokjxJqaJar3ctC/NjjdkDQlWq+Dg1mrBTS0BwXkwxcfD+Q0E8nvoj4fklkpQsn44J9cytniABmMGrgwGxNtBDR0mJbx8eQr7JR8GBNh9svdQYc9UP+0VHAHM7xaAqN8R7xAVf9kla3sW1jMmspkDFDO7GB5N4sBWSsD0atEo4eFD+jTZLxQqZHnvLeUwkgji0mAF6NvKfOCcpceLmkoU7hN9qZqUH9wzF1Ml9HZRD8mQLOsE0sciypMiAFZH5ZAaiIckCSm3vWjAwStJxfBrJ5LMHGQrK1vigQhHo7i3ZUuY7JVhv4TCSBg5fzrXA9yvOc95oaBOjpJq6Fz5Z6GklwJkzH2XtyQuMuI7CiV1s+DfudFEgkA4GEDJ5YtxA2ZOJC8N9iwMxoteB2FO8YZHirFmp7meHN7YiaNJxgzB0rDv6V3jhiu3Dpe23miBeT1UZ6WfBP+xU8JhiVnODYx2A3fuzWN4iKGUCmD2rNTXe6g/TllY2nckhKjxYIJjs122YQc3Oo4dw8TCzHJFN+3sHmL5HYwMxmX8GVLK5YtiwDCXF7Ma80Ly3/7iFnp7YiKeeNLtklgthoh4aFNyQOtB0XMyFLWwurwh9H2vzsfqrinh0EAwiN4I/n/23jNMsuwq013hI733mZVVmeWN2sq1cDIMEvc+SCANg4Y/gxNmhAaehxkBmr93Ln+YCzMISYAYRqDBDUIjQC2MQGqkkQapW93lbZrKrEoX6U1k+Pu8a50dcSIqszIjK7O66O4DraqKOLHPPtuuvdb3fUtOdJDsMqDJIccm5kTCMUkG66S5NmzZszGwd2gbN1Z1XcqJjC4VZHo5q0rHrnxkBdCW4bp8a0YWF9fkTU8dVQwRGJ2uuoBcuTqmht2xo/367iguX5zJqnLwkwNR9VRXewGGR8gQlhTeUjypGG8YD+69MHBIU9FWG1LPzfSa0cCzOTvIcpjByIEdieHB9/w2lc5qGouzPRZqrtbIUTXdyRlJJtP6zoupoIbZjrYbe3Kndq+2LV7t97t0H+vrm3J4sHvflcQfhfZ9RRg4NKSyP7xFlCmoGXHVq2H4IMWUqLvG7vXTlx+Fjngl1IEFHc+Yad6UQlmqXlzIK1UY8Ld6aiLcFxD0Xbj6miNq9DivB8YDp2u+Rfq9Gr0XZe5oYk6rg3oiNOyytUt+r22viRqTeQVBw5CpC+flwsVbMtDfpfTgR/UCe/Li3bSsZUJq4LiNw6VWwBDZR/tGPaSwtdgQOXQwN1cWl6S9VuSpI432fB/ex6kp036EqlApJgUGhkll2I++JhTEnB6dzypjEtYP6Q7YFBk/JI4MS06W5+YUY9DS0qheRkTnUOUlXHSiM6KMLoxuxtrK+qa8cGVK4g2NUojUKAAT3MjJrljVYxHPEoy1tc2cDLWFpbcpqDmsbnn6MrTFYmJB3vDEMW2L1WRaWgsrsr6yLCeODShglHlBmP1GIqceIlSGCQVVewEIJmR/M2E53WCbPt4f1dxbxXGQJ9xnZIBYKCCraVFvCuBgF3Jm7JODit9wcGRucVghxHiiwzSaqgXCc/CEMo4ey1NPnlTvIvgevFrVv2m1LfPqux8DB92oSCQi/X0dr8gGUB0cS1dQzuyxuJ6X8dlnOpur2ssn5Bt1Dozolwx3ZdxbtiujnL3k0j0g6V6Mz3qhn53qZ14cWzyVHeWFu6hvQxQGVV6ZU8xIDne8kuJvPJyNn9VUesf9q58bPdu2nwfyfLnab7f1265vWPiMpu+JJ3pjh/fprGUTysnyRlZPikfaI7qgXp1N6wmXhZYFkRMl9FYo4IAbZ0hkGQjImwbROdn9Esdmd3U6peFJnkd5aIuAW6gGbLnTjNewpE/dO5fNKiPo6HC/6rQ8qpcK/U2nZSWDcrHNNeYNmz5hJqi+XC7sutPcc++51fzVwwfKw/mgZiR3ysipdE4iwbw81R/V/tnutA/gmLDV1FRCwaeVwnaUTZqF20uI0wXkSCs4rlAZ1ZpNcn0zK6uLSzrf2zpaJLERkPFFaND2/oebAzLQbKkv8BxNLyRVp6ajp0vW8jGpj4fUsHjbsfgWNG5Lo1GZMsSwRwUF1nL4mlzJq0I3zDHaFhDv7LpIKrkhU6Oj8u1vOi0TiylZXNqQTGJK/u/vPCENdfGiUYdRxLvwW7A11Rj9xfmt/SEysVxQkUIYUniW/AcS1/es6VDFY5GgXE/kdP002EFJ8JMQoN8LCBbkaJvl9NpLSAmdIzKvP/a6ow+cX+tRnX+PSr0wcFA5JkdVZ2fLo1Ktfa2HKhk7vItjyDj2hHO1FhlQiqVw2BgziHRj87Gl9JSMG1OxO2bIcPnLrlRGts2xxNhwkwiry4/HKSvbm+iUbQA6c51uZgxXA2iVz9WYKeQ09g34r1AwjIgt4l6KhIdQP4db2k37uVNSmWqwl2ZBQdUOqednp3kqsbSHY7foQuVr12If+NhS2n4+BpRjwigGAxl+b/PzG7DOy+Jyiln/Bj3PWEFCRcizLZxddQXFQsyvZaWnKaKufrQ5cMfjTVjdzMliMqcsDDw7uNF5cFd9WPNYsWFVYd+ooYVBS0iMEyhYAhcC29fZU1EYdMtvfPOK5gd6lOXOwTxdms7KSpq0DN5czZM4MajsKZf9u7J/HQPKjZHtx46tAf6xwzyEWYR3SJl22ZwU8jnVfiElwv1STgA+vXxlVM6eGVbqvR/bxIY/tZLVdAI9jREZbLWxUmkOU+clD2/Q3tUuK5mQykdcnyOFgkgIQnlqTTISUrryrbmkLM4taBs1tbdrkleMs7cdjd5TV7yQeInI6+X3WphSdE6ev52UrkbwKxAfcvL0AAZOQa5MZyQfDEs2tSmzY6NydrhDLo8vydz8svT2dsm73tAv9YBxvAuvJJfL4fQgY9mlPzUg+dYX9f/SrU01iOCbhsMWzmRtoA9ceNn9Xte4fF5qQjlNNwGurtoL3SFyIp09M/SagVNt41V5PwbO889fk2PH+qW5eXuV4yqLfaRuD3z+fKICZGz1c0ZGCYDrGSplQGDvXi+Rnm6oPsPDgIp+kHF52f4N3BlB2wJZ7ynbo5z6WAH6fCEDstPcMGAkHgLNhxMyeiPAuWjIwihV1W+bd7e4dOW7b12/EpC6lPJAzTO3ITxI+21Vv3uAorvtX1/9vAXtfiBjSwTJAmindNoWQwyXdaCQ1dxJNdGgAigBEtv3dvKdW81pSIHxgDvawyp7cXc7qe7ef+PR3Z17xTNeq/n9XmYo44xY9ovnb8hj545qTp1H7XKhOxW2yxTkwhQxB2tc5jtCbRpeLJIEfCDjsnFZfop377nl2PbKhkXFYYWDh7v4d2MkL4/3Gbh2qwtDCBAkbCLUjqFbu0tDol4mdDR9yJ1EGKn4vUdM4J6ljazEC4BYE9LV3y03FxD7BPgeVEB8en1FCotTMrMRlOaODqltqNOs5zfGEtLW1ydZCSnu5Mn+iI5Vv3cCgxwcD2FK0jRgrOEdQR+J8Bcilg5nhqEXDuQ1/xTrEO2dX56VzJKBa29Nb0ghGJS+I4fkjYfrdM6oQajq0ymZXc3I6wfrNJS2lzxk1YxJxglsRrw3ULs5CLnDqzu4unWbP91BdzOVkVNdEQ0VVhumQu9ofGJGzpw68pqBU01nVXkv6xUSBC+dvylnzw5JXW0JeF9lUY/07ZpNvHgid0IbnoHjIlPu9O4fzMXwk1pD/jw0Ja+Ns/Td4C8uhE4/x4WfdlvGLurHuxCq4oTkXzOZrM61yvcwqByb62HWr5iZ3ZfTaVft5393zxgqhhDuaT+/cVKKrbvwmKOWF/vXlV2Rz8qyentKxN7N/n43+qz1qlMuZsHWfFb6/yjW5iVUyMlAa0SNFAT9/JuDM3LxsDyKQOLdzl7aFpDs+fM3VeQPwbKtlGY1xAAY/mVgg2FQji1kJbGOeFtYZtcNX+GwSghgKg7Kx2DcaowYY88uF5YqH8M2/2zs2J2MDwxejF8bHmbwxII5ebq/lEi1sr3RwEF6vqYmrurF/jalmhgXL91FDgJPkGFv3DzHKEBl+vZiWhqjIoG1eY0p9vZ1yUo2qJidheWkMpmag0lpb2uQibWwLM4l5MRQt6wmszI6PiVPnT0km8FarTjGydG2sAJz8RJiaNCueJFo29PdRmmmje8sk2U7IKm8YcjwLBGSxZvJpWtQalWiqSXpaW9Q/Z/puWWp7eyTlqZa6deQmSUORkrhykxGw121YYC8UWUrYRgqE+oALHjGBTn9JlcKcnuJEL8tNLZclPrXjRENyXGgzOSkuz4gJzrD2j67vTBm0R4i3QBz6FGWWdjtOz2q9yneaXVD9W/Q7GpoqNHw76PK/NxrO75iQMb+BnBsEE6LABtZWBCX49Jkm3gKXjlijXvt+339nWtzx55SYzggiomYWkLADHo4aQaMpbL7ZW9fq3mghXHCh9I8N7+ki4ZTnPWzPwjLgTNC56SSnnugldOxDzsmo4Jt0LbRHQIboxnf8+aBw7O532wVNkoNc6hh59NR0p0yL286ZAKOW11gMsDf1NbWSFdXi+ac8l/gib46mtZy+xpDOt5CngcFDBeq2AhG1uQ2ZOTGmBw53G0ZuINBGU1k5FtXp9Sre/pQgwRjNXJ7MSd3R0Y1rLqwnpWFtYy87c0nJRmIazv1NgS0PIyKi1NpDZ8Sbp1YyqmBc6Q1rBs7+i1ICBDWmd8IKCAYiQQMyiRpYgjl5DYksDIjRw53qVry+YsjMnykV41jwllmQFpCz6+ObUogGFa8Cyyqumhey0AI83hHpOpUDNWMNcDFo4sFmVvP3yegVSoRg4yM8aRiwJDmMpvZw3b5DGg1mdTLbx7QiclZzSpOnq1X2mZbTZsf9L3KeM1m5e7dhGLcSJGBSjZCkq+kdn9FGjh2kjBjBm0GNlZErwhhZ5TqaADj1679awFlUBQQ7rMy8cew2MeDOf0cairaN7BI2BReiaJdio/K5eXO3TlNHoiOC3RX/2INroEkhtFwUNvBT8/dv97YuiSe/Y2JtKynLYyLF0mVpgPmhTgoZqGbjwaOtbrZfmfhMFJ2nOyKbBnOQBma9jx98vCWiy/MopemcsqkeqIvornmmNrop7x4J6XgdZSNk2tr8tJLN0xQsKFeJhYzMjablMTcggwOdEpLfUS6G8Nq+L04mZLe6LqkVpZlcHiQ2IzMreZlIWmUZZR82cSfn9g0bZxgQHNQsTG01ATkWHtY8V+AiBn7GEYY/jFJS1dtXnE58UJaVhYX5bHThzTsQ8Znxgl0XQNSW6iW8BpJUa/NZdW4w6OjSsOZvP5JCPipgZjSvQ8qZKWHF5SN5/OykjJj9X6XynBkcrr2PnMkpvAAPHFgoGgjmHGLi6vS092mekexWCmR6t2peRke6r1H0PGg58arsXy3Xpmg5JLmonrFJdskRGWCfSWhPVt7DCSsie58/k8n5OcAxqV7bdm693MvZ42PGeWAw4bzMUvDhT5wfW5VRrX1434MmkIur6J/hKVIspmToJ7wHIOqmFNnp/r5hPz2o37lZZSEEPfcftvWj7JZkR6gf30iiy5tR+UYgSrK/+EB0P5V/A1pH/I6fjQWD1U8VFDtDDYT1HTJPcUJuBqvgQtr8efLEerZaTHExc6pCHozJ/HBwS6prbEYN3VOZfMyvZLTf2tixtqH407EwLkyQyoBNmPDU9jp2Wj1dBHt6aa7WwN07OwwP/TdPKHLe8e2p6ESChQNHNucySqONgzKvFtLARCyICfUseF+TQLIauIw9qxagNTHFtnsRU52muGM0XN3GZFPS7rLeAvmM/LcN24qmLK+qUH1i9bWU1LIZeXciT7pabI6sBrdWSnI+tyUYsUGB3s0FDWxmJP2hrC01ZoBhQGD0i7KwjwvFgkp/gdDH2+lqggH8rI4v6TsI1hYTYVVS3wZi6jyb2NDrTTUxzUDPfnLAKfzjniX6CvKp53wBJE0NBoOqTGlUhfe/EJAMxrMy+t6o6ryfVApDWhf2nNmg7CgvTNGjws92tpfmsdkjJd8Vs50h6UxWpC52QXZWE9q2Ckej2lIZHFhVVLptHrnuBD6y2ZyauCQ0brSk2B40BKTbDuv307z87Xvy1sAsDGikuQ7e8UZOICMHZmoxF6yCcREZhEp5jvyAL3uc7/8d0l5uITHcdgdLcPRtr2F8H5l0/xFZWQfE6va+rFrsgDiLq2NFmQ9A78nqCwETo4PrX5FyrpLUmjtum/t57l4Varb3CclF7eXN8i1aRETgRqp618fiyrv+9zFwP1MLD9Di4nhxo6mvgjaCd2xbJyyMW0N1oLvyRC+lMypiBibKRmJwTPslvKqC5yearOaQ8gBlh+1RUtBfOmMXLo0Io2N9bpoY1RgyKl7GA2dTWPfDLWXmDIH+R48k6zWU6uWzMPlq1Eat2pI2eHCr0pOZYtrgMPTbDlGLI/ZduMP5qKOD48O54zfmlBenh6IbevRW1lZV4BxTTwmbe3NGuJB/I1yGGsYMoxJpAcYW7T7zTk8ZAENAzqiw3oyLX/01xcFKn+8JiahWI2Eo1Gpb2yU5qYa6agLac4jV7/rNyc1c/ngQLfcTGS0r460RVRygvbCA0QOMhJM0o7kWkOg7/ZCVhWVFW+zsSrh9YRE6xokKmkZ7G6UgZ62YrvTXktLayqVT4LElmZED82Aw8D54vWkSh2QOy8etfBUqW8sZxxzLJPNab3O9NAGu59LexlrGDQwVVdTBVlOicysoafjmLWlsQPOKMOgyqVloCEv+bVFGT7SI7We4WLeg5wsL69r/WlDPsOz09HerN5PF6Zz9WT8JtZyMrGUlsGWmIoQvnY9eAu8orOJOxZV6QRmDVZpkLhmrDR2vP10VwbJ/crgu91s+A6Iutv6sRlyOkVgLhsgqaAlfnQAaHda9VOvt3rHg6rfQ20/P22/wuC8b/+WpXsoBzC79kNPRD0AAZILOsl+B0LNS13YxMk0Dxin3CB5eYy+vVuAJOvo7GpOMxyjozPUXp4d+sGn+v6WwILNAg7tdaC/U7MkF41GTx8mmS6oDszDuGj3b06kZTOPoe/lk/OM3Ew+qMkgDYju27C8UK55Z+6/Nmw3f9m0UQ63RLilsgE0H24W6W6AXr11C6Dmi7JtX1+nxOrr5fJ0WkPPDuQLPuSZI3EdR3gVrkynVMgOj0aPh//gFTY2M/L33xiV2pY26W6rU8bYfLKghtBgS0T6GgnXlbBhL16bkuX1tHzb44fkhcm0phOJw3hKb0hjYFOgrqMG3djUKPlQVL2R8VBeNtI5NfJy2YxIOindPR0y2FWv6t1oMEVCoWI6C7JAX7g4Il1drRqqcTmEeA/CW5PLeR0veHsMOO3ph/lIIGoMZXMKUEZN+1xPTNlcu51T1Y47B6XBJ4wHB4bVQtJK8cuCsL5mMxlN5JheXpC3nGqXoUMdZV4Z89qboUaj4fUFb8V4QXHan1OJsmfXcvLVWxuaquLJgXhVAOZq3/PVdD/yFmBxMKC7ulslEi4xFf+5t0PgCxcWCiUUfInC6XcPugVPN2MXUuIfRa6gn6mjX1i7+NgWW5VhRdz7TD8gTfkW3iJbVRmubA+LQyoHp+eD4JgZFnss2weYK69f6d13ar/yd9+m/aqqn68Mf9/4+8D3eXn9XL3LZeiL7b1NGf7+ZaNhUeVU7Q83qfCiGCASBVdOtrA/wJ5oSGALLJTzcKgYo2+l5gRHaIEN7nBrdRmSX66JiusXDAkXwONKFpA3TR5K9cBOkCBxYgVsh/PfsTGRm00kzoFYP95q/m43Ru793OFr3BrAcpDSXFSmT+UtDiop0F1nWC3NLL3F9dWvXZC6xkaJt3YJpgMeO+fxQ4X49mJWQb+E+QDyAhLGq3C4GYBrUD02eEpWVjZkYmpRok2t0tpcL1kJyvSaMZQGmgLS04gXxlYuwktXJlaksDovQ73NEojXSWKjoPiehZk5WZ6fFwlFZDYdk1AkqmHWzRy071I4HsMjXlsrnU0xNVIwWsADKTMKz/JmSkZG72rdhob6NITJXGFs47XB07aSxutV8tpYiMa8tO6AZgBum19kJ++qD8iprqiCtnfrFd1p8OFpgRkFXb++vkYxMxwCeccNwlbrIrMb9m8Fq2cyktzYkPWVFQmGwtLSWCPPHG+SBp+mz1bP5P3A55AfaehIb9lcwTgnJ9at+awcbgnJsSozpO/0jq/m713Os/7+DmlsqHtFsddekSDjysHKxGGB5U8W0u1Oi6/mQf6g746Bg+HoTvGUh0eApI7kBaLdWXwHm1ETLuEtlOru9lOvErqYzaWltS6sp3tWdKJhAC7P393UEzfhKT7HADqo0+qDtgm/15xGY1Oqi9PV2fqyansY/qcgtxYKmhm6SPGnbT0Dpxos1G7bh+4Fv+GS27rf4dHpqhNl22wHkL16Y1ImE5vS2N0jRzuiUhvDE2LWEJ7ZWws5WVw3hezB1rAymWAp1QZz0hLckMRsQgUFNzY21WtFGIjEgpGaWklLWFMWZLOZoheJcQW9e24lLYP1GZmemNSUAdHGFplZWJfHDjdJbU1UPUK3bs9LtqFbYjFCYUE1mhxHzCXdJD+TOSiMRfVEX1QawKTMLcr1G7fl0ECXyuSTC4s0E5dn0lIbDSnTLR6z5Jb+M4BRtB3V3lrSL7QKuBfMy7le0xbCK3U/kUwTDsVAKsl7WKk2KQkTwWS7ceOO5HJZNVjqG2qlpjYm8WhE1tY2pK29Vc4nEPoMSC6bk7mpGcmmU9LW3SnxmloNweIh2w2xACDyxMSMnDp5uGyuMPevzeY071VbbUFOd0W2Zd7tdlw+Kvc5sK8zWk1+4+GwYHg2c+OlC7fkqSdOaFj2YT37INsfyQHGtRo4fpe0/6H2+dan+nsBYCXX871llKc80OmjUv7lnXj/emxdxr31s8m5H2XvRxmvlvqlcmAiSgYOJ2M2VHeKDOTz0tcoMtBs2ZrdhTGDqxvgLQBM7uffXx9PKWgTvQ8MUlgxiI7h/eFeF5IAF4H68aN6gbEYGb0jx48f0lO6H7D/sOuMB4f8S7cWDLTqAP54HtiQ8b75U5a4ecqfW82F3c4PZf1skdw2HMxLR43z4Gzdh5OJDbkyMittsZzEY2GlENfXGShVN3cFv+aV/s5yBQ0fwb+7E9OSSyXl+HCPekHcu2BwJhLLihPrG+yX2WRQjSLUjKF2w7LEIwSYuD6/JlN3Z+XORlimZpelp71R+hsLcvrEIQmGQnL+0phk6zokG6mVZjxIsZB6WMD9zW/Y+HepY1BQJzXFkaaCrC3MycrSqoZhCGHCmiI5K9idq4mCJHMhiUZCxdDUTuuiXwYzm89LMpXV9zvUElLhwe08pbRJNpfT7O1gXxRT58DiqmeTle6uVllZXZempnr9+7XJFVlaS0lyMyPRQkrC+bQcOtQtl2dyklhck9RmWlo72qSusUHbCOOrpyEgw227Y06ub2zK1avjcvbMES+7tY0L2hKw9eVZU54+3bW9tMDDnlcP8jz6Fu/Y9PS8RKJhqa2NSV1tTRGn9SBl7+a3iP2puOLtGXn6qROvmISbZKUH2xZ4FhaVB051rAo3yNUd6oEOnecaRg4LiR+MaKcAM3BcGMgGpQF5DehXCkdwL7+pLMPF+V1KgbIyHNjZM4rcqaWsfr7JuR/1o2znkXCMEn13L23CftbPvfv27Vey6l37ldXPl35h+/qV+qC69jMAqQObuk3Q379sYOYdM7e/M2BxlXNyXdzISbCQlXO9MY2d44afWclqOGAtlSuK//U1R3WDefFOWstojlt5MEho+5VUThe71rqQHPJSPuyXK94tCOZVsvH5oNfY+JRuYhsOxfIAACAASURBVEjPo6T94CXuvUYYOIn1nCZsRHyOmDvvikFJ/6oC9bZje+uxU5wf9xl/CmLOMQ5KODuwF0daQpqglPDSdn24kcppWgcYOePjU9LZ0aKYFf+loZJ0Xg2U0blNSa6vS2ImISeP9sljhxuNCu8MIo8xcu3GhAwOH5bbKzCggqqhsw54NpmT65NL0hndlHBuU4YGu2UjH5LLU2ld/Gs2ZiTq4cxYCw8PHZJYDRuSyPg8AO6czoHaWETVohlHKCU3xQPSEs3K1O1JzSNlzLqYiv6BfwDTA0T75lxaMuG4NDW3SLw2rkaCS6aw7drgpVTRcFUur/NF56v3bAwdDgKVubJoEoyYi5dGNTmseYyCanAxVrOZrNwcuSN1dTUaXs0FwvKNsXUFenMYiUhOmvJLklxdl6V0QJayUWnu6JRoPKYuJseMrY+KPNlnyXR3umAgjo5NKaunva1J60UySCYO43Q1HZBYiCSh+xeC26lOB/k9BubC/IrMzC5KXW1MiQkYPMPDfQeiLsyYoG1Jarq+ntQs9oTNAXWDE3xY3pvt4CZ7aWsldKQyRnLw7JUbNyelrbVRAp9/KeEpe/k8MC7W6ygfPtCol2mztAG4hJXFpdvznjilXt0kfJ4gX9nFTaRYBq9nNBOlQzql42IZ3knyQernyv5nUD+l73sMKaN5W/c746Gs/ewLB6IoYaVKECf9bVGZ1suw7m9rf3tr2a4PtinDefjoXxIdRsOeWnTeUf0LStMFYIxIWCYPYbYgXQ1hPWl7r6ceHdY+wiScxqPkECuYtwdw5jdvb+omBSi5tS6oxhE0c4yfg7jQVCGUQ26sasNfzt2cyWb1lHvjxoR0djTLkcM9B1HVqsrES7OwnpMrsznN+u4Az8roJUmqtwGVY968+etXL/bGjn+MVM5Vt1AarbcUHtb2ZP7mslIXzulJnNAFXhb9TSCg2dnZjDGE+YhNGy8CaRaQlEeQrHiw8eYHGJullQ1ZWEnK+MyaxJrbpL+7SU50xjT85bdVWeCvXLstq/FOyQUjcqwjoolemW94P/7yS5ekvqlRnjndKa1NdTouR+ZzQoLQ+mBaQpl1GRu9K0+//pTUxqOaqp7wUjJNeoac4M00aQTRfFd4MKL5Tbk9dkc9M+BLXMZ02hCQJ4wjphmssOsTS7KympRITY3EamslEo1qCAujwwFvi3PPt1bqgcvrG3cgQS8nJDl5oj+mCsuVhiQGzpWr45rja30jpe17+HCPeo8oA8NLDbvauM7ZC9OZoperp56QVFZChYzMLazJ1alNae3tkxB0dgDlwYDiuo61g4/aHTSAviZkMjO7oEq7JK4F91PCfhpY/VG96BcM8nQ6K+lMRuuNx3ErVXPewRl0iII2NtbpWL9+Y0KGhnr135ZKyMpkE8fD42eX0X/8xz1uPWWMMLcttYYnGAk2KpvVNoWVuLGRUhHKgf4uDUtRv4elZOyMLKQ0kEXQZ4etDtu103b97dZbFJmTyU3VkqIM2gpNqcCz5+cLpeSYJdDvVskxWZucl2dXyTF9CSL9LIxqk3ea9oO5fJ3lt9fknc4TQ4Ntlxj0UakfRg1xbfgrSsDVXD62EVlk3p/81Awgo5mWKPAlTZLt28+1q6PhV5bhPjeZdtO50fbz9S+4BwCklofKNHdqoyILqymldYOn6WuJye35lGxm89JZH1KgsBldBWVFoVV0K5HRkzgnTvRLKA+Z+qXNghxqNiMHR7qy4Q6IfLS0gQptTrED1Yinuc0KfMXU9KJMzq5ILJiXN77+pLS1NlW1Jvtx7PvgSNJnY+DQttcSljnc6UNY/jZOxibB70+s6hbY4twL0M9OP6eUUHe7sQOAGXAw+kdFrSsdx3lpyK5IY3BTOzMai0pbW6OEonFVCOadz3RH1chhsbp2/baePFm0+8CseDoynO5Z/J//1jU9kT72umPS0FivJ/3Z1ax0NYTu8RChmHvl2rjkW/oVh8O4ff2hmHpewNb8zddvyfGhHjnW16j9rzpBkBTUoysyMz0vM7NLcvjoYYlHTbMGdldLLWDnsEpRbOZEPTds7PFQQS5dHtW6nzh+SI2Uyj7VZ3ipJZaSBfVITc6syOrqqmTSGfVi1Dc1SW1Dvc5xMwhtSJXmbykBsi78bh3I5xWYC429cjyzoa6urqshg/4OLCZyE6Fs679c/QA/8x541qgjv2+OF2Ts5rgU6tqksa1VVybA4ND0m+IitWHTWNrtRZkvnb+hBtfpk4PS0tLwzyJ0YuGmrIZ7MNIw9ABMnzszdE9uOmewcR9j8ezpITV6MULOX7yl3iu8lSgLO4V0yArnzg5p2hJ3+MT7Nzu35O3Lbn8MaEiRMurqTH+Lek1OzsnK6ob09rZJc1ODRLZD9u+2o6q8z+3drC+8y/z8smoiOQMNBW9UxvWwVEbksQdt5V3CkKSNR8buytGhPl0XNpIpVQZvaKgzDE6V9Xzt9gNuAQckxCXLIqbj0BO54jTJYuFPiXDA1dlV8YCMkcsvKkQr5SOrbn8o+uA7SNPQVmt6F1wkEnTrXjFPWM70YRDAUwaVuqYLMrGUlUZPM8fTOjuwcI9TG8YN39FgasO7uViIJidnZTaxJA1trTKVjMnjA3FpiNvppJpLmTSzaWmuQRRxd/iFnconRAXVdnQxrykaHAvOKeaSeX2/jCkX5sOQYky4tBTF8J8UpK6wLu2hpGQyGd3MYtGIDA/3y61EVkbn0zLUEpDs0qzML6zoAv7k4ydsob4zq4sjgnlNjfUaAkSJFQbIt73ldV6GdDPG7UDmR6mIoK1z9fptOX1mWHISlvmNnBrb9PJaMi1/9sXL8i/eNKz5oYreLK9xuYfcWLdGp6XjyJBkA2FNvbGRFWmOBxX8Ck7MfKl28p6eNiG/kycO6ea0HXMQr+GLdzYVkH22r0ZGE1nZyFjIaTO5KQuzc5p5vL61Venp4QienftTevVAki9IUzSvOjl+cTzG6/zCsly8OKrGZW1dXD1JeE041Vdeym70RAYXNgqyvJmXhkheRicSMjqzId0Dfcqw4hpoDkg/zDQv8e52Y9Np6PgNL+qcTKY0T1Jra6Nmd+ek/7ByU7nNtdpwjbbn/LIqNgMcx3ty+eqYel2aG+slFo+aGrXniaON2ZwxiE6fPuJ5zQz0i8AlYyYYCmgokzHQ0lyv4bvennYZPNSlGz7eN54F8NtZBniFUIRm7JPTi7XHYZtOnhiUeNxCkdW+307ry/2+p09hDdJGGF2IoILpIsEs7c04BBuHAceFIcZaStvhyYpGIuph4l2ck4WypmfmNT2OpsZprte25QDuDvavGTgP0msH8FtnuOLN4PIvEI5xhJy8Um6rzLJ9ANUtFglLzdHE+ZBFFRS7MjnQHSrkZbg9rIs/ISCMl630OnhHfuu0dCiLz5Y28nJnOSOnu2NVnQb38s4O00FKhfb6kNKSNRv9Dowt6LTE0lm0SOi4njcvVDVeIFdfBAAvTKUllRUZbAmp0i4LAeG8ajM0uzJ5L8IM1xIYOEo2dmuies9oaU09UGEQVNuGbpwCXuYZldIBeOw6awPSEMlJR631LxsroEDwHquZgIzOJqUlHpCGUFp6e9qktq5GvQq0MW72a9cnpLurRTdUGGpsBrl8Tjfn+10OVAuwkntDYQtNKZaoILK4lpKvf/O6vP6xw9LR2rBlUYByL18dl8ND/SKxetnMo1UTlG5NJGs4NLdJMx4A8CLkxwJcmUvLPUDbLC8yv5FX7E5PA16ggNxI5BWnBg2cd08lN2V9bU3yiONFIhKLxyQWj2sIS0NDW1hPzCfYXMc7QtLXZAY77QAAHlo2GdrZ9DgNwzLj9H8/Y4JxqKlwcjn1ql2/MSlLkTapqW/UMFpdRGS4LSD1Xohxq0Z0YwTMEReaVn6PLHXGmzS/uKLMrFOnDt/jVap2XG5rZGWyyhRD5BQvCu0Sr4mqB8TfnhirDohdGc5hswU/4zbl7i4TdKQs8C4Y5qg0M7lQ0sfAIOxO5nXWuiNHSC5qhyDnCULfaDMJoDutxg11w9MGIBnDj/swBGDi4ekpzvN8XpXUZ6YXVHuL8OPqWlIVs598/PiBGzZ6ts1bqFHHUQAvbFpujdxVXAzf0ZbUG8VqLt6JtCxHDveqZ2lhcVWWFlc15MS9Ad3vQjq+OAgByGY9np5ekKbGOunoaNHfVY5/NXCKIQff5HAnLdNcKJ1gNdbnhKZ8I2arMnSjK+o2bFHGFgwtBbJWTNJXTf08CA3zgEFheXuc7kWp/TRhqIeZ8Lt+Xd+8HO2nFFEviakLRXBqR64e44Z3Od4ZERIg4qHBaEAXRMOBu1ipOOkRXgG/s19ehvs9lr0Z1VQ8HvoewYIMtkRVBXu7+jJxWVhA8IO5YbPe64URC1X4xhzx9by01oJFQa3Wskjv5aJf1Du1mJfpdUrwDBzPqNRM5yh9k+Xaw8oY3qtyDbBQ1pZrgzeGwQVbWbqSaHXVaCWLdrggJ9qCUh8r6RzpJpwyzSBCNfH6RqmviUprQ7SMUcLJHkl5qNmcTlkAq7lgUY2Pz0hzc51u5pwIWd/cGsfp99LlMTl8uJQstbJ8MDN4gaAzc3LkhGltVAobsdmRX4p3Gh7qUxyJX7iuskz6BsMfwHNJfFTkziq4HjJ5+9PaFCS1mZLNDTKhr8jmxqbUNtZLS3u7vg89o8a4jz0GFofwx9nuiGrxEJaavJvQDYf/XDvsti0ZF+A4RkfvyspaUoZPHZdsICKrKZH6aF6NvfuFkHlf8HbnpzJK93/T4NZYKcNezalWUEN9jb6TbngKJt05xYs/1OE5ju9hMuItwQtAudZmBfWcnDszXHYvnsSp6QX1qIDvMGiHedkRo4RQgMFHGJK5X8mYZH3A0FHMVSaroVcu2JWkrqhUbt6qLzByMQTu3p2XjeSm5rrDE+L/rTOQMK7RLgILBHAZo+jk8UO77eI938dcxqjTsGww6OUay2uaFMLLGNS2rpRWUg6Fd+4mtE3w6IbDMAtbVVqDi3lJKg9YehvJtHr4CEnzeWdni86xrbzkisG5F1PhVCltEXMuIY3remwpi7nbaa8S86Ed72M0UUE/rqWoyOkp5FKWv+xKufhHsX7ggmgbvwZFCZNSar/Kd79f+ykYk4SEql1hWBpmEAsFarfIo4NpUFpv3j4vtasJfrmNpCjp7sfjOMxMZd/4UjW4NAt+dlpZ//pZNkoFt82LxR0vAJsjmhqc0mHNnGgPy8RSRhMMckJEOfZoR0z6msL6HgwncBY7Xc6z9TCMGzUrCwi+5WUkYYvQ2EJazvbEZLB166SQ9puCTjjnNm5ra96zMabGSF7kWiKnuX8oG30TALG7aa/t2pNyJ5dzMqJUcdNtcf1rpgisNUtIy1bpjBOH+fDPa2VH+hg8MIIYgm4zxptRienRRQ3huGxaxwAeOXe5cIpnIxWBxP53oX1v357RExzUasCJ1VDvWSQvXhqR5EZKN03CBK0tDRIKmeHMxnP5ypgaJCzGlVgU189uER8fn9aTNaBcFloMLt4D9Wrm0tHhPg+8ef/NGKPupclNbQ88m+5S0cHZrBoOYGQUE+WxpVyqFAkUZHVxSVbm5yUYjihOp6auTmrravU3Doi5mc4pju1MV1jGJ6bVmwTmwc+e3Wke8r15hNJK5+bk3NXZomwvZzB7WPEdDy6sYWtpG2GwzCpXAbdRE9pgg6Z9O9qb5MbojI7L4cGuMjyTY9H4N04FLSc3i8Y4a1BjY62m2HBrCRsxYwADAM8BaUEIg+JdAXRNSIXNc2JiVsfExjqZ3QPqMcDI4/7NVEo3Z/KJYchuNyZdeF4Pox44xK21u2l72xLyupbSLngFSVpa6bmw8i08yZ9kaec3hEkP+mIOYYTheWN8KOFiY1Pbl7mynZfR2sZo87QlXimny+Pex2+wsm5BLoDIQbv7wejuHZVF5RK46QN8o8wMD2+19050GrcvYz3ZGmgMCNvcKsvQfEWubG/1ckaNF6wuL8P1vK4mTGxzH79S62cuX1MCJXqPOJdauJ5hiPeAZQ3VUAUAKyjUQL26FOpMNRVVwyK7LcIaUPtGBcLu/bw0YEodX+pf99nOZTPYeAd+6yArpG3g1Ih4Gps1Bhmhpu7GoGIeYIyAtcGbc7/LjBsDxdrp1v7uTk87m0d7m9J4O1DKnVjKyVqmIM0x0czNNS4l9hbFsqAw4XDfnz51+IHcwYwHMEymq0JiStouvOcQlavu1EpeLs1kJADY1fvQjR1HBsCQ1qns9SctXlqY7O9eKjItgft1EcLoUW+N5wVy41JHoqnU4XoPBvJyoiMsh1qqy8OlmJaZBcPgeItlT3ernphdbq3KbrEDlT17eWVNrl27rYYLIR0+JJzAPSoG6AFFOVF2tLdo6GCrBdltNGAb2OT4bSqVkng8rqEOnsOpknqBQ8LAZ5xvJXYH9gYvxqXplLZHU41h0zjoMG+uzuZkJW1g4tLian3gvKX5XE4VhDOplKQ3U5JJpwWJ+tr6OqWxE1JBBLA+sCntgTVJp9MydLhHvU/VXowRPCsjI3fl+LEB3Vj2crmthd9uB0LmWag+g7O6M5WQ+sZ6+eaNBQ1TnB5okK62Bt0EERwkdEn/Yfji7UFgFI8dXib2EAw6Nk5YjdDP3fh5/oVr6rED6+MMAowlQkN4DPDG0aeIG4LzUgN29K4eLtm0c1nuTSlbqlLCYC/tspvfYETAtsK4oQ47XYRJMYieePx4VQeCncrd6vuiMnJfh4aPVfUakD4H6V2cUJ0RaFvb/Vd3BRiP3pXTp5xuUnmNVAenqGtSRb4ZtQ6LFqgvwWZZvqNSBctyPVXmKvKmbYmWvE3ZZfXbuuxy3Rp7WT1peg3lvEduUrkGfDnrh7HCBqEnXi8koAMiGFAqNNmMURHNFDgZ2KkbsB/7rBsM/nf0941jVtkmVDo1+DEulR41tSc8Kn5l+21XNowNDTGLaIxfT43eZgGDA0XjxlhIw0zk9amPWh+zYQ+0RLZd4CgHz9bk5F11tQ4dGdR22UxlZWpqWgYANkYM1OlPHVI+zL2B6hmA+p37yN1YtOWcGWgfsPlMrhTU6wHz5/HeiNSD8L4PVRUa5qVLo/KG158qytrvZaFwvyEc6Txl1eTuchuIM3htLIhcmc3I7Jp5BJSB4wsL+/vXjTM1vAMFpfL7w1XMGTZgxgo6V+GQsfzUlNl2bTCNFsYu2iiIOboz0S7WviJllg0PjyUeHTAx/f1d0tgAu8Tmh6sn78OCi1HF39kIAWAePtSt8X/0MviMjaujs1lxLon5FT21g3c4e/qIniTvFz5wHhLc8teuj0tqMytPPnFcorGY5AJBmV/Lych8Ro1jF1707C0d9ySfJXM4njlyWlEeOA3CsWQIB4eznkUpeOf5q4anZ+ysra7JSmJevb3t3R2K2VmenZEnh1pkoKtRdW+qBb/bNLNEmd94/qqcOjGooYeDvjAywFssr27ItLTK0vKGLE9NylBbWGLRkHplerrbta/BmkDFZ1NfWFyRhvpaNTwwUsBwEDrEE4Q3Bs/z8y9clXPnhssEJP3v47wHLpSpYyqVVkyIw334mYcH3RaUj4Fz/sIt9cjsJhSOAc5YP3ZswMbzbibbHl+E0NFL52/K00+dVBD8QT4LLB2hLQxtjPjK6zWQ8R47cb9+5nRCwkFPWK5QULwH3hAWvxpE8pIFPfnhR3HeGzZ9U57dr5o8eDkYag4b5DxuxOITqxlpqxOpi5gk//Imaq95Bc/CxEBpFS/PVnMOF/NMYkF+5Vd+RUZGRuUjH/mIvO7cWbl4+ZL8wR98Wn75l35J+nq6PSAb2g7gepwBYo2DcajgPnVLeyoaRY+i56bwiPe4U7k/EiktArzX1GpeNlJ56WwIKlsmn8/6DKrytmORvTUyqYqkLKJbTbwHb+2dS8Aowjgm+zPhQDwIhAhh6TCmMJgXNyz8UWnv+UtnjDrQO15DlS7wHLUmDljOUtqpZigYw6wiOSVJMdGPYTwzDnZ7OcNevQngnu4mlInByZ2TOWEDDBjeay6xpGkFLMQjGkYiqSALMTTbQwMYOyRuLU0mHXezCwoaZ/EkVHG/0yT1gQUyMTkjvb3tQnhybr0gF6YyChQHbP5Yb0TzVnHhsVlJga0y7yWgcox/QOS0A/1E3jVCVPRTOldlI3tYSeqV2kjK8uKShpWamhrksaEW6W8iO/neFw/KBQvV1FSnrJ6HcZmhIXJxJifTKxmZn5mTt51ulqb6eDGUwXiAxTQzs6AYK0I4fgAuv8erjLG0uLSqxhpU5aEjPTpudns57/Fu79/P+3g2Xi1Ca+B98JLsdHEQgP3HnMB7tR3YfadydvM93lW8S6dODkp9fe2ejOjdPId76GswWsePD2yZJPQ1A2e3LXlA96mKbAGvh220bCCwELj4rqcxJNdm0x4WysSb3IbzqBk4Rje2nEOKvQCD0BGR2wsZ1cNAwUZPqCLS32ynd8JALOjbMY0UVDe3IL/2a78mifl56ezokA984AMyNzcnn/rUp+QjH/mPekL4n3/2P2VmZkY6Ojrke975Lunv65HPfvazUldXL1evXpWz587J6MiIfPu3f4c0NDTIZz7zZ3Lq1Cl5w+vfIH/zN38jPb29MtDfL89+4VlZWJiXpqZm+Tf/5kfka1/7mpy/cF5+7ud/QcbGx+Qv/tdn5R1vf5u87uypbbPuOmG6mzcn5cyZIQUlvhwXRg2pGe4s5RTXcbzDEpSqRwhvaCAo44tZVaZtrUHJtyALycqcRJ7x45gz6k1ivHqhyD0wrvDgRAM5aYyb6xpKPBgzwpak3ajmcKkeJ8/IwVVNWIgaE8bic9gx0GjRIbJyS94dPDcs+gjbVRow6jnM5vT3hB4wUnlvgLGkDMHYYW7CmMKQnF7OyM3RaTnUXiO9XS2ynBK5PJvV8BTaOOTbAmfigLcYNORbA3PjUpfgaXGeWKoKLmc1hYJ4QBaTAZnbMG9mtRftjVeHjZF8l6e6IhoafpDDEe1z4+aEeg+cdkm19drr/RPLOZlfNyX07xyKSkzHjAeY98YDfeeE7irxMK5vmaesRmBmYDTtBuS71zrv5+/w3kBmGBm5I8ePHVIjbqeL32Dow+TCAN+L526nZ7jvCQMmEohVGnuMMBpG1UFcO3pwyCZeZDr5GC3OVe0PfVBBF87whz5cHNi5ut0CtV0Z7nN/GVq2F4KqLPvA6+cBqV0HPIz6Gc7FTsZKo+X9paDUSpLxgb0gPNJRF1BdEFV5RD9BUyHwOzw95XLlpfYrz07+wO2nFFYzTMro277sxhpn9QwcvFEeOEA1cFi1GeiadTkDgyosXfUWVsLt3llvrkVN8eBFmnhHvoOBtbCwKB//+Mfk9Omz8uyzfyXvfe/7VAfkT//0T+UXfuHfy7deeEGeffbz8va3v0MuXrygi93P/dzPy0c/+hty5coVeerpp+WZN71Z/vaLfydDQwhqxeSLf/d30tnZIe95z3vkM5/5c3nPu98trW1t8sILL8j8/Lx89atfkfe//1/rCe9P/uSP5Rd/6ZflpZdelC/9wz/Ihz/8izLY33Nfzwwof9y00FuhMb4clxrCuYJSwzEgMDxpG8YV+CeUbdkcFHApBbm9lJOFpGWIht3J/Rgf9IXDwbHBMmYRsTMGaMkLsOXa4I0d3p8xwlhHIC4aZMPNqyeDNA5oJLERD7aEFeMEWN2fuHW79nObFWEnFjunowH+gpM6mxh6OWA2uLgfoT9i99QX3AZGETgOoz4bFZ8LgUpCq9QHYwOF5anljEwuZSUWDkpPE7pOln9qejUnkwspFahsq4/I1dmMag3xDg3RgAy2BFXc0ikJq6jfBjIKeK62V8y2UDF9UpDr83kDG3ukDIeR8ocAtlq7+IzZhleovVbkcIvVa+/+G2tHQh54wzAgH+bFwe/uiqUc+Y4hUkA8yJs8zJrvz7PwWuAhIcyKCOJuPMQYfACNaalej8m0P7W5txQXsoUthqED+wz2FlpG+2lE8hwnywFrFTHMysNR4PPnE87bW7Z5lWFSvMngGBS8Eg3ll/IvsWlKKQXKMB++CeUvu4SZKeEMyjEzPvViD7vjNkPXtMoC8FARLhb6qNfPNndHBbd3pO4ky0P9tqsxorL6S5t5NWxiGsu00zTtx0bDvMbN7MCGTqPBj8p3oDm3wbgNyXLVWAv6NS8ci8r/uaub9ruX66NokHqFOMom9WJjQPuG2urfNYFmTo01xPpMur+gXpvOhrCeJrnIV8WGzKY6v57VTaW9NijR7Ir899/7b+p9uXzlsoyNjsoTTz4lzz33Zfnpn/pp+cIXvqBYl5/4iQ/IX/3VX8mnP/0H8uu//uvy27/zOwq8/H9/5Vcktbkpf/7Zz8pLL76kJ7ZoNCp3796RZ555Rm7fvi0/8iM/KlPTU/K1//01mUvMyfVr1+Sd73yXPP300/L7v/8pGRoelvHxcdUj+U//6f+RIKIl9wnsEKa6cHFEaZy7OWEd1GLjL5euwrhB32dqNSuP9ca17f3y/RMrBRlfzKuH5lBzSG7NE2IJqIFjwGIMEgDjHgjex8DDY6cwdt8YKRs7ZJiPBGUjTT/nNQ+TqnMH0WbBoMF7lFcxSDx85Khya812Xh3GMUwK3PUwlnYCebqFfnTsroYwqO/J44OqewKY+85SRoY6YrqerGzm5PydlPQ1RXQesqniUeSwoaQAVTe28B//ph05CLAexaMYM7YuNccKiq8Zbn8wBtz1RE7urHpEA9/89ec422r+Uk+ot2Qyr4sG9L8HvdTAuTWpFOeHb+AUNLkqyTffMhR71Rk4hGRQ6x0e6t21wcC4RfEYBiJ4I0K41XhK9zpe8IAiy8C8RnfKHy7ca5nudzqXJ2Y11EhbGKC5PMytBo47AfgND12kPC+DM16Km6RPHrzS2HFehOJm6G3KzvDQMrYAGZeXvTVIxG+VLgAAIABJREFUca/1083a88c+KvVjbU/lA5q4T5kqHrUepkMhn1OmERmaFsFHKKOlhJIwLI6xVfx5WZyh509p4TcWt2w/z3NWaSz6yyhrv0p6Y0X/wqzJiiVWtHh3TlM2QK9prTEjFmAgrv3FJGyagOITMHrYeEcSaQ1ZtddH9NTaVlOQfHJJDZx3vOO7pbOzUz7xiY9rOKq2rk4+9LMfkmeffVZWV1fkJz7wAQ03/cXnPie/8dHflE98/GNqyPzHj/yyZDNp+cY3X5CPffzjitN517u+V5577jnZ3EzKm595Rt7x9nfIr/7nX5VzZ89p6Aqj5g1veIO8613vkuee+0f5i7/4nOJy/tW/+kH5nu9+h/bR/QwcFqCXXrqhTCqE017ui3YHC0IaBOQGEF0Eh1GJnyGj9chCQRKrKfMQhsOS8TZzY/upU189D5Y+BS8E2beDksxinJrXqCiH4DsIwSwLS14F7IpKqk5tuJBTaf9bc2nFm3FvRz0qwTnpbgjJye5YGfC9ONZJnplKy+XLY2pM7tTW6NJMTM5pYkNOmA2NDRKKxXUcotGEN+DCXWjApBvAqwSTLe+JASLaSN4cA/zmc16qCsV1BQ0n5yWldfNO2WSFnIrstdQE1cDb6zW5nJdb8znJKlvRW58r529RuqN0MGScsu49M1h9CHC7umLgIIeAkUhW9Ae5nNfWqRq7pK/bmWEYlLcXTTRvsHn7RK0PUqdH9be0+8jolILgSeWwW4kE9VxubMoL37ouHe3kxutW7NFBXxjc4IWoM0ZItbpV96sf7wT1HS8OSuZnTh1RL5H/CnzhwnzBH78s8k38yfV8m6szhowFYHczELcswyfkV2YkVbi1i5trMY66i7L/mdaPMx3GiWXcJiZv1Gfaj9MgTB08G42RnGIkplaxDbyp7nUOuX1of4vnuz7whaU8V7z1TXm4qthnO7VflWX4w5So5EI0gnmDB4eQG7giZVLFg3IE5kMoIBenzKVP3ho8C5zKEAF8sj+qxg05qGBgJddXFW/zzne+U44fG5bPP/sF+cxnPiN9/f3ywX/7Qbl9e1zDVceOH5fp6WkZHh6Wd3/f98nvfPKTEotG5d996GfVILk1Mib/9aMf1fH6Yz/2E/Ll574k//R//o/82I//uJw9c0Y+9rGPaUgDHM+NG9fVwPm/vvd7ZXFpSX7+539eBg4dkl/88Ielq6N1W4AxbU4ZMKkQgkOC/eXC4LjRkcmarD54HMZZS01IuhpsQ668NEyTD8jEoqkok0Ps6hwxKs9gzdt4curEYMaQ4G2IitTFQhqGXEyKJld1ogRuM2YNyGQt46+ywTzF31yOcZLTxKyEH0gnQGJWUxfOy1AbeK2gvgPjidAQ4RZqjwHNqTQfCEpzW4tmvN4qqaR7T8CWSOOz0DY2N2pW9ZH5rBofeA4J5yWzJsNQYpeZ+qzTnLL1zul/iebaYl10tktRwgBGYdC8svxJPi68OPWx0qasXttsVsNzliRxew0V8GsvTmUtzcY289ofrip61QXxPZGzXcGyVA173dzcxnLp8ogMDvaoUOBeL+Y9ed/AGq2nMCRFepvC0ttU8oBVls09Fh0wTNPD8ETs9f3243cQH8DOMNZN6G9RRfAIfe9Eo/Y/H68yauGEzwHOOxXh/ajjPX2UJxScVBAw8wXvkQkgVifMuVPdWGvBIyEF4Mr3t8lrIOOdWnCfv9fFwUtr4GTx3SPwesAsAvsQFiZ9QW4u5CVbAADnCQvq7wOGUXhwT/M+v50V50/bgCEXDWSV7o6mDJvTic6IbgaEBBze4cpMWgXmOMW31QU16SYhqpOdEUmmczJ55460t7VLS1O9LK2syc2REd1Uzpw6pV6EWyOjcufOHenu7pbhoSE9ndy8xT1BOXXimBo4axtJuTkyKuFwRA4N9MvyMkbIpJw4fkwTs92dmpWbN26oZ6ihsVGam5ukva1NNjY25N//h/8gb/2u75J/+b73SmyHJHUqRjcxq2E4lG63yutzIA3vK9SditkIplayMgnQOBpUoUCMg92MHfoLQO1S2vBfirFS/I1tKmwudREECM2oo9/IL4Z428iieYzUyCoQoglqklU8ly7lBfgsDBo2OcYJizebFsYSqZAA1R5qMjwOCVA54RPSxAPo4qu0NcJ9dV39spQJ69h75kj8HuPNYVmglkMdXlhYlWxdu8SjCFFmpSluoVOSdMJUNGPGzg9FITwXB/faGUMmkzMfquGbyntVRUC9FAsqBZEX6agTOdcbM2+PR2Fn0wELhJAdonlkHMeAqRTgYz6QrXx6XU2ssoepx6ii/4syHlLQsPfjvZa5/UEvM+CXVCWX8b3XUzn1Q0jz2hzhaNP94cI7+PqBqB6GHgQI/aDv+aj8HkYYLEHGC3R5mIIu3LNbA0dDuasbSpE/fqxf6upMn+YgLuqJLAMkC2j0inlbWZcnHjvmGThuIlU+3w7r1eTJYn3bTKbl6rVx1WNCYdqPxVEDx0A497IX+HyrBtzqcycYV3m/lu3zFrgGrbqMg6zfLsu+7zvuogzDz1gel0oGlA7eTE5qwwa0ZIMHAJrOs3KaQJID8RLr1/xOFSvqg9Zvv/qGjYgwmtPpYbCTsoHNBxwOgNLxBQJZloATl/Ol6YymbsDlDOOHUAoLHAaP4YVs8HPCZYE1rEFBw00UlPNOwUwOy9YcVLo3v0LtlktzoOTMg2AnXdtUCcPwby2X0BObmibEC8tLFy7JX/7lX8rk5KT8zM/8jLKndloWAFSb7HhaUzZUQz/drwWHNoUiDogXd35jTVANA8sEvrun4FEbW8xJTTTiyROYce50jmhP1JUBjJMQlA1qYjGjIOXxZYxXTXuvm1QyBZbMDAf6hFCVYbHMgGCsA/BtioHFymoICPBzX0NBxe8Y84wJmGAwDqGicqKlrTFWVmu6pRCO6cn/yBZZsxmTYwtZSWXz6k3MEp6qjcpSSjQVQjpr+dHAoxGC8uMLLds6c5e2c+FzDhzUsUQSKIpqOgNIld/xSjgPrM3xs90h9UjxezAEGI3NLY2ykFiUfHJdWppqNNTGCd2vwaMYqlxBnr9jYSqbEtafeL/6mzDSLExI8tulTW/OBArSGi/I0fbdJ4693whhzswllmV9LSn9/R3FBJu7G1V2F9MX/R9N1aC5vEx0khrTr30NATnWGX7V4Wu2akPYagCJB/o7PXHTe43fndoebwqYKRhvptxdXfLfncr3f8+cxINNHi5LaRFUyQX0qhjPljDTcnGhgM2fDGK0elibGVNoNO1WfAIjJ53KKIgafaPGxvri/NUQleJjfGkTdDPABai0RWtMd2lsHcPHJ9lvyH3z6fpPHa4MKl8mLOfJR5eDEXmm5Srwl1EEKT4S9bN332v9aCJOYVxq4NCGbLJ6ukM0La9tzgKOKx5gIqdJdDCUjsrfOekoGNN0c4oLsYvFb9U3xf4tycVv178OlFzev1v3TVn/+oDe1L2UK4s6u3xUvJcl4MQ7xam3vyWsp3NYY9Bo+e5Md1Qzafc0hpX98zAuxjUhAAXcogAL9TQYlJsjY3LhwgXp7z8kp04eU22bkqDg1jXDq8CEXlvbLDJ0HsY7+J9Bl9OubHgrKWtbsE7VXIQIYVaxAGG0EIpxRomaKbpGWGgJOQA22uuzKUnlzMhk92flIATF/1GOM8rN3Q5DKaDlYjQpfTwkqvrLeI+EgvJtRyIe9kbkn25vSkc8J4GNZcllMupiZ+En43A6WKPKxABoCXGZx8aSh8JwIq/Y7cWMhZ08PRzmD+FRxqI/bIYRRvthZOWUCWVrLR4YZZQheqhhtpIXdau1i+cb8N+bp8rSgrKNhpLhz8gSLqGIBENhyeUy0h7PS399QfIZ1JFTqjQMxsW0nczjNb6Uk7srJrLown9d9QE52gbKWc0sNYRuzrNiWN/DnqJt9uPQjoGzuLSmGxb6MS6DeDVji/YlHH11LiebOUsn4R2z1czpa4DtZbpNr/YLfSeAxYfwBkfCajTjtcCQaG1DsLGUaHO7tkL0EPXlJx47WpWH5H5tb7AEOzD6ISo8Cw82oH/mKHuUJmZNphX3Bk7NeTf5Uw8B3jxh7cS46epqq8rzzVoCcYC2IMEoh0pVTiZVAyuT86g4pg4PdnTESlBw8XNf2KQYcPepopquQ0XZjlrsfV4JjNWG8owINbQcF9LzBD0K9aOt/KBlXdm1fgagdmyzyvZztF3eS/E2/I+HZXIwJ8PmFKQ5LrKSzCoQOYZ4XQhTyDYYcDr6HJ+x5QxBG2gYYbYgFsHdelQuJexjQJT60Qwf3RTypc8du0qNV9cPPtCoG5Tl9bBFHFYJXiYdZKpsm9cFi1O06k8EEMsrSHeDKTUTpiBMwAkdo2Z2LS8tNWxyB7/A0V+pTEEuTW3qRttYE9KcUzSK8x7hzbHOKoG9t5r8tAUbE/mMiJOjAXGQmhO7WfxtU65eFBJjfHo5J9FwUG4t5lXTxbRgXJZ7NmsLL+XzGTVOmmqiktQQbED7mPmaypQWQWeQW94qqNymRaIbNWBYPeCQvT2vDK/X9URUEoFxQ5qPRGJeeqIpOXOcHE92EqR+CoD22IW860rSQryERC9Np1ULyHA05p1xITcWW8cALC7Uqp5dUC8JsygcNsaUzT0PM8c8cAwyjwG53dwrzg/FzhUkmc56bZbXsYHHiBeAYIBOzZN9URX4XFvdUEP56FBvMa0AfQlm5Xoir4ahrSUFOdyMjlDJgDVvr3mclG25j+cEjFM0Vfjv6JBtYrsNlbjxamukqCwBKuGMLb003UdAWuN59cRhoL7aLzzBLiFobV1cc2GRi40UESdOHJLmXZAY8KZALUddfT8uxjHrOKFVDhmOAo7RNTY+rV6i9vbmXYXBnHee9QANnYuXRxUwXC1eBw8O0gV4PhEZJHQa+Px5UjXYK+8PrXtrOfFXHe18G0o7O01xw3HZoZx3yusDFlNCVSyo6QInyKAt3hAHghYicO7cIi3el47CnV7pU3fCq7p/fcbRbmj7/rGjhoGnxAxIlPFFGCOxmlY8EQJ/nQ0hmV01JhKek4FmsouHlLmz2xDKfkxUaxdRFdmX7qZ1k36sL6bGVrWXbrK5nE4yAH1osuw2/0q1z3pY96s5h3rsdEZmyUDukj16tGgaD2NFWU91IQ0BNdeGdRNujAWklvQcSTub+5l5xUS9ajiYp4OFjnAihgiGUzRomdQ3UiZKiEcnlc0pYBdRQMogIerremNaBuGxUTWgRVrqgtLdEFYxvc0sbDAMCVPLdoD4yvmhOCBPjds8OnYQISzHhcHu8EPuEGNl2DzDK4tXpTQnt5HM8BhQ+HbsXvM08d5k/e5tANsk0hSBBjulOZJgzDCWWDvIS3Z9LicZMQ9ZoJCTx3vCmsPKfxUJI/s8WNiESCaKoUMeJEDGhB6qNXK8oWVhtgp6L57B10ybUsepPEM6o2FvAwcH5NKVUTk23L+rXGAYIpevjMrrnz69K6NjpyGDcbOwsCyjY9M6LjFwkAsgzQnzAWzWXg92Fy+OqBemGnYeaweeIzR3OBicPDlohvcXLi64CHHZ4dS/yfgPrTt97hZEN/GLFrvv4LtTGZ4hbz/1KaVWU4+yMrxFqDihvLpUVQ9fGQ9SP8WLeKdBZU85/R7NRWXaInQWjAtOyupOVxcfJ0ozbvyHmmKbVCjKbvX5tn3jGmY/yvDeR5Nrel4DjB8mBBshWI22GjtZXp0FhxNQzM3JzpAaFS/HgU2xDUpxtqSWfU0hBT/T5vQH7U+fqWBeDKpvaelV0HgGlkNWF3wSAkJd5GSLTLluqJWDcafVY8vvS25gy/V0f0/Snh5xnx9NrRLyyOlGZEKThklhzGp4wayG4iFJW85zX4fDFm8nJAkWBpZWGTHQMTJ9iXVtzOSU/UN4DIMZ5WOesZHKycmuiIwtZLRfAB6jGUW5yykL3Sq7RgqK+wK0yyFBjRIo76WdtTje7DtLXqtj0NP8UU9k0LScnDRese5lXeB59/RLGx9l64tvDGD4kcKEAwxjbm0zK4mlDQlFYxrWg/WGB+sthyOSXDMpejOWQ9r2M2s5GVvEg+PpBBVycg4DJ/ZwTAKMUQx4DB0A2+TsIpvzXje04kJfHH8Pd2zv91w5qPKK8wyPcyoj167flpMnBnelLUMfcf/rzg1rP+3FGPW/F+lROMiR8wvjFi0a0l9QR9ImoP6912cgP9DYUKtpbnZz8UwMOFTJWXMJWbc01xsWE5Dxbgp57Z79awEPrlRMVOjWW06mLM4sINBt8WyowJoEZFOxN/vrat6/NyoviQEFVoCNougaV8xQQY61WcgKds6dlYICi4+0RiQWMtAwB9qHEZba7t1VGp9M7UHz6vAeg60msnh9NqPJEqmzu5hcTCxoilw1tXHF3cDiWlxe0glfX1enyRw1BLLHRidOvbaRksXFRelob5c6PcXdb+o60/n+D3R20k5eM7A48xtmcGNEEF4grIChqjAJs8w9Lw2q3HgWPEB30BLJch8beuVpvbKG6tPwwj5HWsNqyKj2k4ZVLeRCeeRyyuWwyi3bvSoleww3v6p3MSzmGVYKDlaatwZzLSTuJSKlHSy5qb0TsEDHWLxfG9nmY56cyvucnph7L9I2gJmhPfAYATx+/sK4hGobJVTbILlASD07bzwUltTGumZLRowQRWbA8xjjiQ0D8mP8YbKhToz0wsO8eGfApDdv3ZGnnjyh+JCHdQGeB2cEM/DlOBQ9rPfc6jkY/gDrAdofOdJ7j/bLVr+ByQSriZAW3pZqjA/6mdCT4WdMU4kcbg0NlmuPsvgO0DnYF8rfq7HLHPrWi9dl8FCXenF2c1EfvEl4cAYGuop5yXQullhU5bLrduCwBdTfGFt9tt2925dhW3plI+9P2ffWea/1q2R/HVT9FHysUiN2UtR/Zwzcqd4DPRzaJlHmEajYMA+qflW3nxo4llfHpZPobwxpBvHxhZR01aOQayfuI20hOdTMIhXQhINkGifHz8t5sYFAXwWcerwzqh4drmtzGTV63nw4XjRUMEa/8c2rqqLJhCT2TH99+bmvyN///RfVWEU48H3ve6/U19ZoH7PBG2TLxqrntzP8gbJizDjxmyjJ5Kb876//k3zuc38hP/mBD8jZ0yeU8WX3endqoRVk4W2YkNanpk0E0HentAgYpOjFEGLM4V/wdGJUsoBQTllm+/KNVt3r2bzURwPqhXR13G598WwL9c6gm6MpSkLGckNKgX2cNAcuWaQjK/iJDOBnvOhPkcll+HEzhhT54zGjykI5Gl4F6G/9w7xz1Pj7veN2c49+xLOynjZjhucfahLpbSjlX3OYFvA28YZmaW5vU1wOOLxUclPGb09rH8OigQpbdrmY28s0YcCGoFZ7ZLBnz5vaXqqOKOOtuYy8ri+mQHENE+6loH+Gv8HYmLwzq4YGY2I3LE2ER8ldRegIbMtuUiY4ox2DanRsSgU1ldgSCKisBhjD3aSJ2G0TGwY0p2KEJ04MqhdnNxf1RMRwenpeurva9P2cbRF41rGoPLVf94UDuxr+ohyEyoJQxuBRtoEtExajtqGmSGnPSHIiWS52TaUszm33KmjJleFPB+Cd5LjHlcHfd6rftmW/3PUrmIfAXz/aiHAIsX4YILqQehuQC2fBLnILeOndfe3nCczd0we7aT+P7WJ9c2/9bCOwLH9l/esv2wNcur5x6RhikaCevIOSlTcPxlTcD6/IesZp++Qlmc6oOFs0FJSTXdF90erYzcTY6h5OhhhnGDcAIE93hYvS9on1vGI80OhwF+116fKY1NfHleVA2gGYV7/+X/6LPP74E/L4Y49LKpOSo8PDCpDt7u5SPMnIjZsyfHRI6uvq5aXz5+X48eO6Qdy4cVOTfZ44cUK6OjrUEzI+Ni43bt6QpeVlee7LX5YPfvCDcub0aRmfmJDb4+PS1t4ux4aHZTOVksmJOxKvq5HbY+PS2NggJ0+eUN0ex8Jxhg0AYphFeEfYJAi9bXU5Iwhav9I91wtyqismNxMZy91U8Jh9JFh1Y2SL+Wvz3TGYDLTLuNcQoD/dg37ujTXWHa9SSgVF5Vu9a2BqrL76zIDlVlIQfsEMIe6LhIy5ZUB+G8MWHjMvC+BcMw29Q5Gnf+PWI7/R4nLGue/K15fS/KAeGPWxMHmszGv5xsEa1SLinQlPNcbNm1UKdRkGKZXOypVrt6W9rUkzdGPAudPz1NS8aqAMDfUpluhRudhU0DgZ6O/Sk7s/7ctB1pG2hRSAtw3sEZgstJZ28kQeZJ0eVtmMleRmWq5eHdcklmBVnBTGdnVA3A8jBSwXqWN242EBlExoizGIsYF3xBlG7AP7jS90oGWMN7zg1QgRckjgIEA9OWi6eiqLStk0tlzo6cZhBuzz0uQv+7vt0r4Fwvu778TojJh7yvA2eF1A1PJ2z7lfGa/M+jmDgFi/yrp7FFRbkO1Er2EbL3ylbVnZfsqosqHtFmxnqHpNXAxm+BfVsnb3wJelMVDysJWXXb4wF8eLhznQagDWVO0QFI3NpVnIZ2WwOWiMiZwo+NSyWuektdYUVruhhcd29iYc5EIyvZJVRVUk9cE6nOqKqoeDi/DK+EJGjTB9TcUiZOTajdsqQEhWakIIo+MT8l9/4zekpaVF00scPXpUEomE/OZvflTe/e73yMLigvz1X/+1/Mv3vk+Gh4/Kf/7/flU++LM/K5cvX5bnv/lNaW5u0bLf8553y9rauvz5n39GU04kk0lZWFiQn/qpn9bn/+Ef/g9pbW2VlZUV+Y7v/E4ZOnxEPv6JT0hLS7NEolGZTyTk7e94h7z9rd+lucxcSIt2J03Glem09sWh1rAcbgmXxO18DWysqbyMJLIK5E1s5OVsb61MLGZVawWPjBqz4qlyewbD1uPPfDPmdHBrjf8zm+POCLNTua1HGrLy5BSchIETsvPjzfQXXmhMD1fq0XJzpsQkcyd+z2dWxL4B9s3YAqgQXiO4GzGAj41FVWKG+r1s5ksrqEo0YoWE9Zi3Tw/Eiolk8T5t523gHdlQEP6DGcPmxSuAc8H9jpewF8r4AWqYVDu3oDCj5QOIu7uz9cCyRlfWS+UPNgtybTYjq6mceoXRzCKErCrZryB3joVrTfur5IDI65gAC4PWzE5Ufb82F5gZwomRaESZRtCy/R4dNaCSKbk1cldxhTBBMRpMv+ZgGpbngONJJJalsbFWDbFqvEPsMWNjU/o+nZ2wt+wApB4cP7XZLTDmLbCJbAuJLUQurYB9XjJ+3Itb7LsUJrLFwCXS9Lw8ZWWXHMRFZoUDLdpyaJLuPsYBtam2foZlcRnLH079nLmhmnRe+1liQ1s4VQNA29HLnlxsb0vexwmZgyqLrp0m79N+SrO1zaPEaPLot54Bay7Hrfpxu/71jEqvv7T9fGWYd8/r3yKF2sYI9ee0HAlaHh+8OPGweaka4iGlweJVYKEiRNUcfzROX3g2CEPhUUOI7EhbVBdNLjw7i8m8ZoXmAmjJIkCulaPkQSJrONomqaw8/8K35JO/+0mJx2Ly3d/9L+Stb3ubfOhnPyhPPPmkGjsIFLa2tEpnR6d845vfkB/8wR+UT3/605pri1QTFy6cl7NnzsrC4qIkEnPyAz/wXs2M/uUvf0l+6IfeLy+88LzcvHVL3viGN8idO9RhU9721rfJH3z69+XcuXPy1re+TTOs0/Y/89M/I3W1cdOs0CSvIncWszK7npN0VlRk72g7SU/vzWqNkc07X5tJSzJrgN/mmrCQjkPnoacZg+dEx6qCqh2T0safWxKdoXLPOuIsmnvWFxcm9+Y/xr43Zxh3GAu67nihH2flE0JzIUBnTHCbY0VhkDlGl22GlGVsLsJtqsRtSGNb/zxKcyZPKNXwOvypUhqK57HcWvYaec2fRkoGwlK0RWfd7rFXPG91bUNxLd1drQpYZyM7dKhLFWx3E46o1kh5kPtN/n9aJu8kdKMFdPqwLvqQsQk2jjnb3xSS9vqQtNWFioeSh1WXg3wOISLYSRgzeO/CJF4OBpRRhcDd4ODOeaUYV3gAweLwO0T1kLPAiMBb4ldb53vGHxeGBob2QV/UB3AxYx56OfWpBifEXCQ1Dusd+J2igfMayPhguk4NMu9069ZvFmRi/07ZlEWSGD8Lrz8Hn3lv7PeaeO5gjOaDeXGvVDwDXOpN9/AmJNsMSUFaawNydzkrRzui6sZvqzO9m0fhNdkY0eUBm4KEf5/mxTHwZCUgF6n66zcn5bFzw3qC0k0xYKJWJKTE+/Lbv/1bMjs7Kz/5kz+lWc7n5uYklUrJ+9//fvnKV74iq6urmkPrqSeflE984hPS0NAgAwPkbKlV787zzz+vJ/Yf+qEfkmvXrslnP/tZ+b53v1u+/rWvyfj4mHqHGhsbpaOjUw4NDMh/+73fk7e//W3yzDNvkc997n9JYn5efuQDH5TFlFG4CXXyPmwKbOCtdSEV1uttDKkKcKXuCDnB/vFWUpriIVnPBjW8ZuEdX/45r23w6GhWcF/4xdrNJ+JWBVaC8Z9Cy0V1ncwzU3yuf7B4Mk0qzMd8UhaVl+3cAxMzuHT+cW8JE61sRbyGTvNIMT4AqTcL6qEiNGVmvl0Y7SCPMRWLniPvO9XwIS1CICPPHIkV27La+csJms0HVz2nZhb8hnqT1q9m0T/QCe4VDi5jZGRKMVLgQfaatmGvdTUjpyA3E1k1cpCbON6xPykp9lqn/f4dRuTY+JSuMeEQAPS8pDMZWV1NSk1NVI3KnTw4xXnogeExmpaX11XLCAPHn6QSY4ODG8kx/Ura+/1e/vIw3jBwnn7q5J7HOWQP6j483FcMyb/GojqAXmMx1FMieXc8qrRbIM1/4i2aimHYmh1lSQ/vTelwANXd9yKdYedOzOZ9QxTO8uFgbU+vZuVoe1Q3XTZM6O8om25kSK64szLnvlfaKxAqOGEoGGxmdFeaAAAgAElEQVQIxZE3CxYVlwuJuA0L8awr18bl8ceOm9AV+yTqx7dG5Wtf/yepqamR8+dfUu/Khz7071QR2YWV+Pfv/u4nZXR0VI0fDJVPfvKTmvfqqaee1PQRZ86ckUuXLsmX/uEf5Omnn5bp6RlNAvqjP/bjMj42Jn/7t38jz7zlLdLa0iItLa2aO+u3fuu31GP0hje+yQycxJz86x/9tzKyFFQPFDt1S6153sAUsSEA0sQwgcKPcaCYsLwo0w1W2dRKXk50RmVsCbE/knQaVoyQXdEAUGPEGtF5S7TN1FC/l1DgD9O4OWEenvKeZa6okrvvY+XbeeIWziuECYUHU59dNLAKEKwMlxEISGNM1AvFuxM6ggXGnzCQrD4FNQApA4kGjCsMGg4lAODZSJ2Ss6tOsbqe4URakppgVvNhPQgbUIUFVfjKDC4nRnhQ434v5ZIklE2F5KWvOzusqssPC4Pjry99gkF6I5GTcCAvZ7sjZVIOe3m3R+k3eF0QsevrbVdDhrHK2CCcw7ra29teVTiHdyPchXFDeHGgv8MLQeE1EVlb21B9GxJyVmbnPqh2AayemFuSc+eG9/wIcnbdnUrI2TND6iHXOY0ODtQvJpIDB5u158XJfSe1khV4Lx3Sn6qhOPm9Mu4t21EqyxlargwXTnLlmJrxAdRPQYpblb33+jnjBg+MyxTub1cXPtLPvBOlyd7b2/LuOgA1Z5VRYs1IKi3xDt2uRfg+f1Taz+mksGk6Y0DrnM/Lk30h1fm4PJOSJ/vjakzMriHeZoBV3Mtne14+AwfPzZXZnMyvW26iEx0mQMil4au1nKrjcoGXOH/xljT2H5bhrlrF7bAR3bgxJn/0J38kY2Nj6pH5/u//fnnLM2+W6Zk5NWIGBw/LD7z3vfKp3/+Ugop/6cMflqamBrl9+7b8wac/LTPT03JocFB++Id/WKKRiGZKxzgivAWuhs/JeP7Hf/zH8tJLLyk+53ve+U4FGv+PP/xDectbvl2GT56Tr/3jF2V1ZUXe+e73yUImLon1nCY4ZWOyRK8B7RNArwPNYcVAwSDTd0vRR2nVrmmrC0tfc1g9OCRGfLwnol6fOyvmC3GGiSVZtd+jkaPj2QvnFEPb3tjmO92/ffRsxbN480CxLgAZnTCfF/bCL4NRpXIKHiZHwcReCNoeimFTkJqwKX8zufDMdNYHpaUOvIGnmowxBnNRUDPegoXjzS3qBLtvYjmvVHnVy/GAyrpO+gy5dCol0cyavP5Yq4K7Dwqz4N8F3Pqo4UcFWFsjbqV3wsaIYJyGObzQM+9j2d2rE7eknAsXR2RldV3e+Poz6k14uTxMrDkLybweTNAYepCkooZ5gRqd0Y1yv8G01e7gqvEyOStDw32KnaGN6Ueo2gD0SdBaDV6F52MYsX7Nzi4qCw6RPjBejBk+x3A9drT/wEOiSi7K5VVlGZwP77LXC0MQBfnTpw6rFo6Gx1EydhPCMWRcB7vTSZEB5WM6OfwFhfjZUo5d5bA7W5XtVzV2ZVveFj82RlcqH+ajxOB50PqpEVHU7PBwLV4s3s/mogY71c+PRTKjJaCubbAnziS5X/sp88PL1ePc7xSjGcf1NLy7+vmZTo426wxS167F/nVYJMdw87FYLImlp4DsS8XhL8MtYoq3KrLkPKYdhgDy+154zVI12BUN5uVkR1BBvGykCObB5EHPBJG/ppqQUsTx5rxcF63N6X10MS8zK1k93Wv2ahEZnc9ovR3IGNfxxctjMpFpkIGeZjnXG9fcOYGgZYN2eCeowYQ1CFthJKkWjBjGB9ZWR0NIQanGdHI7rctmze/8oFYPRg7TyEcJv2dj8UgAzKu51Yx6H8j3hYcKwUVlGUVCKveOkdPTgAcnrO/IeJ1eLUhtVCQeEjneGVHjCIr4neW8PN0fksUNhCeDcnfVvDM4h3gXBcN7atRFDJ+PYbnl2DFgmhlG3virnHsqFKleG1IzmOFcPv4sNGX2jKX5AAdD6BejFcHAol5PxeDazWhzRtxKyuYjxnssHFLDh00VKjmpJCSblKlbt5QJdWK4R2riB2+s495nTeNZE5Pmpuffhwft+f42h4pOuKO2Jq6JF2HeZTI5rS8U9GoMFMY3J2YE3hCQq3aT3e857sELbf16gMIZa2jMoBRMGxJ62w3r6AEeed+fgsEieS8btzOYAQ3DGsLQASfT0tJQVd/Z3qD/qyJ5ANsJN7rkwOPj5sE5aMyXZaZf1jrQzg/iMQIYjYGDYcZYVq/n588niiBj9WY4OKwnJ+4Awo4tUA4ELg0k53koL8MHQvUooeqOdlLlzkvkPbOybNtoS/md9qN+TgDMnbx4gL4jeWYU7+KBBp0QWEW9qVMJXG3v7wdBW3jGNGsUWxNi4S9pCtkhyYzCEk7HnzQTT4exNTTEowBjz81f0TcOKKl9QztVgIx1kvvbz3tpfx9s37+O6WJlOLCo8xJZGaX+dewuhx8iVMM7GFvGLgyccNA2VPq6vT4sd5azClzFqAF4DF2c9wIbgjenWvzCfiwyqoMzn1UWTHttQIbaoKAS0slJS21QxcW4NlMZef7KXRmdT8vjJ/vkdG+tV99ysTcXRsErcnUmLfPrWe1bTOBcISi1YRKrinTUh2W43TbEikhNsQ01dKmSAkbzpn1oJ7BMyiDxKWXXeYw0dz/4FDI3k0YBtpgb+5adPSctNejbkEfMFH/BH8GgSqYBiuelpymqWd9rI+g2eWGdgGUMz+aDihcLeYlg/XilEqPK3B33G3+Va4MzLEosQ+czqlwbDJ/Dfae6IjrWMHKMsWXzdD8oxC5M6cpzekD8ubqekpu3JuX5SxMSqW+Ss2eGpaO5RsfPfjx7q7HN/Lp2fVxW1zZNwE0CGrJIp9KysLjqiU5GdR4uLa/pyRxWDMrbM7OLqh9y+FC3hiv6+ztVARYm4P3q68gKaKuMjk5JS3OD9PS0PlLsrgdZBzi44FFAWJF26uxsUbA3RgWGIJ4O2oB/Y2BwiONPvCmxqIWQqjEUt6orZS/BKppfVo9KR3uzsjTdxf6xsZGU+fkVTU+AganKvXuw7Jj/AIsJV7W0NqjxC6X8xPGHY+AQWgK3CMD4QQwq+gBcJOEugMZKUSKbeNHCd2qcnhHiGsttxm4zd9ZfcaP3hVDK8ln5OnrLMrwQkX+ztLIdc8tOapX14x6/qNdu62ebLzonNkxcubYouxxRluXaUecxqtxm42TeXYiIuhkI2Mw/Dc3gudDPnUloOWwUqxAISE3IgJCc+MzrAkvDMBAaHfC76LdpPxfC09u9+jljw/WN86yoYeINeteuFh0rfe767J4yvLCAvw9c6NK1X3GMeGOHnSSTM+C0iRZauI8y6kgguJlRDwYbdH0spLiNulhIFwjur4sU1JMz0BIp4iEeZLGq9rdsVIRfRuezqoMD8+ux3ojUq5iYtZkzutAtuX57UV64Pi1Pnjsix3vqLE/YFosM5Y4vZuX6HF4gwNeWLZthkUV7h5NYfVCxG/e7KAdNFfJ4UU9CMI3xoBo40O3Jgg6uic9ow0rQMGMPkUUwC2p858xLyiJ3qBn9lqD2za1EWrVFwNqAP4H6jPfi0kxeF3LHYCoB6fmtxxv0JZD1z9PdjD8HNVcckHfwUCNdTOHawliep9cLYTHWsDl5PsZcf1NQgewP0xFInUYn5uS558fUg9t/7Kj0tNbIUHtU2Wl72Xh2M3Z57pWrYxKD8ltXI/V1tRoqQvPn2rXbasyge8LY/ebzV2VgoFPF0GB7rW+ktN/RDmGTvDs1p3o2UNRZY1hbnDfYrZVs/niIFAMyv6wKtmwmTY31ew7HOSPWb4Sa1pcthy5Ef1BtWNnOeAIuXLylGa0XF1fUkIG6zHwnBQHqvblsTnExHAwwLGgL2tqlZ6mJx4pwA6dbxH1+oDht6NZH/5GG995IbmpqBfqD/sHYoo/9F79dXUvK5cuj8uQT6GgZu2ovF3XBi8MzMDLmEotydPjgQ1SEyngHdJ4ODTwYSJ12I/yOoZbcTKlR+qoCGftZTSzulUOB7wkNEdPXhdkbKTScJtErmNKwF+FSkCJeCj7Tjcq3sbtTOMBafhcPB3XBJuYPxdZpNbCZUBMMnFfKxQauxp+vjdlsOmsLsrCelQ1lp5gXhJCOgkgLeaV5Anrdz8zH27WpM1orxwD9gXFDrh+0PTprRY63hyz05ArzmEAsCtNzy/KNy9MyMDQgzfUxOdIW2VIV2AyTnNxc8HRVvAq49QgjHZbZE707y90DFsZA4QJYubCRV2OltSagGzuU+8YaPCr3LnZsHGtpM8ZroiHF5JjBa2wifkL5L95NG14nZ8rSMK9G5nMyv2kCX1yWrkHTJ2koaG9La3kPleaaGciOhm0G9b29iToy9auPWJ4wCwdW+r8OfmbRf3/3lUtS19omLR0d6k3DYHVG30HVgE3u/IVbSuVFHNBdjE02YMJXbMoNjXVy9dq4nD19RBNkVl7UH4/ByNhd9eiQciSRWNINj/td+AkP1VxiWT0KfM7m+6ChKebGRpoxjNFvAHK8nIxTsDR4T/GaPgiuZrftb/CHvKysALS9q+KdGCuo44I1un17RpliKItj9OHNmZtb0hAWrCT+jSGDR0LznxUK0t7eJBAS6CMSp7r5g/cFSQD6yoVb3fPxrOEZI9xyv4v76FfCO9y/1zxTmjxzcUUxObxXc1Od/P/svWmQZFlW33l8jX3fIzIjct+zqro2uqqRaDW9DNODmRAMYIPMaJAAaWwwfRgwfRiz4RuMGWZ8HKkZDQIzmegx6DHARENrAEEjqqurqmvJyn2LiMzI2PfFI3wf+51zr/sLT/fwJSKrs4d5WFHVHs+v33fvffece87//P+Dg72fSGqOZyZiRuTo2LGg/lT9wss+ssZ4q9jm35cycUvFGHC3kmK1eoAuiqKbq9tQMQqcdONRq9TwO7l3mNTBcWBGA29ymgxJLGSnZAQcDctszKoW5jbcAifwIBi31hfxeb6v4Cg6Cn/tqx7HwJzkFKPCOICl4HNAx2A3TvdFZKD9k0lLEUV6sp7WE3bQDwBPcX0+JRvJkJZkckLLZTMaHeE+DBfVRlQe5TIZeTg1J+upiJyZGFSWXyInGNygc+HXHhv2zSXwRwFrHYjYjXWGZLzLnN+DUwSegiAviGBupkQjg6OdFgnUE28QdBtYLP60bCtQtEoKJwUMlK8+MsXqrEyugv8ReXksqqDjD2czEtIwuEU7iYQitlnpt+pZo75fvGekiXGYcJz4nUrpJYxCSzQrrxyLF/p+FE5WPf02Rw/A5p68+/4defHFc5KLtRTWS4MH6opdUIygI3yz029CS3ovXzqhBsJfutFnssrRBL4BZ4fIDCXFldIAtEvkgHJdojd9fZ0ateBUfGx0QDdEjD4ne3iVvBDwYdMx7Bfriax8NJssROYh7tvN5GV+IyuDnRGtZvSp4Xrnp5b7/bgyniz6jc1tdVjAoXildMYHnArip2A8UFE3AdScpOEr2tiSoYEiSJY1ndxLqSglTgwGlyoosG/83sLCmoyPgzuJq9PjQd/qAIVC6lxWcx51zpyT09bWUhC/rOWZg/d4XCtryg4TR89UfFCfcEjAz3R1tQnPQRSNSFl7jbISpc9SiPKSorJUU1EKwOyRo1J32hO+AU/k5yfD2y5rw1cX2DZTaIN0SGDD9WRxlm/393q+jPJtVOyfIwKspX+KX6RE1EUWSvvHws4okNrSSj6cCIbGi/wFn5EXM00YV8cKg+jD4nk52x9VTAmgzY2kc2jYkOOkECytleY7jjjMnJ5DjF8hXVXaBsbQql2Chij47MGwZtn5DZAsetmOavNLhYwyGWNwlUw2L3uprEa8ulqjAr8K6ZSdZFYdwWM9URloC+tp7aiNQrkXi/QOOJsTvRDc2eZC9AZgMZGKfMSqTHjhT/VGpDNuauKTizvS2x6Xka6YtEaycufOlGTbB+TcsS5NtSF9QBTHA6U9iBqHF+doci0va3seu1Qky8Sg9zSL9LVYepN14gkGK20MWkWk5cm43YZBqXfs7i2l9bmPdZmgKA4PwFlSYEOdUelpjUoyndHKMkDSIRz0nFWUGX9TINXpSD7L7w3708ql757HrrFOlM3b4c9I9xIFgUKAVwQgsTeoPHNHPC8vjjw7jMtBm7IeiDj8pDMy+2RREjt7cuKEka6Rlmg0XXDQb2Io4ccBGIwxoFR4aKhHU0TlgLBWbp5ROQUfbTmoWop5IQ2Fc8Qz8L/5LqkaUlpEJeAZUVLLI7o0VZ/PyzuPkhqNhEiSkn6IElPZnILFh9qL2l1H9LNFG5XLq+OyuLCqmCTGB8eClBNOSbD03TMKa8EGIFZnv7xjUDq2zNfOzq6269NR3pkg7YVT6ufNH2oK67vGnByHMOYMR2poqFf7/f12+eo+cGNEDkkvAZw+eXJED5r1XgXYBSDjIiCwaFyIWhSAxc45KQWkeh0pD3Y1z69Y0uwrbyyP6gB/zlge1DbtFJiRPbYjAE7m7430zwCBnlSuqH3lPVb+rdVLTrHYf84JV0+3TgDR9w+QaFp1lqzE2at9s+m9OhbVPDcGZDdr1THcS8jfV1XBuMoJeD+upYHx8wzIbs4Us+BKPoOVJsH8r54CPbg7qAUU+Ny/2P6F9ONRZK02/nqd3wAJma+EUbCqhC19EbKTJ1iJY90xmV5LS4saLuWdldP9URnpZMxEldSf9cU8bKesmss7EncXk7KwldMUYgsnLTXmWQnlMlqFw9UaSunnm6mQjLXnZPLBI8n0jMupoRYZ7Ypp2TvgXM+B8tbUnjoLzPN4DxTpEZndMjqAYljaogA9zUSAQjK1kpILQ80F/p1nORYfPdnT6CSq3QCPAVKnEdTM5ZUwbW4jrdibSCRqejdUCaJgralZPrcqOQPqu8rBCuvPSyzwPF7zTNeUMlo7wD7Qaxck5T0Z6Qgp8zXaV56DhvnCGWNTPDcQUX0nd0zS/gUpFRodOzVG5sVr/wrpard/cQgC60TacWMrIWtPnkh3a0Rp7zFcAwM9WsFUb+n1Qf1lvQAGpboHh4aKKByN8+fGDwXOrGWMMKIQy917MKOMxaRa7NBafxqh9PfMuc2rE80Bg8MAlYs4tqwBjS4GUqDBteP3pFLnoJZn8ppORKuoSIrFYsoJoxizSLghw1rL7x71PX5/Zj2QWrtwfvyof+ITbQ9n7cnskka2EPSsx8HRSBwOayor61u7xSoq23SKgNpSh8Q/oY8CeGdHF1iNDslBbfC3Whwmn11vpH98FweGBY3915J2Vy3FC8b2HEZJ2JF9+ZMFWBtlKNU6U3dqBqyMfpTiSIwULGL8plqGC0PqUAfEaVScGCnaNuSxLlKG8ec78RAVRbU5dIXxC3BweKB3TeMXcBbrGr8KIHJf8cJvB0v/i9VwtnFRVYYxxOgrYj+d1SjaeHfMypYVm5TTU1pPa0TD+8/6IufPafHvHu7Iyd64EgxS9ruTIS5gQqBKJeBBwMmkjHXm5dxQs+ztJGR6cVt6WyN62mgfnZCO1piCeimV1jnPGrD83UdJdSBorz0GEDgi89t5xwhs608jE/msXBiMyloiK4/WMnJxOK6YpGd9vfdoV4HF/N7sRlbuL+G9iLw01ix76ay+L/dWMPJWzYcjz7wDxKfn/hBzmPW3lzG2YtKURK94/4hsIlh5Zcic3lwoLFOrGe0jUT+MHxfl9ThBbZGM4b6iET0VByNZVAX5cioOHbVcrFv4QXBQ2pothcA8gU+6t5g2Msh0VjLptGyvb0pidVl+9M0T0tXWpGmjtbVtOXfuuLS2NNXyczXdQ9USqabmprjq7ewmkmqMicwcpSNVrjPeiIKVgP8GzpKODkDNLYeuntrYy8k703uSzOJUcBDMqqzARE9MLo80PSWiCaCXMm76BOYFlmciLXqAigO0rb5/8F3wSR9+dF9TRmBtqOIpRmsO77jVNKmHvInnYD6IshH1YFyoqDps2vCQ3TrU16n2Q3bh3Fkc99olGzT6mEzL9al1mZ1f03EJ/fnHq/lglU3QgfC99KcZy4UXzkrFaoaAF2/Id1flsO9zT9e+v4SubNtV2qBfTxHfOUerfP+ClVieRM+RjBljiauFNhBwIW3m0mxeF8oiEZZK8ydO0lKMCFVR+D8W/clLewx2TdP64fTPS5fIOICmC8lqOTmU8kHa+4bHL1AtpbbHjXcZLaDgPLpbnaRgSXlzlTboeBCIXRAuDARgcMDAahA5g2zNcyY1RXIyAaBYgYUhebCUltZ4Xk71xqStgrL1od4a92XWJxIMpI5Wdw3wbQ46c2epqrArv7F+W/QuliNyI9LfFpax9rxcvzmpLap2ymCfnvLB5XA/z4iTQuRjacciFJqSJOyP+ChOrsOy+KGKhXJyddgA1nDWdDUDrLS/qi7WXk4jTaS+6k1DlTdY6Erl5f2ZpDqnV0fi8sETUwgnDdTeRLrK1i395y0x0jzDjHkomn/fgyd5H/nQt6rC+vNrh3vgHVIsjxsMnH7+N6lDUr3mSlnK4uFqVqMmvIP0c6g1LRszd+S9d7/j0ien5Itf+IK9o5m0kiAmdnflww8/kvPnzktfX486m7r5IenAaT0a0UoZH3kkPZHJ5OTd974rvX29cubkhK5f5i8bisr1OaJatg8szy9IajehwOIvXumSlnhYuYXgmqEdAKq8A0TumltIXUVrNsLB/VeJ3eaWVUX65MSIGmVXs+aq+5591JP+JJNpLcWdX1hR52ZkpN+oIGBcjkTUwYREsFxv1BinM9oGBjkficlQX4dsuXkd7Ihryn9hM6vcRfBlnO6NyIk+JwTr9uMbN6f093Cy9naTks6AE8ppVJAUDVGtatgV+uKZyAHygk+q9p2j2H+Oug2embTOw8lZXf+a1lHR309mPRz189DeBg7OjCmKFyRwSn6I+cPh59+sOVUi39yR1fVtZYHv6Gj7+wUyDo6PBzQ6t0b/FFwOmr/TSI2xpZpTU6Tq1/vBBrgDthrxnJ1qcXCI4JzoicjSdk7J1Wib9JSFPU0IkJOx8YYcTfXJs1hoR9UmRhNnAQfHrrxyv1wZMoOO8Uc0b3YjrRGOY93VK4nq7VsQZH5jLqnE/jgfTa58zbvkwbWw5+aItBqYgATgqXxOPj3RpMA+LgCIpUynOAzIPLw9ndKXjZQW6yWtmzBpHTOs/mJ9tERzcnUo8hTFPP1WduWFlI7LUIdhZRq5vPPFePtoxHszlO2LEho+XAUAHi6we5tEgP1SoerNOeSN/H657ygQM2MRPtYCkRNzNvLq5HzhfIs6YLwvYKZw/kihMaBUKGb3NmX97t/Jhx98oOrrMDx3dXXLzZu3ZX5hVgVL19fX5fd+7/fkjTfflC996Uuainj77W8rU+0bn35DnZhv/fXfSGtbm8zOzcqFCxdkZGREbt++LR3tHXLixIR8dO2aipqePnNOOoZPyUIioqWo0/cfyvDx49Lc1iqfmYgqhowIMRU38HH4w5KKG+4m1ZCycWNMK8kvsEZICfkUkFX17ChvzcT4cIGl9ajmoN52mB+qiegPlVQoijMXGNVTp0aVK6a0JFpTB9mcPJiclbXVTWnraJPbszvymU+dVCApIHYi3kRzJ1ezsrgNgWJWspmMvHo8Ll1a4WdvKaR3jMeVyydtL02lNeKD8CSGkWhMb0/HgQzE9Idox+T0vFy9fErf4++ny2ANOXW6VVV8Y0fTOTgEhyHLex7GwARcF/RwQOWZqZi7qLpzcolWffTxfclAUtnfpfsx91CFRURPcU0crqii8iCcUq/PPi891ZuBKn/v0wRHB7V9FG000j/b6J2isD6N8eDokwFydE6HP316h8ing4yH1lV3uGiV8b5YviGVQY0a0CfeESd7AKxUx9gJn82aFoKlxwfPQflx/V6NX/AlqGV+iw6dnfQ4fB7vDMlYp5HD2bi7VusQY6znZSS1ALAYH+XRWla20iGl0lciRbcecMSI1vFBmEhL3qIV3JFO5zRtwlz+wESs0OFyJyV+i3TK1DqnWoveeJ6L4P2Gy4dlN68YGIjpgs6LjVtelbyhof+h0zDN1vPU++/leeY30yq9wFolwnh32ZzwrrjI6p5ILOr7W5QgSOXyEtVoR9EZt1P7/s40soYJCvFu2OGgyJukDlg6K186H1dNrA9mLIWBQ9oCA7POU06ac9vy6Nq35C//8i/k3LlzqqQei8Tkj/74j+TKlSty7vw5mZubkz/+oz+SL37xi/LGm5+R//yfvymbm5uqU9XS2iI/+ZM/Jb/6q78iFy5cVMfm5s0b8rM/+xX51t9+S06cOCFvvvmmvPvOO9rOd77zjnzlF/9HiQyc15LajfV1GRgZkVA0JleHrDTcyDn9gi7OAYb40cyiGmIwOlaF83Q6Bcdp5vGinkCJ+lChAxEfzhE8Nt/r0zkOGH1EKoBnMrFHuFM25MOP7ilGByenu9ucDC6cG5y+mzenFCPS1Noqf/x3kzLQ2yEXT/RJf4dxLvEOru5k5b0HG5oi5VnbmiPSnVmTeCijzuni0rpcujCh0Rq/Z/tR5m9zs8sKwIa4sFJURrWYltaMDPH02FMcM42/ZZ/MN73UAs4ecwBFANEbopGH2CI+mc5X+RXmhmgliuZ9vR26jnCkqdxjPfhnxwmi0gpcGpI2XgvNvx+K0/0zqqgcODUIFPWpBMVZeJBxgOLfSzL4BebxOx5Ay+defsGAx0V2TCNxcozBbkfXHK8nhXOyCfvaKAGy1ts/TxxlKBlz2uBeYdPHoYkU+meGrdC/QkrO8AaFsHsxr2diggFZB77LaZ3KAI/zwbnhK2A02NRJy/hSYp/f1nRIAKxbbfy0lM+PXwC46SUZ/Nx4QHbwxFhsu5b5daDQg/oXAGL6+fX9UyyTYnEcQ3MoL4Pt8MsUwbjP+s3i9x+vU/qcVTwUwLWIGnNjniZaFxZjgHBqx48AACAASURBVPTjpJxIYeNVMaxJXtriIm9MxA/cRIzXIy/vzdoGbQBccCw4wUYTwFpQ5ymfk/6WvBzviWpFEvMCLglHirWD6jeaT6Q+/uFJY0ktvQC8Lm5lNEXG93Cw+A3SfxgNLq32yeTlxnxSEsmsXBpp1vV3YzGnWDBfehx1Do7hbSzyFgnBUeIFKYtpxnrWH30oXdu2JixF6SOZwbXDf/fEs1rVBV6KU1k8SqUdiC3r8+72umzdf0tu3Lgun//cD8vJU6c0/Ydy+9zsrPzwD39eYvGY/F9f+5r8z7/yKxJvapH/89/9tnz+81+Qrs5O+dM//U/yEz/x38tv/Mavy8/8zD+Vq1evyK/92q/JL/ziL8rbb78t4+Pj0tPVK++8+x1pamqS9957V37+l/4naRt/ScndVpdXCg7Oie6QnOyLVpQaYQ0Q/eC0SYoHp2BifGSfk8O44whAlQ++BOPFfZzM4Tl5XiIN9ixpXa+w97LnEEWhJJ39bH5hVSUEvLYQZb8Q1xFZgUAvlQ/Lh1Ob8nBqQU6eGJY3z3XpfOLUPlzYkffvLkpLW5syCe/t7sloX7O8fKZPmiKWXuzqai8bqWB8TUtpUWUW4K8ph8mhfH5uflWdTaJO32/pKSPmW9RoMOsCbp7vtWbWUe3hvB+k3Ije4Lgwn2vrW6rDRbSGuSKCt7i4LufPjxc00DQg4TZIOLwQdA5946NlO1a7SISGr700gM/NBMC4xntuJ5SgtELgbFfE6QTzO6XSD0+1oebY4iJaueAiKr6NBvtHc94xASBJ962E1wyXDoh7Jk/gpw6L+5wNVcnPACG7vvjTq7bixoGeg9HRTVyjM0Rr8pJIUpWjcSY1OhgfFqXH+vAzvkzfhzLKP7sDpAbmZt8cFMIg9mwFLFLhIGlj60GtanDdM5YyIxfmt6BFFZibIIWLi/DpWDK/bgZ92xYNc8BsLS02o66VSfmsvD7epNwWZQ6xR/Wu2JA6cOj8ZlY+nkcmISwYcl3nOjOWKiysBzd+gF+J2hgnks0/2KoXRqIFIHqljvKC3VxCZ8vmnbatKsQiFt0tIRntQHcLLherrONaS2Tk47mkjHTE9HukZTiVgcf59LgxmXKrl/DwzsvN+aQ+x6mBuIJg99I56W4Ny3hPTCvFdlNEldLK04Ojl8lR2cU4xCwt5de8Y7nG4cMhRZ3ZY8RsrdoJykelgqXQJlxbXH/8l9EfFK/g+mPs+Q3GpXTt2FxYWoNxJ7KkVW15i6INtlP1lVZnYPP+W3Lr5k358pe/LINDQ+oITU1Ny1/91V9q6uSNNz4tX//61+Unf+qn5Nix4/K1r/2+nD9/XtpaWuX6jevyT378J+R/+43fkK/83M/JlSuX5Vd/5Vfkn//CL8h33v6OOji3bt1SqoXXXv8B+Y//4T/IV/75L0l85KpsoPL8cEpGxo9JrLlFSSGRiahGSKe4idVN5Zu5fJkUTYtu2uYMW+qEaAjMrp64zf59sITCkb40h2iMZyBVBNj6zKkxbQm9KqI+pOdYz6yLrb2cfHh3XjmEXrs0Kg8XExJN72j1S66tXyTWrOsJ3A7X5VEqC2MFZuNKXcT4E13bdPpG0VhE1wHOj16hkBYHYDhPnxrVSFktwORDDMmRfJV1w1iQlkml0xpBGz8+pJGL78fLV8MFAys8B9INRNaQiuCdsBLyjL4zpEP5jLnkndFoYJOlF/0hDhsL2zsFCaE/u7aSVy2lQARFN9GGxCdd2seFZ32UJxihoO16xTuL4phWUl2tf5ZUKFZ4EM7ma5oOcQ4J5EyGMXDPHqggM2Njjgoh5/amkOJpSBfwTBBQcbqkOdhTaYONl3s5jXIqHWoHPJmXWwtpTQGY02higJ612FegaJRM7VtxHsyQWXSldG7Kj5+1oSG8gHBpkZOkGJkqHb9SqYbSNir2L7BGfNTLonVOqTq4pliUnNaRxchRSZXRqqmz/THpaqle9dDoC6yRiFxeZjcy8mQjKxspS01hUnE8cTRJJfpnDD47jgi3qk5WzO492ROW7WRGRjujGiGpdAHg/fBJSnYzxpeBI9ffKooz4vfVSSph02ZNbexmZX0vL/ObOaG6BFJEwLRN0Zyc6A6ro93TElGtLp6LNUb/1nayGt7vaA4rZ4ymAsOMeU7V2neSeQXpKjWBPr9bwxoFNCfegMQGCued87QHip/g85xPzboIqIuC+nVXef3ZKO2nkyAdYe+Y+UT2b792wOR0N5u6PCRwRLAQ/lxTgdKcOhK3FzIyt5aQ5o278q2/+S/6GycmTsjZM2fknffeld3dXXntlVfl9JkzmpaaefJEfvqnf1q2Nrf0f3N99oc+K6++9pp89atflc9/4fNy8sRJ+epvf1V+5Ed+RO7dvSd9fX0KUv7g/fels7OLp5A3/sFnJdk2LuuJjEzfvS89/b3SNdAv3fGcXB6KPYWjKrdGLIqzqk4AmIGgoCOnU8qWL5yfqFr+HcQRNvqOHPX3eOcgylNelsEeTf+QYoMgUPWyAmHInd2UfPfWnEwuJWV3Z0diLa0y0N8ho8N9spWKmPMtpMTSxOzkxdEmJQP1hKrl+q4R42xWPrp2T+ULqMQB2GzZiLAaR4DJGEfK7b8fLt5BuHSIbGDMeCZSN6Q5n9fok9nqkhOOKzrgeXAweQ9IPwUZmKmggmDyzGlzjoOXOjvptIH3OWg5LiJ+i4jNzFpaf5E0PMUqTzEZB6AQ+xou9yIddK9tl/uvSi/jYds2wrOi82NRFJNPoIqpQCXvNlIty+Y0qg5FsY/BfvA5oLaLAxgnKkrgTRHpbTW+EIwbfC4+tA7gywLnrvImLLK4nZObCxkNmePcgP/AthS+43663Dh9kuPnl2E9/ai3f6w6BRvD3EzaR/K6iMe7w3J2IFbQGTrqzYboxe3FlMxtAvKmaiuiKUpNl2lqslgRFPxtxb84/iMcY037QL8eAmQc19SPj7qU9plU0MPVjFb8tMYt2kMp80ArKt1ZGWgPm2NcMuCKBaL6Jysys56V6fW8lgFzhSkjH4hoVMav7wdISqykNDWFs4icAtEDH7HiLQA3Y8zEeWUm1ihmsARKWzfHmzEBm1Zg1g7godBX0jJsh0/jN7zwZzDF5Mei2t7A+LIWrPKwKO1BXxHzbI7k5Ex/VOcn2JaX0uAdzJPzy+flWCfYF9dv56x5J1+dOS33t9SGstJSubVHxCsksXhUUywIFyqjbDQmCQxtzCJbzDnGsrhX5yUfjsn9lZys7YVkdmpaIxJDx8a03y8MgxGqjoLwQGII5qam5hUgqoD1cFhZXKcfLSiIthLrsJaxJ3M6t2hdPeso6EHvZRCPRcSN8nqMlKWrzNnAWA0P9z2FH8JxXtlMyjffmbaIy5nTEnVj3xS36iku0xDMaUqpvQn5kLiM9xiou1zalj6RMgOwSgu8R6Q7fMT84YNZae9o0QjI98OlUgqrG7K8sqmRPdbFUTFJP4vnx/nAqWQtsA7Az5BGI5rGHkwkijQsDgsXlWw8k6UYEwokv3L51FNA/Eo4P79GfKWnQQ/k+1uqQTfZnG20fkvxWRN1YJzIo6eg5x5SAiDyeTFmt6CpD2gMBWZaX1pO7N2i1PzKn5M37AyODiWsdvL3TurToEJwAzcXs5KFIcdVTpmQ57NYUs9/m2p4saTgQ6iYYfJyWZVoQAcJNeuDoiL1PKEH6BKqhJk4I0bcpTgolQNw+kkHzIVyIzkCR28w4TqinJuoE9ETLk885/tHCfr1+YxkQxEtK0eRHJ2ooP5ZJYOkY5TBGcnI402R5lhEaQaG20PS3+aZfG0tzmxkVNjRM0CzNr3TBM8P/VPenc2MOmsL2yJ7OUvNqVPrnE4jwLR3yEuUFN4nd59PL2qUxi15Hx1jUL3jU+scWbq2qPtGD3gvUUBvjYp0N0uhTD7YJmmNO4tpFWmFQFMjPpKXl0ZjqvRu/Ta8F/On6Tw9ufuYrD184bX1A6HyE0S57O8HpU5xdqfXcjK3nZfF2QXZ3tySU+fPqNbayT7SjrW94Lp/oWc2v6JK3zhUbPBgDQCMagVJBRZXMF435o26AGJJUpjNsaed5lrno5H7lH9lY8eciECxAJpWpE04mQOQJsKA81Yu0oCBW9tMyPXJVZlbT8ng8eMSjsaMBiCAR1TnX3FkWa0cGm4Py9XRuGJyKu2n3hgWIAWBG1FVp6z43LnxfSSljYzDs/4O71kyZRIRRKGI9j2vURt1NJC02EtpmpILwkucHSJxdsiESNRShoCjAYbzxhDdw+EHh8X9sBh3tLc0nD5Uv4AqKg+S3Vfh4fAlesANLAwWC4utlC3UVxiV+7xSG6UsmAe1/VQbBa++KAegURsntYAd9SXIFrgxLAVijtDhb+7l5eEaaSc7PZY+I+2g74My8XCHnZo9Rseev/Ky9i/j0k5Obi0SwYlq2grQMSXHakwC/CC09KzHj9/Yxx1UZX4P1z+rTCs3775SCRvAP4jSUQoKqdvl4SZ1ciwn23j5vEYHsnmZWU+rencmH5XmJk65MOZapM9Hbw5a294I48j6yjoC5hf6Q4oDwcFoi4W0dBvHzK8JUyI3Blx4PGAntrhK9UtBpns5+WA2Lel8RIkPz/SGtEz9oDVXqWWe4W/u78qpPlMjvrOUcSBnr4VGJMrSrWBennp/KVkOpHjVMSQNqyKyFgXFmTCxzdr3Br6LkwIhpuH+kDzJyavHLOJFe6UXc/d4LWNR0XBEcTla4ZbNyaXBqAqNNseQS0GsMavq7UTKxnujBbD1QTOAQ3h9NqkHpisj8YpSGfSdexd2QnJnaknm5xbltVcuqKQH7Nz1HmB4dhVuBXuwuinHxgbUwSmHC+G3ccQWtrLy8Vxa1zmRo/62iFwYimsEr97fr74qn75DgcTzK4oVQq28sG6QwsFB626vml6jVU74d+4+lo7Odsk2dchKphnRkcLbUmqbfLq+I5aTK8NWedXI8zLOk1NzCjA+jBJ6I2NX73eIhrA2KMs/e/qY0gQ8z5ghuJru35/RSjYq3dh3tPAmnVEeJ7iLoEwgqgOXEVIiU9Pzyh81MtJnhRbrW/qMwdRtveOmBxkwOAXjWsBU+JSPGSkPAvK5eP1ioLpqH+bDtxGouOL+IG6kHOYj2HawQstXS6mBLukfBGhssKrY6wCzWoXh8SvOccGQYpCOd4Wlp8UqgigVfrzB5m3fLe0fbTdHsvLGRPO+8thqg1wwrhsZub2QEglHpSUetdSAkpO5E6SjlPchU4/HCT67ryipbfzY+IyJbd/4BfE4leYmINXgyc6qza86ZRrhsOfxVWLeubNTk6tIcid+3zZREa9TRWoPPE4qnVUHlIgD+AqwJMyJGlHKlKsIUAbnhXFDHoETbhLcTxQHxFXeOJ0xA2KX759/dtokykC/NfqCIc7lpCOWVUMKFgQWYIzducGYpgq4NDDl8LY+/VJt3fi/8713pndlNUF1SlRGuqJyusdUqRu5aO/abErXMCf992YyjhjOJ1RNd610DwjOrzky4MvMidHIm1Yfqta3voNKYBgU6vPg8jLrj7YZO+OO8nIPeWmL5lRXSiFCJRd9uDWf1GgcG2YUD8jJQ9Af/qEPPCNzMbOWkY9nk4o3emE0pp9Xu0gpX5tLafn4y8fj6mxXuugPjt1ff/hEKzo++/oZvb+RVBHjlkgk5e79x1pyrYrUZdh4+U3SUu8/TspmMqepb63Ky/HcYbkyDLdO+Yh0tWev9++835TpYrROQCy3rwFXmVmD5wGgGsHaF66cViFXnMbHG7Y2gnZFU1VujwebxVoZ7QpLa6x+4DXjhXNGKTJVOIC8gwedesfiWd9PpAwHAJwKKbVymmPPug/1tA/Am38Y2yC2RgMYrkLZF6DgxBQwuoGiFLh94JFChuQw0SqtojIQr0U5givVUP0uRu1jugWZgP3glWLVTi1tOGNRAoDRNhwXRmFAlUqmfP+00iNrit2FVJHvn3N02uMhTX+AoxkhEhPi5AgJW1JPCgVP2D+7nu5JB4Q1NRCRrAIda8mr02eqZ+4spmRmI2sbkO54ZtCLAp5urP1DOidLn10tY3E5meMWmBuXS/AVFy4cpF/QrxXGr5hkKLRRSERwowFrg1Pgf9X2kX2IJKs1OrDt4Cvg2w62Ueyf4g+ck8OY+AolQs/8bmsMIK0xAzfFQtLdTBSktvA7pHgz6yDoM7KXNZZaTvRaCu4q3cBWFcavdGsueUav+E5qUV9QVbCmSi4vHfGQOmS3F5JyfiiukZzDXD4y8F8nIa3CWIlcHIgoeN3zBdXbPm3enE8rAI9UGlVdbDp6oqIEvEA2WXl+NUTuVL69M8SYMrupHH2zVJBF7CqsHV1xxfXAGlD9Nif5wLg2hXMy3h1RwjfuJLWmoOcMjNMAtP07xXtrI8G69PgM01fLqZp7Ii2CentPc1guDkV1/VS7SE/dmE+r4OjLY3FNeR100cc/e+uBRrT+4Ssn9VbFKTl282q/5/9OOP/23WkZHupT/phKBoy95S57y6YRMsYiEf09CDQhioT1mdRaDX5F2a6ZAcprugynC2wSuAjrT16Wltb15E374JWIKAAiJs3Q6IXmEO1euDChuCccm80ULNtQHxhvlWqQuZgO6+aVsZixw+sBpb5IL2uEkmN+ExZyogwarW500Bp98Dq+x5jPzCzI4GDvJyLLUUfXnrqV8cXx5RACrqyRSJNGBxfQ1dpRh/9QDg48OD686Mup/YuqRqCgJG3PUuBd0QoZt8lU0CoKpn7KaRVZZVExJ+5LTi0MWabtfVpZRsqm2AAFrdrmWtTKMm/xVG9YlrZSGvK+MtKkGyYOyFICRwIQm20Ivn/qWYrI+cGI5nm3VfeGKNHBeXWPR4DD5NtTe6oXg3PDGMLjoazFJf0rPGMFLa+6xi8wB8HxC7YRBGL7En/GLRhR86mpfXNTT9vc63iGtA31ztzcuE3E948xz+bDquXFmBvANqtaVRg8oiT9bVYSjNHzApalb5UP29P8w+W0YjQkHJGWJptfz6RMybOV6Dvh1yr9cxZU0krSaBw+jtRGLg4Zboj34cOZPY0QoEV1mIu1+WQjI/dXLLKE8X/9GGKltvY8pqyevZjvIKD58Wxa9rKIiBoTMm8M+B2jNiimL0vfPZ9cAztF4AYMG84NFzw5YASJnHhtNz6v+P7uE841/iFbn4SvwVbkNN1yfjAmj9fSWgau5osIaySikVBPzPjUHsWekbX1wzjy7oFJGe8KaZrZ42JKT5BBw0a6B84hKt2QriC9Ve361gePZHZ5W9585Ywsbeeltz2iDtZB2JDSNknTfPe7d+TNN64UGIDL/S79Yy+Z3RRZ27NDAoDw8wNRTdMh91GKB6vWfz9fpMh8ddH1G5MatQT/09fXqWkGjMzdu4+0cof5xfhApEe0CWPW6IVK+c3b0/ob48cGTeZB8VCiFYg3FkwPzbi8cursvDFumKNGLp7x3r3HMjjUq/wx5YgWG2m3nu94R1LP1C7LUM7BMtOYV5AumCGA2p5OoJ7f+yTvpZx7+tGc4q8Y30YdHBxQeKYO+8xPVVF9koNR72+ZwTSP3W/SLHheBqvwKGIIuKdZ5QDC0uKcExbTk/WM3FlKSzJnpGFBynx72Y2J+GRPSE9EfhEe1FcPaAV7MbVmp0zwAZ5LxFiO6ztp1Ds236/3Gxh0v2yFprckr6X28FfgNJ7pj8lgR3nxSSqlONlSRQS4N5kzzhTdKB1hHdinRjAs6rg6vwZngOgPFT6ne8PKuAplAEYFGYVawaWV5orqq/srGQ3T0/fuprymHbyEwfJ2TqMK1ZztYPs4OO8+Tsl2ynTQ/EaKMwnYulAxVdIpTRk7LhzvTBSqzty9vHc4PloZWKe9Ye/26uA+JcUBay+VUdFa1euiRN5FQ4LklZXGzxuEYlQyL+Ndhrvzc+PTQcHy1GB79GlmIyejnThF1d+qlfWE/MV7jyTd1CmtnZ3S2hSR84NRFZKtNV21s7MnH3x4V0+rYBIOotr3x0EKHZA3wLEZ6TQsEpcnD63ec7vDsBFZuf9gRkt20biCfLC9vcU4eVY3NdpBJRROEKXrkOcVrhIsYa2/6+/jN0jP6am/KS7HxvoL2B2oFq7NIVkRVi4nHBze40tDAO8bi1SR7rl1e0qfEezQ9+JiHHFacMZ5J8GiECkrxQMa8WFG5wBMyuVLJ5/rSBNjqQSEjxYUW0V/G3UgWYswGbMeIHXkgNPI9dw7OD5DhhfP5dKwuqn685UCVykJczIAHlTMAvn0OKWz6PnAQhvSctm7y1kNhRY5YopDxwvX2RSSk71h6Qm8x5UGV6ujMnm5PpeUjaTFTHkJqdrhNwzo/P87NxWNkotMFMRL3Xghnif5rJ7cCMED9GbDA0tFyoqUIekoqo1YG5xsARwCzFX8gjsFYqRjTsixThtc6LKvgFNnQKyS4+WxqOJIIA883R9r6ORcOiZQEVyfT8teLiJtMZFTPaTALDXHGru7lNKNvr89KqOdxgViWBDjqVF27EB6hPcCzAbikLSpDo534guHgvJ0Dio06qrdCoDvknVc6vzVE1ni2T1tgFYWGguUzjUJKqQpLDXiMCU1vEManTGeckuI5UVG2/NyvJNFBs4ro9iAubllwamg0ufq1dMa9i+m2E0eI1iRdtDGCtXB9ckVuf1kRwbGRt37n5cfGDfAby1ONf2irJrTLwa4v79bxkYPTvsYNYb9UxABLkPNUc0o4FSurm2qURofH1LHBsyaj6azh2K0dnZ2tTJmcKhH/35Ulzmce3Ln3mMt4wa3QRUZF+mpm4sZXedDnVGNULFG2McrRXMP6ldCK3uWZWsvKxdODUl76yevP8VYMt4QH4L9ATepjmU0KiOjfdLa0qz4IIjuWJNeSBIgLgBcxaxoJsPToliE3FTl25QfJ4h7Oap5qrUd7CeVdajOf+qlsw33RekGthPKpQQOh0hhI5eqiReQ6gGAmg8za9onsHP5dEYw9eHDvuaABFStXaqptA3fdmn1kk+R+c81PUb+P2ObH6cwA+U6RmAXGdEUhSvn9RubLxe9OBDSSpfJ1bSmEQhBryRMPtqqrsqkT7JZ5WcZ6zLxw4MMI0aWtAiGlhwykQPsq4LkCOmzYRcsRFFrRzc+P66BVF0wdVSYg0AKy5+6iumKYu+K4xecA0v96M81Or+YiwB4u9Btz6pca/+8FEdwjRTAyjaHFokzBW0wOUWMAbxCGY2gsKF3NoVlO23YEJ6OcdNIGbiEsIW4ifZhLHU9lXn2p9af619puNiiHUb4Z5VfOTnbB7ZLZHo1oxU3jWy4pS/s8k5OPppN6ykavBjEfl7/ifEgfUX6LRYNyaWhuBKe0bcHy2mtGiLKNdBhSs6sD0rFZzezsp7IKb/LpiuBtsgLFUdFBuHg/PLeUeFE6skv04LkiGJMrIrIp1hJNRlGyDbdfWvYrR3dG0rmQPuRNx0qw9DlZbANp8wYoGOKFbJ0mmHCStoOprj3eVfm8FGVNdGalEh6R6YmZ5WDA1K95uYmefDwifJyIB2AdhKhf+XBqTXs4iaPfj1Z2JAP7i1K9+i4ZEJRSaVzWvk20WeaX9Uuz4mDg3Pt4/vKrEv5stcxw3iVAx1Xa7eWv2vptQOx4mxcunii7Nc8ELSUdbaW3zjoHhUsnZ5X5+nsmeMF8Vq+wxmHSNVuKqeOfqNAe4vK5+TuoxW5+WBRhibG5YVjrUqW+UlflD8jONrd1SZ9vV2KddJS+bUtJfIjeofzPTraZ7w9LlWB8jnYKF9hygsTrFJlDnlOolL8097WWnBSP+lnRAbj/v0n0tNLerOnItVBtX7h5ExOzSpZ48T4UEPRq9A3rq0UxDaDG9M+zEyJFpVuVgGjth+vUTy17MN8BDa3YNtFTE8Aj+OcKrZXNlpMGPgHHAW/j3Gi5QRIWiqTN7wCxsdXI/nIj2TTChimKgfQIvwR+VBEPV2P6taNMwwI2GETNEyeVQI6yPzK7VEuPSr3l1NyfT4lTTHKW6MaUmc8PPOr9tudnPkdX2liv2kxKOuH0d9rBY/bE2sev4LekVVRBauA1OnxxiGoc5XLFQDGwU29WEW1v3/7WJc9JmRf2wGtMSyXu3zbukYCVTZFCYdi/5hcT74YysHGa0aNr5muFxVNcJxYiTIVTDgD6vQ66QlEU7NijohJmzrD6LBWtOefkf8u7R93W1m0iwMo5ttSJhhxnCt+K5FMKf8MkgifPtFSV9qo0osNWzYODjiUS8NUZRUxIIwfLMb3lyEbpNrMAM5clJU/XEnrevVgWhxv1vtKIifHu2OSyIRkat1ybTgkPB8Ojl9/fn49IN4OJUTRTFoErTb6RdUTKs+JFKm7sP4NZ0n9gjLz6w2jf8cKKTI3h8pu7RxHVdDOg7mA4DCiJ/kMOlnaruHYylVYGkaquDfw7rHWcns7Elt+oE4up19C3YODPfpMGAtOhTMzS7KwuCqtLU3KtMtn9QJOl1Y25frNaRk8eVKWknFdK0TfOCDV6/hSukzfuHh+IipEmhDarLdf1QxI8O9zcys6Di+9eLaerx36XhiO79x5pBgc72geutGSBlgP9+cTcu3unIRaOqW3t0NeHGuSviog8qPuB+3hyE09mlcwOf/4CycHnA3CkSdPjDSEtYEZeBEB0dVNefGFM4cC5x7m2XkWquMgbsQxqURWWe03fHRxc2NbK/UawfOEvnFtuQAyDjoe3tAGnZfCJlVKux4EyQaAwIU2SoDK3pGq3LadBO0UHnKq20XpBd2UhY2Vvcp4PJR0z5e0e46cTFYJw073sZPn5Z3HKTV3VB8YANg2TD4DFAgdP47NcKfdv7SZUm6JoOPHb+8kczK1llaW5K1UXtJ50gimk+MD/rYZ+T6qmS4AJs2qBBlavRE2o+zPfMH+FQ1Q8RRb09wEInA1za9zInEgvGOkjkAB6FpkjG58fottB6N7Z4mO0wAAIABJREFUvsTfquMIu4YcI0bRYfKRqGDU0Fxgq1Tz0gsMolZZlAHKl64/h2d3UgWW3qBayK8zqn0w4EQ5bJ1ZiPiFkZhWVLXCvVLDSb3aC722SzopJW2xsDo4RA+Dl+JWssWInBpPJ6VGmooDgA9A4NygY7W+m5XPnGyR+e2cMiOz7i0daA6jv8zhNKFODg5Eb4g+kJaDN4q5hpPn3sKerO/l1KEHG6HpMY2eOmK2OvcG3nGicLGwOVMqgeJyupl8pDCf2ielNQ7MlgNoJpHDcO+/f57k3q6EdtbkpfFW6elq01A5G6R3aM0htmgcgFn0bwit41BgaPl3LRsqJ2cckmvXH0p7Z6e0jYxLKofoZkylJupdFhgH74Bj7MC/UK30+msXn0l5MOOwk9jVE/exYwMy0N9dbZke6d/RU7r/8ImcP3tc8UfPogSafXllMyVv3ZiX08d65Vh/q9L41+t8HsWDs17A1DC3iIH6SzFvWQ6d+YbTOjBgU1qNo0Mk7lmMZS1jAKZrenpO02ZjowMHYsoOas+D2QEbww1VilNyZlTyOZNpIKJdOqcWwXEm1QPVCshu9+u+0kkdnEIlTLF0Lxgq02iE+16QyK9cG2r2AxtWsW3n4Dj9JsXbuPJT37ZKH6jSsQulu8062Aab9UQ3Ym1ZpeoXLau0KEmhz67di4Mx2UyklDCrq9k4GCjLhHSMf4Kmhk2YU+ZW0rRxktmwrO/mNXJQMBj6n0XhUv95KZDMPjejiiFlA/eA5GC6r9r4Bcc6GNLf97nDKOgvBsCBZecgkBao2IarRtKFFmi7NKVpTxhIm1Vt2ziDMJw+DcL4FFNKzvlwGATWr0Zs3D/edazU7+AazihPS2F2nLK8f3Ws51YqbnPj8Tz8N1wcEz0GYIXZuF5jVvpyg6+Bn4loI1HHg0rDq4HfaWthm4o02IzD8tFcRvKUnjv1dJML8ZBVW7e+JJ6oKONJeTryEi0xex9xmh6sZPVk6B0i3gMlbXREmIVNx73XB60/7+STgvbz618HvucLBzSq5tJqWrHlXhn/VrIPWHTHDhiaosuk5Hh7ViYGmguAcz/epPvAcwEOZwwU3LyXFNIAsKpCpIbxOQjs69c8quBTU1Y1MjTcJ80tcKpYavGw2DsiWrDBzs2tyquvnH8mJ3IVplxaU/zPyHBvQbiwFkN2FPcQ0aBUnOWCBIFKZFTP6tX80yppsZfTStqH04vS2tEhgz1tMtId28dWrcr0e0ktamhuadL0aPnKJpeGLfOy24GzfOm6Hcj4DaQ55jSi2NsDOOzoLpz0ZURax4cqqqgf3a9VbsnjZ0jFnTt7XLFGjVzYANJ2PBcl/aSUy80J2ZxbCykt9GAfDqaFQ3/84arucqQDiIawUTTKudHIQxz0HcXauAqb4GZBhwFBchLlhOm1nbyr4PwFrTAI5TOK4aEiI65U5kWWXL8gSXn0t+QVyAr/isf6HNQ33fC3slrhs7yTd4Ry8OwY342qRpMKKB44tbmi81dEBPp+ePIwNupacvdHPd7PY3sWSXI4DI+ZCrAC+/ms15h4o+k1qTzWxAVF1OfUlJhx2inI1+O8cLhxcuOhnMonjHRE1FjWCd94arh9GopTyFHt8YzfveWszG9z8DDhQlI6/tDg1yROnqWLzGHhvTrXH9boDf1iA1lAcDYXcWKlTnbDcQs1YpTseS0lqA4O/4TNWQVvgWQDUSzeL622c1FFyuaDODB4rXhngzYHx2W0XeRk79M6TcwlXEkjYOxgQ3aDTSpseyshN25Nybkzx6SnpzOQwgxGLm3qOKneuftI76mEXTnMO0WaDU0eOEFeegYpBxy7dDotDx7Oqmgj0hC1RK0O80zlvpvY3ZO7dx/L2NigMiAHq/0O81usfYRagRGw1raXFuTs8R7JxVqUI+l0f7yAsQRETSSJKC1jMTLSr5U7VtTiswd5lRDAgLcpOaD1DqOrvE5O6qOz+ek1x1wSWSENCMbmhaunj3ysUafv7GzVqMn38mK8cJw/vvFQI3OMVSOXr7AjKgXfElHVcg4O87ywlVFB7JN90X0VdqH/9NFqnhMblzkUjhnYU/mX2bm0jLfkc2/IS2/XNEeZUsLKbexvm40NZ0ZLwAvYD9sY+Z/BElV+uzmSN9CiA0puJC015AUKcRx6WmyDXNtls7ewOFo/Z/pqc278WL3/eE82Uyai2dIUUVbN7hZ4N6zCBdAogEnSAhhiBauyS6sBYZzN4IChACvhy8p5Nijf1fi4tFe5cS0/B/XNTaVTSl3zG4jO+IVcdn7tgepbO56zptCwN8nFshqHT3Wbzf5Xqdz4Gc7GaSE5Hhg32EZiFgkp3oQ58ePAnDA/fBdVa9pti+XlwgCEhMX11ciLHPxOMcl52Jb8+hHZ2MvLjUUT2mQNljo4OHEQ6fmScRyMoTaREz0WRUL/6bszKSX1Qwndl98zJlQ9eWfMcGm1za+v/mJMeV99I7SFc0MUdbSddygrc9sWQTPnrKh07rFuvOHxEqZrGKd7mpH/iD11YON7RJ64Sg8zHj8wNb2gqarBwW59XhUB3NlVb5eNlmtqek52dpJy+pSxDz+Li4jSzJNFNRSAj4/SAUHJnNQUEauJ8WEF+H4vLjX+O7tyGyzOQI/R+5eojjfSL9YO1B0cPk72RuXR9BPlZoHL5/4yeMycXBpBODcsGxtbioFhzh89XtQ5xlFg7tFHWl/b0jWg0a50Rl595YL+bSeRlM72FtncScrU3KYa4qEuKAKKRxQfIbx5a0p/H+Bte/vRr5f3378jEydG1EH7Xl4eNE1qiXejcQxOTlNuRFbhwymXovK2mEzKnYW0QkrALvrhD/3ptZV8SJ0QbjXMiPI/uNNSELDKHYrjYBNztP/eCAe1lApAQsf8itXYRyznwKn723DpKkfXHGzDcAf7qzDooC+N9c4LRicmGZlAeyYWVkG8rZSdwOkfvF3sa4NtYRnrjsj9laxs7JoCeFMkp1oyhPNrkQXAKJD3m9s0uQgGlbQCOB42fYWmOoPiHTwfiVAEUcDpoyLlwWpW1hLQ4oU08qObPlu6K/MqO35OLsObfMXplIxf4fShEYniaVUBzA6Y6x1HXSwV56ZIz+/npti2o2Z3b1W5tnUOKq0dfcZPrn/KjutYfImWABym9JR1z9yRBoE1F2CuAp/1dMb6M6FKS4eZuviJ7pDy81CiTirzebqoPoGnh/m6sWgpUK2a4cDA4QDlcQdeJoLDIQJuKJyL0z2ipfj8HUNxewnBUk6mxhxMG4ybL0uvPL+8e15CxNZfMSJmbRClYdxxLGEeR7urPW7Vcpy0iUBtJB38JmQYIjYwTV/mc1Y9FwCRs/5I73TE8vLKMQg3n56XfZHUwKR5LATYFz05OmM7M7OolS68KxMTw1qS+2DyiQz09yhuZR83zBEuAlMWn1eulNFRiyocxaVyBQvLsri4LheVRZi0Y3Viw6P47dI2fPoGUCrl0/39XVrdxr5KqhVG83reLNrj0AitApCDvua8rCytyMbmjowM9+l8gSOj+hBSSdifE0RwHswodwtpM+Ybg9rUHNfIC8UMjBHjz7q4dOGEoir/9t378srVCbl+f0GWVrbkCz94UbrbitV4rEPmEDmKvp5OpQCgrUbH2vZcVyACfUTSMGCUmVMZeOXKqYZTQoedWx+5YbyQlgAsrbIjDYa2SZt++NFdjQDBEYUDXv5ADimk6dQR8BhqhxTUnJzQn3y4nDdmUmOQYPPAuGppsRPBKwVlFj53lVHq3ASOnh7joKWaXkjPVQdZOibQdqENOxXrAwQ0KdQouuiH5uUBezp9IgV/ajrIwtMABhN7afnUsbguWipSQpGoMfXm8rpx68aWy8qnjjXJR7MpWduztNxwu0gynZPhzqgMtltostLlT59vTe7JRG9cRrriEg1ZdUsjoXqMxaP1rDxat2odQvaWKikzfs5R2DcHbox9JZGG+91mVQAnM2gBp1Rp7f38OuNg41r8vADI9Dk093DFSJpFx5i3gl6ZDm+g7QL3ioV5bYGW9s+tn0+if65klLll7QDE64wbe26MOQxDS4BRzalR9WR0OueaSnHaZZLVlMoe5Zm5rJwbbJIzAwDSD7tNHN33ceSIGMJYfHMpp2B45gbHGwcPZ5wFq4KzqE2FRNmZSU3BBWV4nbxy/TxcA2Nm/EIwDjMerFEP1t+3dqh63Lf+AvOrjr/xFnkGZMDL5/qiCjQOyj4wEvQN4dIHyyiiW5WdRUMN0+CHO1i+7MGazeGs/MBEU0NgUiVYW9mUGzcnJZVOa6krlRxEOx4/XlSjBT6A5+/r71axzWdxAUZFjBLW4K7OtoaNhR5OmXuMI2B1GH0fzEh/b5eMjPY/JbL6LJ6lWpuMOfpQLc1N0tvXJbsZmMmT8sJoMR1UrQ3d3pVhO69Vh1AFbK5vCtETxg9OFZxRxJbvLSYlzsG2Ly7pZFImJ2dd6sgidsz/1vauyjkM9HcptgounWs3H8kLF4/JTiIt3/yvt1QfamEtIaMdIZk41ieDAz3GuA2JIc7N5Kz+NlGyw6TfaI9+4XyzjxLlmn60oG2S5iPCd+HcxCcaidMoatYkdrCzAPVv355SHBDj0qgjxzwSCXr3u7dkN5HU6j4ib8HDeHAtaAoylZM7CykZaI9qAEMDFX/0wUpeK0QCnCYK2GugrNsWVzFXfeRl5yUVWiqU6QjCfBSDMuK+NnNWVnZySk3Pg7bEwspsfLovqlpHO5CqLaQlnQtruPrTx8ndWdrjIBvFOFGZQttEbbpbTRTyMHaN38fBebxheIRC+i3Avlu1bH+fnEKw5L5C2Xmg5L5s2X6g8i1Y6RSsrion98A8FOQyKrTh15p3FrxTUMvaKdAKNNg/jVggD6G0Alaef7o3KmNdTjbAAVpXdvOqWu0NqhoIvpuxqjnWEu8JDgPEfxM9YcXiILjZiJNby8bdyD3MF6dZQMZa1q0CmeY4KEFYqEj5zxrubHJpNydiyNpY2snK/ZW8pmI1Gom2l3IWYUAcULmm9efkOCgr96ScIdPb6mutDMrlfVhOiEyt5RT476PFGl12L14ppYICwsM5Jdwrp0xey1iqwZ1dVmAoqQuoJTQym8sJ6R1IAwnDI1VAyuJZXITnMZBgNg5TFYMBIt21srpRKLVfXd2yNNxQ73Ph4IBvIR1H+qaru1MerGYUJP/Ssea6Dw4+Qpfcw0F8pM4dJILQAWjKMZuXu3MJuTW5pISufc0mnHv27HGn1eYtis0q3yHSPr2YkHevPZT/9tMnBXqAv37ngcTa2uWHXz8lvW1RuXVnWtXJidLgBMNWfBxsUQV1+HrWDHNIKg+8UkxlS8JGf9DZXqh4PYwDVU9fdHRc5Rcs1GCY+N+7uyntEyrg5aIt9fyGppJTaZmcnpN0Ki2XLh7MjLywhSTNnpzqj8vx7qgebELf+Hg1r7QlVEI4sHGw8sEepNit4OZd7nPLw/tFUfxeo20EHY5gG3xOv62k1dchWZRgsM1KWm8upLWCgg5B/z7cGVGvELQ1jsSdpax2lXDl2V7j0pnoOZil00LxxstC5Msqe+qZtv330tZKIis3FtKSDcW0BkRJ5dBnCjhbVcevDMusvZmlGIkyc+Pn7CjaMBtYuAr9Poq2a2xj3zoJDLcHcWvkBjBrWKQjLoq9QozVd5s1hdjfe4/RtDL8lB8i5suEJ02XyatrEwXK5rLy+kRz3bIFja+e6t/kmRGW3ctGtGzT3gZPlmlrDFiY4orce3K2L6zaXx5kvZvOaQRnOUElm7ELeXB2IalRx9xQ9YSDyXuLHMW5ASrRKh8smE/6uLorMruZk52UvfdBvFLpvoMTAvOtOjgNZnVwmnBguVQqIsBbpWmwTE7gcWGDx1Eg9XEYJ6TcbBLR4FTsNXmqz/jTdwCe3ttNya07U3JsdFBi8ZgaXhw4COdIfx3WGDXSr9Lv4ITgNM7Or0qsrUMSoSZl7B7rb9exb2SfVWI9JXVskgGNrEDnkZNUKiuPnyxLJB6Tvq42VZ1vikc1ClJpLFYTWVlYT8mHN6c1pUr1bGIvI6PHBuW1013SHjNcFqBwypqpkiKtgjNCBPCwF2sajhvaJ00KEaCnP2hkbOiPj+RXiowc1Ge+S3rMVznRF9YUKaWjwnPxG2CjtrZ25OLFE/sIL3FSl7Yt2AC4GI67u8tG6AsOVh2cb15fDdqgw87BJ/p9Nu8grbqWh+bycr7fyMM+mjOAL57lXjqj4UpO3UPtYTk3GJf7KznF4Oyk2bCzMtIelktDpiFTyn3zrB6MdMjHcylZ2hFpbjLHiz0VoOUh/KZn1d3nvl0NmRY558wxcaklTcLimLjIGIbvVE9YowfBykGM5/J2Vm4uAvZwlXFEOamccaD3YAUfUcN8LqMRwJdGY6qA/jzMHemlrb28vPckoxusSjmE88b+TJpISTTtYsNWDo4Q709Y+tosh80mAokg0UXPqOvLyU2bq74loacy8DuKd8orIV6/RkGrt8N7wbt6fxXwfrEisdw3cUA41LwxDrt49bYbvcPzmlDOffrUmMo+HEb9uLQfODgY/bGxAW27EtCy9HuKtUqnrdgilVH6/6aWZuno6lQ5E4z1eE9MAfLPg3ND/5mzzURaltd25NbDRWmSlMRDWXnt5fMVS4QrzZvHgxBZgEeIi3nx+k7JFIzhUQVv1yptwLuwvJ2R+fW0OkmrCdK2EXnhWLP0Nuclk0rK45klVSs/e+bYkXMK+ao6IkOkgIgcNjp3nsEa2QjGoRH+I09OSD/ATR3luvfzquKo92cU9D002KtRVP/MRHO/+zgp8IeRTQHLx/4w3o2DYzxH5uAUwsz7d6tyn9dzrxkXH8Iutm0flau2ePreSm34F4LNFkwBRstSKXk52xuSjb2cPN408CEX+BwWd4w0VS9aPmFZ2MrJwo7xoKTQPIqIdDXlHQ+JASqf9YU21rW5lL4omEXF3wRK9cuOnw3KU9VpRzM39c3B89Q/Xx2l0gEusma4LhcNc8ccZhWjhxzCRNfTRhrnhVPB7aWc5FyUbrQjrGsKYsd8PqxOglVcGYsUaSoAr68fNzbhT2DpVF2aGLH3Z1ISimDkQxqKp7Ivr2kmUrNFbTeegyXV0WQODhg2ngu+mHcfJQ1g7MQ6wfQY/1RptO7gtWOoMmNSxtGiCu3qkAG0az2BcqCZXMnJQsKBjN0olG70GsEJowkVazhFVXWA3Q1WebUpd+8/VsBukKG21jYq3UfbGxvbGiXyYMtaokQYBlJblLKjY9TZ2S49A32ylQ7Jk3VEYkWujMQUb/i8XDjkU6sZWdnOalRva9V0w65cOSktLaSpatuPvXNDtOPRzIKe+nHOiah4rS3GEINcy1j68fEHBjTGwHsAfmfhfno8Jrs7uxopYr5OnhzVyNhh8Cfl5sRSQAiTLiobc38fZf3Vx6QY0S6mYpDBQf+MtuCYuXB+vG5niTVGdAUHB4bwesayljWncIJ0WmZh2V5YVdAy6vYeaM/edNtplYELbIqFFXsFbGSs0zk4f/bxSt4DUY3u3AZMWWULxsFVPzgQKsMUpEzXXJxjZAuq/tKuz5f7tn21hQcUF6UaAm0EqoM0TOzaLtc/+qql7U7PhgV2tj8sj9YykhaIzQxz4KuD+HdzNCcvjcbVYPHPRG+TzG2k1Qk61RfTz0Df13KqrGWiDrqHNNrspjkrYDtInXjDUW789s9NkUFXjXswnO7mcf/4BTk/AvPrdLlsnAyhzzoIymgYXb4L1ZdrOyBHUVw79favwvqrsX8sk5xYqlGrbNz6Y0Vbqb6fCZTKw0oCWS41wsmAqMX8jopYadiVkD5cSoSxtXQ044UOjYPFV+6Mdoic7Y99zyuqrMovK9fm0tLcFNPnPNkTletze+rcsPmCo/FK5UQ7mH/SOpeGotLVHJbHa2m5s5BUgsBWV8Gg5do50wiztI2XtjQ8UuneEFx/3OuB2uF8TrqbcvLyGJURtb9FPNfSTk7uLBtYuri/7OezgS7iVF9U09U12IDaO1DmTt4ZKj7e/s4NDaNTKnwUF9Hd2Y2MluzfuvVAhgZ6NZJT7dSOEYQ8D6drcKBbhof7LJURiSi4HALIu4tpuTQcVzmJ5+XSVKQKx4pKdjx4OCOD/T2KX6m1EocKKKrO1td3JJPNqGgplVMsMhwd00PzDnXtjrU/U+o+m8vLe49TmsamcvbqSEyePFlUfpuTJ4ZVO6nRlNpBc6EYnO1dQc6DdNvwUE/VtcDaBBfjq6/4Pp+1tDbL2tqmPHmyrNEgnId6L8/tQ8UUMiekAY/68k6dKYsPOGVxC1ogJHxrIaPQEyLOnsNMaVZiDj7yjY+W81pNo18xBR4LsLgKngDbqeco1nsCEQT73Gv3FCMz3onZ9z1HX+oreAol1FXbeLp/Vl1VJPxTlHkmq5w2ACuLDk4xW48TAOob/AQCbBg+NHymVtLKggj2oANOm/iz3RjpEUP49vSebKXCEouGBcp5Trae5K+28TNnpBAVc6fkYim3xyfZ0vPGRNt29xbnwM27m18VegtgsKz+qVwbxbZ17QSq57Au+j0ftXtG/QuSQmK0PYgVBxfjjsHW0w7Pnc9JT6sBXdGSorybKILhqUIqXEnkIxI1Z8bWVc70yiJhyVKNRAoE2oGcRYN4RtZWczijOjdeE+rgDcucJNoPaikdxSZBZJPT8OMNozEgOtkazatkAyyt5hxYao4NgWiHznUuK0PtpmJ+cz4le1nK3y16AxWfUjPASaV7RjGKWMv8GsDbiDCJdg205uXF0fq4VzRNmBX5cA4CT2OZduefwtpuCudlvCeiz+FZwZ8aU4DSaF85jqzDjDmVTlSzbG0lFMjaKHNraR9IieBsk8r74MO7cuHcuOpSlbtg4V1b3dJnwsHBwMK50tHZqppWfj/AgaCcljnHOHs9s8M8/7P4LocTolYYUVilD4pUaNECTmY6rek8MEtULAH0jaIR6NTJj6qf9m5llSwSBxE287nZRXU+jh8fVEzTUUdvbB/Oy+ZmQpaW19RpK8fsyzjwjrJPcXHgv35zUp07LXMnoxESXau8Sx3tLZq+Hh0z9Xruj4QjNTkrftw//OieYtCQ2ngWFzxEN29OyeDokITizVo4xL6LjYddHbgJwqmeDcK5Jmbv/uzaSp7Fo53l/7l4VqHs15V/ecvmjYB5hMWQtFcK9pESbdyV/e5r21VbeMNRLDEvcuX4sm4zyHZKLNc/z9ujBsJrB+HwZLK62XkmSsXTeGPthPhSqvuBpxeW1ihHBiPoY1MhbEs+71me/Bg6PNB3H1t6CqNDlYopOLtxrWf8uNedTIoVJeZs+igW41Tk1fGOkVOFdqti3/w6L0zn1vH2WNvOofVaTxo5cZamALw2x8C4SlyJ+jPqHykXpQxwcg6kKTviIQWT47xEJasVEjqfrvyeaih4MsipwzwKPQD3ksud28zK9fmMRmvUcXcpLnWiAPgoQZyNnz9x4phyXy6TlctDUT1VVFs/hFMXtymxFHWsy/G1HGbDIIR7dymnOWoiM4l0TsIR2+QouVbdM8D6qiXlAMfZrGQz6LqEZXk3pO+QBxvz7DAdG09Uufl9ek35EzPPgVHlmQ2cLTLSLnJx6GBQ/9PPH5JcKCKPFtYlHWmR5URY31n9P9XjEjk7EJXelgDDuTusFZx7dZLy8uFH1+TKpYtaWQMxoN9v6h1zKqo++ui+XLgwoU5FrdGGWn8HxxkjAtC4owMHxx/YirI4hPCpkgLcCVB2ZAi8glNTDfyQxy2SZqkjcFZrVw91XzDdzROSnlpaXJeryvpbubc+koCTydiMjg48U7I73lf4mW4tpNUGvjQWF7TPlpfWnCr6sYbJ7coNoB8XH8EB2D460ifNzfsB0fwdZ+DJkyWN9OG4ENGCQPHUyRFdGzhF4MZI+6QzGSVWhC0b+0MGAyctGg3LC1fP1LyOSYVynTwxWlc0tpbFgr3RqNzMkjxeSkimY7AgJ0K6GjHscwNEqMtH4xSDU8sPPY/3sNCoyPAnSsNEWIm4KkqXvBQ+MoW+DgzD22nb6Kw8NqQnGsj+ylZGqYF3p9ZCvMoqT3RjdNtFYcspJj7LDh2/+2Q9Iw/X1RPUEzUnA59qex7H+3ntk7ESk6Y0g42zca4vJK1RK+0Ei/JoPSNUAw11xKQ9Dg+LyFYyJy+MxKW9yVxK0gEY7yebedlKhTRvj1H3M2xyAkSEPDGmnapwTL3ECWWtnfGspkBboB044IIh+MMnSelri8gZ95Ie5RiDMftg1phcIdEj9UqqAlPOcwFk5+GMlqAoWtvTZKDjJ9sW0/XAYI8Nq9cwWli/GO3i/YqGcnK8Kyzj3TWgiwODQl82Nrflf/lff03+6Vf+mfQcvywop3fQ53BW4uG8DHS3yt5uQr77/vvS29MvE+PGgtrUFLey/nRW2/jDP/wD+bF//I9lbGxYtncSul8YcLOkdLTKpBAxgS8H7AUOTi24iHrmmQPb+x/cVS4cOFyynLIRTUWYM0dkMazVXPw2BHnqlAbgBqW/VYxn19OLZ3uvpSJS2m/4XXDqwDRRAk204qAxxWDfuzejBhzDDhD1WURQ/AhYFNF046bXMhopHG3Ly/bGhko5HLUqOs9nh/aQ0hNAOEkZdmnFF/dRYQW2BlJSnBbeF/qDVprH0PngBP9mXOkz64cxA6OEVhYaUgdVlAVXA/0BiwOOp1bAdi2rif4ldlPy0f0luT25LH1DfXLuxKC0N0eV34sgBAexoHRLabvf1w6Op5gn/K6nZ6pAJK+AYc23lknua4QpRxjOtmnwO5xkr4xEVfsGY+dD3vzdTq852dneVi+9qblZWts6ZHNzQ8mh4vG4dHR1yfbmpuzt7erm0t1jOe+DcuWEngFIrSUNDZtSReXyQm21LIa/r/cUjGfeqqOUydLJDMysp+XRalarqnBoAJwPtoeZ6c+NAAAgAElEQVRkvNvwVQAtqeDx5JGcCGAwnlzDaOAIFNM4jmzZrbNiWsSnl1iLODma+stnZKI7ommSg1ixCXHfX8rIqYGYgt6PWn9scRv+m6wyd8djIS2xZpNTuQMHtDbslpF8WjonL+0xqpTykg/Zi4WMgzkl9VMiGK7LpcEi1gbRr7HOkBoGZU2v42LDXlvflF/91/9afvGX/oW89KmXdW4f3L0lH37wvqT29uS1117Vkv2v/f7XpL+/X15++WVZXFyUz/zgZ9SRe+utb8uVy1fkW9/6W/nil77I+ULefedd2dnZlgsXLsgP/YMflHwez7a2sx9q5Nc+fqCRBqJBR11NQoSCairSCpALUh6Ms8ZJmz1GU6MtcRns7665yqqOIT/yW/2w+u2ZSAKpJaIHjDiOGoZ2enpeU3KjI/0HErxtbu3IgwdPVKwzqB925B13DdL/vVRGHi6nNN0Hl9ZQZFvaY3nF/ByFpAa4v71kWkVgN9a3Nf0WIcq/l9LjtDri4ZDONxpijCWcSeCuwKqwZriwQ/AKHeTwKlbR3e/B6VTs4RTRfrX1TIqW6jHa8Kmzo4hi0q/ZxQ15+9aSnDjeL+MDbdLZarx2rBPFAVfZk9TBMbbgolI4A2PZKjsRBw21pjkcCDXoP/hUU9DT1uyE4jEqtbH/c9+GT3f5BVqpfzBVEl73Dg65x4xiJTzDavGs6dumT4TiOJti8HgewuYDbXl5YTSug0cVDbIJODtgM6hCmH54T4bHxtXB2dnekq2NdekbGNZTPsM392hShseOSzab0b8PDsFaWX739mj8D2bTmjJQZlnFNpgqc/CkYCml0rnxc3C48Tuq+X0m/au6diwk6TEZynUUIhInAo8LEYjFLZTeQwpK5d+koE72hBV4WglAfmcpo6DvUDhiht0xHltqy0gYPfeSrh2HwfE6VbEQ5blZyeWymn6Bk4EKpnIXIOB7S2l5aaxZeXiqpbTq2bBZY0vbebm7kpPLg2HFDGykSNWag2NrzVrkdeB+uqnlo5msViRwovOK7l6nqqa9IUB86aOsynrsHFBKOGF99bifep4r6OD8i3/5L+X1Vz6lEdB7DyZlbW1V3v72t2VxcUm+/OUvy+/+7u/K5z73j+Tq1RfkT/7kj2V8fEKrMu7cuS0//uM/Lv/2335VvvKVn5fjE8dlY31N/vIv/lJu3bop/+bf/O8Szhs7a+FdLGZgbT8LdBoF529/57piL15++bx0d7XX80hV71UnMZsTDPn7H9yR11+9pI4q+wv/5gDGge6oq1iqdqyOG7yja4KUkOqFVDqH9xYW3ocP52RiYkjB2pNTs1q2jLG2ypmuig6ORnruPZZoLKKGXSumnuFYYMSxMWsb2/JwZk0ezm/LZiIlr5ztkytnhjUFdBQXIHHAxK0tzeowUaVUcDQcbIRn5x6A5MvL64KjffXK6UNhYYgUra9vKaaM1NCpU6Nann0wBiovicSefofoIqnaak5RtTEyTFVGHkwvycxmXl6/NKoY2Xr3yNA3rq0UysR9BVQhhOV6UaiAClRLGS7BcvHBah9fXeXxF36TKNuGZ711UgxBTI89iM/z20azr3/OuGD/eVkUZ6LOiskEHNQ/H+3BaeVn2OgvDoZlwHF/8FtUYT1aS8srx5s1nD43My2xeJP09A3IbiIh6VRKevt61dmbn30svf1D0tLaoqHExfknMjQ8IrFYeQDl3GZGAZypvFXlZHOm70NqBfJAxQs5/Iofv+CzlzIPe5Cxr3TyuCWerbSKpbSqjGfV0KXL7PtKrLrb8HIPgWqufW3DTxPAOfjqm8b7x3ow55JwMVID+PVUR5FmvLuY0nL/gfaI3JhLS2tTTJ3IY52iGKtKDs46wpTzGa1oI7oXxHcp5gtKAie2aWvcgD0erKtiAm4dSj4rb5xoVlxPuYv02eRqWi4OxY8cD8Eau7OYkuGuJiUzvLeSVXA0DhljpkzObt4xOqTWGBP+0XfHOXNUv5OS415dloFKu1rWDmvVUnhwUIVULuWl0ahGTRu5nnJwXntVOEH+zr//9zI1NaX4IU67P/M//Ix8/etfl//uR39UXnrpRblz967833/4h7K1tSWf+tTL8tnPflZ+8zd/U37sx/6JPHo8LYsLCzI7OyubG5vye7/3u8Cp9zk4hMTR5KI6AwB58CBC2oBKEsj04k1RuXr51JGnSHgvMXr88/prl1zJdNHJrzdt2MjYH+Y7rAPEa6/PJmVjNyNdzRE505WRfDopu4ld3TfhjqECCVK3j29M6vjj6JAuKRcR8JiTO3ceCbw2OHykZbq62jUt8yyuRCKpDhVpNOQkQk2t8vaDHXnlRJuMdjfOS1Pa1/v3Z1QHS6vmDngQYxHeU0wO+yFUAoeNnvggBg4TkcOJcWzbwWX6RBcZF+bQR4waHX9+Hy6hpeUNWd3ck0y8Q146N7hPJbzWtkPfuLacL4BQXW5Gc7Sl2lHOAHoCPA9k9YMfBPGaX+55aYoA4WIVjoWWfAWJ/zzYdmH/80BWd6Ivtm1hKjuNGo4m2O+K/dPQlPVttDOqOAmSEYRJAZqCVfDCXeBhOlsiKsSIAUvuJWXuySPp7O7RyFRfP+WHYVmYm5G2ji5pb2/XcPH83BMZGSnv4PDzHzxJKZAVL1dDzIA8I0Z9rxGbBsbPRxi88xYcv2JFlT17bfPrInjmZxaieOpwedsUABkr9qik7eD8Pqv+eR4k00/LSVMoq3IcU2sZxbb0tYaV+6WvLSqru1lJpnJyfshAacGLvq4lspqiQqYB4LdG+3LG/Rus+gOwy0XlG9VVRId8NAKwszpA7gRyeSgmo05dvjRj6kUrMZrlLvqELAjvCjiaelJY35neFQlF5OJgTB0dWIA17Rayckpda1pJZ9PJf+lY2qMVohRKlmUQ3gPnFz+vCHIvYlhUW015bxBrzUlvS0heGoOxu7HLOzi//K/+lbz00kty6vRpOX5sXH7/9/+jvo9EOjY21uXnf/6fyR/+wR9IW3u7fOlLX5TRsTH5jV//ddnd3ZVf/uVflqamZvmt3/ot+dKX/ht5++23pKenV9NYKyvL8u/+j9/WMuVgBIeCAKjgRzojWpiwL3rt5hpwJ0bh3NlxaWltqpm3pZaR4PB3++60pgxGhvqkqTl2JOy4tfx2o/dYtNwKDVjrjB/keK1NYVlc35PMyhM5NdqllTzNTQBgDTTLHgoBHdGclZUN1XFCL4u0zL53NpdTQwi4eqCvW9N03ii/+vKzk86gDB1Jh41kSGbhUtvKq/4ha+MoLtYdwODubsMfHXSRUuJ+i96Zw1uNRqDWPpIORXSUFBiRJH6jXJSQSA+cQ/A1nXFOaj3UD+X6g0QKvELReFxOnByTgb7OfWSstT5D6M8/XtEyca5KWkCKWzE7VwhVFaqaAo7M020UB7tsGxW1ilz1jcPAVOoffTJlZJcGO7B/lm5gY8cp0jJfp4cD4RgGsqc1LK2xsDxYAZBq4pyc9nvaopLNpHUhPZ56IH0DQ7Kb2JGePlP3pX9zM4+kf2hEsum07CR2ZGBg8KkUFWOG8/TxXEZBrHwvraKFODiunNtXHpU+e2AOfArPpwCDzqQ6Ry696POUfrEVnD6Xbin3eUGWQO1ZMRUW/Jx2NG4R0LPa17aruNL+FVKaxTRbpf75qJ+lAIqo+GDb+/oHwJf5hzuI91vLuTMSD5sqO+3hnJImwkGgbBon5o2TzWUdHFitwcVsp0OqJK7rrlAtZKlLLg9m9i+ZSTeYNpUpXZsILJsPfCxn+mOa7qQP9YRYiazcWkjJTjKnejykS6tdjC0yIshMkPbit9+aTKrDFokSwYEniIjX/vktRAGZdyJiXo/OpWPKzW/wffcR09L1p/xOhUNIXvpaRK4O49hXe5Lyf2dNIXj4O7/z7/Udbmttlddee12mp6dlcnJSzp07p/i4z33uc/LgwQN555135Ac/8xm5ePGi/NV/+RvF23zmzTcllUrKN7/5/8irr7wqM08ey91792RkeESdo5/7ys8qM3UQg2OyMKSRy1dr6LtNqmVyVg2Tcs8cAT1/cBTAqZAGCEdCcvb0sYol442N7NF+y7Bxed1HUe1GETyVhl8srO9BMpOT+3cm5eK5Y+rglBpljcZnsorLuX7joZZ9w5bLOGv6A2xkJqvCk1yUZ9MGzg7VVy++cKbwQLSFs6Q4E1Kl0B6EDYhd77WyuqkgXAz5Ti4uK7uQxBI1DktPS/3tlTps0Jxo1dD0vPLTHHW6s57nBTyPk6GRsj0DT7O2ibIF31/wZ/QZtXscssNGkOgjYGnGYCexKxfPn1B9q0au72uQsb5EejowTMGB6zWPE5PTzZYKq7aYaOpgdSerp0oAoYBMSR3tpENydSQuA222YHlR11aX1Xnp6OpRHE4ikZDE9qY0t7RIe3un7O4m1OmJRKLS2z+gp9XgZS88WjpZmVxFNZykyv4S3UYm8O/zd3TjInqiwpkiLeBYRGRxM62pBE6PQx02lyhiU/FAHpcITyVcDNgrGEp3Msab4yMcjLOXaQDfY5+bo8fnfEI/vBOEL6IljqmsRnPAnVwcfjpydND8sVZvL6ZlJ5WXK8PmJFW7WKukUmY2+E1b03eWKA+PKIMxa9Czfldr6yj+7jE4pLlIS4G9OdN3OEFSniWkAOgKTpB50OqcFuJPKI/j3fAlfTc9OtGObi4jboeDXKZQNl7PGLAeHz1aUKN76fIpaWk+upQF/TBW4x1BFgK8CmDc5/Xy0cfp1YxsJnPSGgvJWLtIYm1VHRpAxLfvPpaLCGBWIIjjsILExPb2nkZqwDgxBh0drRrxQQcJ3p/R4T51KLmWV9ZV7Z0yZw+shfcMgco0ZJ2hkKZQMJjGjxN8w200LXJn9CSlF1iTO/ceS39/j7R3dUl7S1QjubUC0g+aL7iMJifn9Blhw34W7MDV1kswaknaDyV7ojPMGQ7P1SunlBU7ODZvffu6XL58UiNttV4eBqMHI6c2EPwukTjmcS+ZlKGhPsVXFeem9ijV972DQ2gJMCgD5UU3gwNFuqAlKmrY7i2mdD0TMRnvCin7YVbC8mAprcrDaAgBzBzsiMpEN6eMvBrKZiKjyiFjhkIHWlNmHu9j0QID7QZE+dzLQv4eRwxDdX0urTweEDEpuNhV/zRwmKh1Lf1/8j6LIJoIo817XvpbRUke1QCKKA4H3M8bJ5rU2TEJBk7movny4Jj7iCTprJxENE1FdJAXGacB9Xn7PS81YM6UOtha3m9zv5exdJViWVxUFMM+2Iaop+lB1XrxewjIwV/T02LU49UuuG++PZWU1pjIhcG4zG1lZXGH0YH7xjA2jVRDVfvdSn833hVLI1PCDQU/B4fqT1LlF6uFgAJpVEupBj8ItF2uIzVWT5Xr4fZ2Qq7fnNINeWS4t2KhQSPjaZGItNy6/UgdHAzKsyyHrqWP9MnrOykGJmYRbaKOD1cy0hyPKKHjzta2TE/Pyshgjypi7ygp3pCyPlcCRwMyBV/T19upQGQiAzgyVAvxT3d3hywvr8mJEyPS0d6q3QWPNTk9rwYZKQOiNnPzKwrQPnvmuK471MVxjGDfNdJLgwbwe5Q8oxBPRGhsZECr8ZRfKYJQc0YjSrduT8unXjorTc1Nrlq3lpGqfg9tX7v+QF64cloxPtUqcau3WNsd5mwYqHdmZkkWFldleKhPWprjsrq+pcSVzAGO9dBQr1IRKP5RWZKThT6D/6nlIpszv7Ait29Pa5HOi1fPKG4q6DTRNjIjG5s7mqYcPz4kLS1x1aVKJTMKfoYWoFK0yBj586IpKqM7LxLteU9JUxGOKM533FJNxmRaxHY4ksCStIqlHIwxd1/ng86A26iK6ZbStr3cQ4X+YdqUcM1t3A4voKkMUj+hnLREcVwy+r9xLDS9ks9Kaywvx7qi0t0akScbWQUWg6E42x+VwfawMiWSVy2tmjhoEi0tY+NBeJbfBcC5k87LuoYzqeahAsKAp1rd41hklWdl37gWxy9YWebJ9oJzU3n8DJviTyR+P682N/v6UUglmpq0ty3BNj7p/im43XEH6QEqm5Oe5pyc6bd0FJGKuS2rlqMs3Na0pRl8ei3o4GCIme9EKqfrgfSCn0v4cqAEJ/LHt0mLhX0qEaZklN/dojBArXdwQtLVYjQElK4DYq9X/sNDnqzPB28fPDN9/buptKZXzw9GlKtjOxNRnJeq1OtaK1lnRzC/9Kzc3sC4UsaNg9MSzcsLwxGNRJU+ijeSnMr5GxgWnl0lNhg08Egb22rU2dhIOSjwmUqvnDGSVzL2nIgJobOpjoz0K56g2ljWslGXmxsMLJswUQbC9eXI9mppu9I9PMvk5KwWUwwP937PoziqAL60JktLa1rtw2lbuZZyIrvJtKZpc5m0OiRDQz2aViO1BL7DkyJWwowQednYTCiw+sT4sClzx6Lapk+/Y8h8NRljRn9wMuFloaKJe7E9lJpTWs+1vrGljMA4TbFotCDjw5rw38HZoIILLBCGFoeDPgMkx/6dOQXpYuuR4V3oFyR9GH0cCp6Vkvd4c5NWg1JI09YU1v0Jln1fWHOYtcT7qvOTswq9qal5/V24lpgvnBckIUy5PKLpP6q1IPTj3WOeLY01qyBn7q2W9sNmMJ44UaQembs3P31Ff7NcmpL+QUSIY8+44HyyzugzAHTWE/3wESHWDPNEv+D3UZCxP7B4YLEulAAZTCFU79mO3aj6SgIPJuXjYC7e42743AOIWZi+Wko/D1D5e12ZINYniAs6qH9W6mrGxW+eGF1AoFo6ToQHPRa1RFR+5aQtZqBH9Keuz6VkPQlANCQvjJDCMIMImVA9p02Ps6Gy5/5SSr871h1TDhIMLuFMjyNRkiUnXAiGo+Hx8ziRArN0MewXZJYOciH4aimdg0AVFSBNf3knzC8e61/RWa2l7WIbRqdeeEYXlqyljUr9A1BBBAcMlvY7n5EzfVE50evI2up4+zXSkMlrKbkPWrtiNklm8/J3kykGSo0oaR92cKJ/XF5mAffHp0s9MBm9q/5W6AaoRqpP+6aO7uutAGFvzKcV/NgSy8uJnojcX85IKBpTgUvl6nEAae2387ae5fwqkBqnj4NGLCQvjhQdHP+7/HtzK6GARlISvLctzU1qSHA0Ye9lg2NzPXZsQMaPDyvgtq+3S43m3NyKlsY+TZFv2EEqPG7dnlLdnR94/ZKMjQ4cGifAew5GCr6gjmZA1LZL4ICQJpmdXVHhTTbjo7w8NgWjT0XP+XMmkniU4NJ6+gtmhHmhPziOOKGkfjBYid2kzglOHlgSNKXqBcBi4IiY4GzgUNRyaWRhL6VGGweG3/as9v777DtEZJhH9kXvLPN3SCCvX5/UuevqalMjirGcX1iWzo52jSbwTNWMeS19Dd5Dv5nTldUNFZeEkblnoF/emkzobb0tEVnaTstQR1QuDDXpwapYjAhurjz3W7l+8Pxw7FD55McA5/y005TCwcNOtbY167vIRXru1q0prajCgaC6jVQj7x9pLHBJOIIHzTHvBwBiHBWqDylBp/IqOJal36dKbG5+WdO/4+PDyjXEd3nH1Mnv6VCAM/xQVH3h5JCG1CIeX0XFA9TjkOxzagLg3lodEjUiR+gw6YajStxW8eRTRi4VXxhAPR1G8fThKjHumb1MTtMMcCgMdUY1lVDQtQhUlNSyYH3lwOP1tHQ2RVztfkiFD6fXISG0jVDTHY7dVctw3QZZ0/i5Da3u8XOAX36/LoczwMPzvPRPKzMc/spkEozJuDmck8vDsboUqv28+hM5+lQ4MWiSEfHBSZjZgBsHh8rl22HNxhkiRO8oCzJE42KWMmPjIQzOJorW2cle2FXrc5ZrWW/Be8A7wOND9RSCspAHwn+DY0a/caI9SHZfkcC+99djEIqVlPzGvgOPX38VDivBvYHDhIp6hnLSFM7Ji6MWYePlxwitr23JgqO4Z7NDQBBjxPuL0WEjJDROWJyUBIzBbMQw3HIPGy0cKERo2NAmjg/ZKRyWXzf+8NTgAGGU4PgwYcDD8ZWw9pa3MjK5kpQXxloURMtlJ9SMvPveLbl08aRuvkd98RucUkm1xKIxdfIYn8NyjzTST54Vg0X0AcPPadqfuplPj69RmosyWItqv0lbVBQBcK3VwfHzwP5ujt/+qrfg++5qSp+uiktlBEwMUQPrd16SqYwCjIkceGbgav2v9+8cPFnLgHt7+7qltbtHHq9nVFKGIgPISYlcw+fVF0vK9lZCHTkchwvnJzQCU8vFe4OAJQ4KzM+wSBOFIcrFXBXHrpip8erhOLS8oz097RrN8QKnzA8px0r8b6zb1bUtZVqGK4eqQ95Jfpf0GM9ApZyvLvbP4aNy739wTy5fPqGpR21rdVNB/fQLgk1sE7glz3xNpCj05x+vkuEpvJw+Ux2UpldnwcGxCmmpAhjLsAbBdFVQvqC07eC9Zuhd5KKONryBLi5U+0WagrvEdIICG7VruxA9yqFEjOgm5cBG7sEaBnQMu+rx7qg6OBgumCrhUmmLl39Jyi0mBRQrO6z1A7AoyrOAXDeSRS9bIwGUG7uKFXsxDbzKFawk8nNQ+uzF8StGB3z1krbhKpqCbZfOgf/N4O/5TcJDMAvzGJz3Btuu2D/Xdi398+kmIhO+gooKnZGOkFYzoOtUT+TNzyMkZLf/X+7OAz6yszr7Z5p671ppdyVt72t73RvdNrYpJpjwUQzG9GITWggJTqhpkFATTAIYSAI22BDANh/wUYypLutd73q7ymrVuzSa0dTv9z/vfWeuZkfSjCSbkAv727V0585733ae95znPGcwqmMAh2UqnJTjI4SnjLIx84vnkpVpuSymLWaceTebnVdZSNkQNiZRknAuHJpcNid7Dx4E9XY6gGMilJBHemPiIVyjAxhXYKPAjH7KUMpOr+vVnTuG8pKexZaDQw9urTd6U2QE4aZmM4MvQQzehiAse5g5B9HRXrwrZFM2X0JV1tDjOSAswUaI4efZnLrx+kBU3dDekso4euJQpzQ0VKmRQhnWhmLzrf6se03ciNYB2OzYWoDz2P7j0t7eLA31q1NZPHNeAN4I0xFKwIW/c0d7zsYtnzm22L2MA4ARDSBSiTEsNlzAWLD3rDSjBqN3/MRpJbYuxtdZrXeaZ1McORFr2+hz+hqD2trSoHN3Nbw4lhPPeqZG4tB4WDpPnZaSqhqJF5ZJWZFPGso4GHhkei4pJ4fmJDg9JWXJoNRVQrgOyOjImGzsWKMeM1uqY7E+gWt06MlO5fuw7pj/tpTDQp+zisesK4AF74/3hfYTpiR7DaHBhYA2HiqyAMfGprXqOmsV7yohMMAOB0LWI6AJT5C1QQAoeFR40Tra079jHPAq0S6Akg+pFaeoqFIY4Mj+MdeiyhwINlZNG3cyqrIZOE6ihK1U+VZVL9PFFIu9CVlTCcgxp7HRYEImQ3FpqTLVSyEqZwU0Vv8lgyfBBoj2A2Q75eTEOOGnK7qyGSoHx8kCWu1F+r/5eQoiVbTOVGCH8A2ZEf4UYcXlXgf65nTcG8p9emoK+LwyFUEa3e8UqDTet8yaYZbHytQyqeIQnkVaK014ylYrz6dd5h1N2Mt6ItU7oitfZHSWWkRJBeB4AI8MxmQsbMKTzHHu1QKeWussXfU8nzas9F7abevFkb1UW5SQjsqEHDh4QqX16+uqV83dbwmvnLw1Vd/xBAUK/KmUbbxByPpXVpWlOCCc0vHoaPpwviQpVwfZsAd1fTgd79xBxkmpDp47BLLSPnUb4bm5mBx84oTs2N6+Yq+UNSjG++3QDRbxugA+EJqjryH/PhVhG4CS1bbB8C2UcbVafbrYc2gL4SNCZqStUw9qJfOF70J8FDFNbAWeGuxNcC4uwclpmR0flU0b1sjmlnLjkXb2gyd7xuWxY0NS19wkFeVFWlg4OTMmhRKV2upynXN4Yoza9XybZcBUQoHxwSdOyvbt7RrqzReocYg42dmnWXDFzgHj8JNdcs7ezQqY3MRxy9WErA2g4bN4ZqmtNjQ0pmEnQksAWNLDNfRVWqwHGDw7PT0DCm42bGhRD08+nkAFOJaEk43kY1It05dxuJiQgPta9Bku74x7ca7GM6y4kbPn64ZvDQxjqye0DK8D91p+hfWAECbCKGys5YQJ6TgmFEOkFDsVn7mf6tSZlyFRJiUUSajCqfuUTrru/t6Ighh4JBAhrWfBvjuZWvSxJRrn0yf53Eu7s98/nxfyP3l8zQZsR9oRpnMAjnKq/HHl4CDwt1wS6e96ADhGL0k1dnxORW1HNZn5ZqthZ7q3mWdKOPbAh6Gyb0zObfXrfFqO3QTYDM3E5FB/RDOgEC2EcIi3SD03cKccsjNF56bgkDmnShtK1JCpCu05tbKcTlyNuZPLM1gfBuCYsLA3EpSa6JBmvaCQGgjkz5daypilSIUOm8rdTpP5EZGpqRlNuVbiaHhO1+DO7R3KuVjuxUkTAAWZmdPl2tZGNRyxaFzTkleblGq9RRTi5OQM72UllxqUCDpeYSdzyHtWSrD7+XjX8GhUlpdo+HClxn6htgMsDh0+pYbwD60Lc+Jkr3oM8FYR9lzpO6ssxXBUQ+LYEbybTZV+CYbj0nlmXJqLY1JTWazAgHCUJs4UFkhBdb0kvCYc5UECQZJS7glJODgr0zMhHUcAgVtKwB4AeBYAwx/wy1qqjqtIYH6XISbPSnfXQLpO1lxUxsenNFSGp8UCZtYFh47CggL10sCzA+QAirXmFqHqyRnlWeFZomgnBw7NgOsfVS4XIcrlZJV57ieLyrq6XRVobfkFdTM6/BAb4qGjbEkG+xKWv2NLMvBzK8NviMfpEA8gJOsznJODLUsw7xmusg76cwqEpdKyLYgxYSWbFWYDPWyunPA1fOC8I5kt6uL3iNSV+lSvhN9trvfKeDCubHXSxQEtgB0ATEddwJRScGE79RrFkory3DYAACAASURBVCogNzAdU4C1pjIgU6G4qhXPxrxSXAAXx6dp6BgoNn3bf7QVLRcmKOJwufSfffd5Y+CS0Hf3n07q1PienQHlzq7itegTHRti5jbDTTm18/svc3xtdhrvtvDcIXUvXXLDzp1s7UvPHUNqtsRfS0pmXhKgwYPj80Iyjms4An0jaopVFJmq8PleT/RFZCDIrmFOPnQBbYkmTeo5QAHvjc4znT9p3hcV6amODTgKxby6cQFcdzT5VAck18uqKp8ejypB/eRoXCghQdjTEsXNmjJh2OYKv5wej+jpxhSZNZ4fxpL+AXTbtPXsay89vlnXXsb6zWd8AWls3PaQkYzMytbSGU2hLioqzPvkmGsfLnafdbUzpzU9NhLTcBmcoA3teAnOzuhY7HlkcYVm4TT0KtGxqblGwROk6Sb4BXNR3ZyR3Tfu/X7lqwB4DCDNPfztbgceFIzVkWM9snf3xhUTmjE2iKvpoRaQHgxpenBVZbmm6LJXADbMXpBU48M9ZBTlWnl6ueN35Gi3ks0hmP4hLtYZXg88Vps3r3WNW+7rOlu7WaNIQXDQZe9nn2C9kiU3MDIlJ0/0SF11qTTWVzvzUsTn9+ufdDqreTJlYthgARHwopiLkPJTIbaE8dwwLwkLQ2JeihS86LyPJ9Szwr47PDSugAfvDd4tm+lEv1FT7FTnGQOkvF6ZDcWktL5JGquLpbGqQOfU6MiElmYgDZ05x7xifgF+Nm5oUYHBfAnq2if3PT5irLzD+zA1ncymrkYklSruVFB2fJcWoFgDkFbdMuDHgiFtlPMZt9fEPjtdnkHNnSPEBaHTTBxTbHJ57eNzgAeAA4bJXKZ9TCAeTcrd1vqAPN47K02VBbK13ic/ORaUtdUFqj1C3LNrNCrTkaRmW5UXmgnorhKtXpxoQl2MoQiZH0a/RDkbSa8a29YKr5QW+eTkSEzj9iB2lcd3Ki1r0UZHz8W6C1Pvnkv/GcSR6ivLvUknw5m+tfWECklV94q6Q7kX+XmNAWv4zoyZTf02z7AsLMewOpwsC3QI5VSV+GVkJpoy/BYo2dFzj+VS7bPgwd2OzDkFt4SZhkcFAKuk7XhC2mrIpPLnBXDMs0WeHIpI/3RSNxA4NvQJHhCtOg+x2Mf3GQBhFpzxGFYVGeIfYcxEPGbmw5RXSz9srPPKuqrc1HsZarRsDg/MaS20KhjxhJhINgccOux3s04BMBgcAyAsp4TxSvGByESiVpszgrZf3WOjuW3qGjNrzs2bSwmhkT23yDOUV5Vl/uFtIotKPVjJhAK+S9aZFFM3z+8PYbRSO4IqtUbUeJHFAq+ADTrX0zmeDMJeLJG2NtKZCxXI8MeSbo+d6FXxNjKs+C6yw+AdQVatIR1YU2LSl913F+sXKzrX1Fijz14JyRiSMGAJw7iho0XfXQsonh40RNCmWjWcZLTwXoz3QP+o7N61QY1PPmGDbO/kDotlM2R4xvAs2YKa3MP75jpGK5lfrBmjP9QtRUUB2ba1bSWPy/mzZDJBqsejgcZMrp4W2ouHkrRuPE2ADj2Iz0XVc0PiA5mEq5Xhp1ysyWlNM8crC3Yge43QImPEvJmYDEpVdYVEkl453BsUb2ml7FxTpOF1ScQ0wxHNm/XtrRKPhKXvzLCuDThFzK/lzm3P/QdGk+nijib2ymVPctYDYEfFehjsCdtsiGbztzbWuoith0E3YqfUAPfkW7zTGhJ3Bk+u7UNG2xomu49r+imVjRUxJ6WswKOicE0VPlW9ffBkKFW51Hg0CA/4lNtBKi6gqL7Mn0opnjdjOfk7KsZkTM3MiZQXmu9T8qzXpwBnao46Q3B0YqYAolMLSImrLrDJe+bWf7Z0PF4N0986jildHSNUZ8empZo0XJHh6agacTxVxIExRmZMzTM0sztVlt4YdDsOFUV+PXlE4wntGypQT87yAMO817njpCbZOaLkr7Pal2XuOB6kVPzWcgJc78P31fjCkowEdb76C4vFGyjWkwwqvvl4cACak+G4HBsGzJqq25WFXpmOwOsy9QoAynQI7UdbCaFIOF/DM3Ep9idUIRmQPDIyKo/uPyDtm7fJ6XCllkw4b22BAuOlznsAgoN9gCyIPF4FbIBp657VquXqQU3r+VhQYoENmjeAPjvn7HhZCYfMMZg3No5nNHMPSM0dRyjTjm/62dnnH3PHgndO/gFPXK7oWB0dmpwtRY43ErrqPTOkxFmMCqmmC4Xh3I/kVEwa+t69m1UcLdtnUGUdUAG1GjU6eEuQ/ceAARLQabFrUwnMsZiCILe0Q+ZrcGI+dapP09EtKTPHVz3rNqpSk21GNhYlAqxBYQ8YG5tUkicgBqPDd+H1wttDajAn7pVcvDfeKDJ7AFPZMoEAN4Q2MIJcKBnjBTP1q4wHzB2+Xm6IOtt7wANh/MjeIzOstnZl75trXwE4IfMS8sl3fOlPUvch9JLtxFxivjGfIEgTil0pKHW/h60mblLdwxpWArgDtLyo+zc1SKCkXMZCSemeMAIbcBO1WkBoSsaGRyVQVCqDUxHxhCalo7lCNm9slfJym8WWa6/Nv+8skrGDb+bzbpzPZG7O2e5VEJHH/fncu9CzF3uGFnsTUohNoziBN5cb7wUcG2PkYzKX8EhjqVd2Nvll/5mITIXjej+hF0TKdjQVaGFO490yJ1IFaov0u55qLRPfdZ8xFoAarxweRLfEkGX5xmhKKM7RtnB9bjXHprkyoF4GAA0AhTTXUDShngkKjPq9prgjHhmtdO7zSG2ZIVvPhONS4PMqu5/PjAejUlNK8T+j+oshBzgBmFZjfO24u/uavq8v98uBB++XH973PQWVsURCdu/aLX/yJ38irc0NOj4Y4HgcUTg8OqZsJP83HkqT0QaZmFIOs9G4Lka8WYxRfanIyKwoiAvHjdeOuVDiM3wrPHO9cLUipjo3Iaq1lV554olD8pU775SXvPRGKWjepafz9irRzywGuujb8VBCHj4dSRFe7YEDhEVJCEAW89kQndO9y3vhteE+ssr4nnncOZfHzU6p1RibpZ5hMhtNewgL48G5dH1u3qzlbWnL/xTGHODRc3pADS6cALwxOv8cI0yhRbwccGooyUDYhN9xGoYnsNBJE8CSIMTocPF4PrwDlHp37dqgBpsq2kjjU39HM0MCfunoaJGG+qpUOM96yjDgADJ0TAA4AAP1prvU1XPpCftex4/3KoeHekKZXAdANvwpLqu1oqGHsUk1oIQQlsOP4Hn0w+DQuKZfUyyT/ibkxZrJ5E4p4T5ulIXRientG1FASejPZs3BU2FtQwBeTkgjs8/oT7xWpG0jL5CPZy+X/l/oHlOHa1b6+ke1f/MVjLR8G8AZ3hDIu/STjq8C5+WFRRdq71w0If2TEWnEI5Mk7BvVsUQJGg94z2RC99KigM84BpA6iJpD2tRMSMKjw1JRWiClleVSWRKQ4visjI5O6Hvz/sv1Nv2vyqLK1vlweLX+jhZjRLtEZHujX4p9CdUIIQygAoEBvzSUiOxo9MtwMK7EznjSKzUliPElZG9LgaaKW2Or4YKljuM5zPCu8bicnjQeHKvtgqEizJWt9EQOj8zpljVVBRqeshwiQlbBSFzBCfouGPWigAmLTIdjavRrygLG4xM3v+NeJNlJbWytLtTPTIWiUlHsVxAEj+mpugAbgLRf3neX/OiH98nevXtkYmJCenp65EUvepG8+IUvFH8goO7R8bExqakxsvmJRFzChA58PhkbI524XDy+QtWXCIZCUlpUKDPTUyrDXl5aoq5Xzhu+ghItmQDRd3piXDO3KqqqlFNVXQLwi0tJYUBmJkbl6NEjcuedd8rL/vT/yJ59F6knhqKb/FlszuBJQ5bg5BiG0GRGpdLPHaCsKfFOtiDTD8ClvCctLmoypTLBzVM1Brk8V+cXUjx/BADHGlxEw+DTcHImjGQBDifq3z38pP437ncMbUFhQLkRO7a1SV1dVc5hBJOBRNjFKOaOj01pjSOAAps6YQSI2Cj5rl/XoLwGjBJjHIma+cs9ACLS0ck6waCrLpCfkglnJ0RkGy+AFO9LeK69fY1U5CimRzswwHgJMJz2+3OZE+57MIQoP2PA6Edk+RWwlONhyL7BYrx5TwAiWiiscVKlR0anNVRN1tx552w5qyhkvm3TdeYQqdGa2bo5f0/Kcr6TzxDGROeIfnV71PJ9HoAQDyMAjdAr6shPxUVYvXM0qtIaadFaM35w8I4Nx5RAjW2xopjUZSTDuNCblOZSCrF6pAACNQflWFQGB0YFz+L2bes1pLacSwGOnmYzsmyM9yHLzx19i8z4uc1Gyvbzs56d0tXJzOAxJ/6cnrFY+9QYmCOsPUFqeAGD4ElIaC6mVZY5UT85FJdI0hBZyyjdUCFyeMCJnccRa0uqUdve5FcCmPPY5fR11s8AZnqnknJ6Ci5FmgBhqqSbUNHZ/WcLPebef3y5hgwpShkwngQmHsYZYIMxBZTAo5mZg7CblKICrxT6PE4tJL/WcTLcE5HyIr96friX9kGsHg3GNe2xqaJAhqcj6sFxn6I0zr7A+Nr2uTsp67x0noEHqbmqQB78wTfkiQOPyRve9BYprGiUH3//bvnv79wjX/y3f5fvf+/78vOf/0zOv+B8eXz/fnnGM54h55x7rtz+wQ9KQ0OjtLS0yG9+82u57Z3vlK1btsqtt94qa9Y0S0VFhezfv19aW1ulprZWTp44Kde/4Hp51rOfI4cPHdJnDQ8Pa9X4N73pLXKm97T81zf+SwoCBbJz50793Pe//325/vrr5cCBx7XK9E2vuVkKK+qkpaYwtcAzJwRAheyr/QPm1GPAgfE+2k3D3X+AH5P2aeZJJgF+sf6zHCjbhsXGZuH5Nz8zL9sz1CCbIs7qfYJNtKXOq7H3NC8ut+UEgKbsiT1cQNrnNPhUXOohODOkKujWy8HfFBskdGXDxnBA+He+HgxrpNHLwbuDjgwZL6TsusMRkC2PHeuRkpJi5TdwIXHPPakwNMCH/+F9rSjVTBQrUoeBA9gTWgJUof8DmLDptwC1iooSzVBCTyifC5Ch9YkaqpUwvZyQB6ARLxT9ypwkFIbnCtn/pfg1zANAHu1gU4IITR/APVHguL552Vl69NvA4LiGKwlLwQNZSicmn75b6l74PmWlRdLa2rjsjFD2HYi7eBoB0ctRkl6qnfb3k6GEnByJyPamQi0Xg2e7Bl25Cr+u16PDUemoMSKfFrfCQw1FjRzLTIRC2Ak5r9V6TE3WJV7CkZEpBd4A33zT2VNZVDQ0xY2xqsYOwHFL5VuJf3d21TxOhSv7xmZs6LPd5QC0EFZa9t9kWOBpMSd+d3aQ+9mLt89wE+gkNcJKQDXvZATRzB9VZE2a2kDcPziT0JM+9zWUeqW+ROTkaFS2NBZJ93hcQwYsImKFbdV+5ebYrLJcB3+x+3hvXHWnRuMyFhKtq0XfaoVquBZOkMdmx1iirSUhpktdOO+W2X8ZnArQMxld6C1AtIZHU1JoCouS+VVV7NPwHNyZmlK/emEAKpBdAS2sNvsMfjcbiStgKinwyfScyRBrKg/IwFRE+91ygNxcrnnjm43z4Zp/8+ali8sFqbmlpkB++YNvKsB5/RvfIv7yBvnNT38g//X1r8pHP/Zx+Y+vf11GR0fkvH375Le//a0Cj5e//OXykQ9/WF7yJy9VwPPud71Lrrv+ernggvPltltvlde/4Q0KfO74whdkx86d8sxnPkvu/MqXpba2Tj87MTkpjz36qPT2npZjx47Ja157s4RmZ+V73/tvedWrbpLdu3fK4wcOymc+/SkpKyvTFOQ3veVtUtu2U3wSl/U1/gUBDu+Kt/Hx/qiMh/kvQ1LHkwc4sGrCyplx2OKWo6TrxvKWcug/w7sxADmXsUnz5kx4z8y/NMfL/QzbPtaf6k4R3dB5g5JyUtaUJmVdjV9PapkX61YvNKKiCTk5GJUD3RE50heRwcmYzITM3kGIuKzYK2tr/bJzbaHsWFsg6+rmF1BdcN2leFymsrjlvrjvN2GZhIaNfv/IERXs27ixRcme5gCWTnxYbiiE8AdgBOABAAEgZHJubIgEZWQ8HPyBo2JVg7O9I2nqEFQ59QKE4OrgGeFzeDxoL14PMnNI1dW9nP05T+IK4bzTvYMaigAELAVIsrWVLBxCgrQNdWoE4wB5uXJE3Lwly9XE+4E4IO9vgEl+adAKyiMRQRQSETpbM2s19vtcn4F4IuBv29Z1TpmJ/IA8/YLXBgE9JATwRC5nfHJtL/ajeyyiBw7C/dgYSkognqv7gM28dr2GpXAY2gd8TaMZZi8rJNk3MCLNjbW6RvKdo1qqQT9kBcRSj7dZVGe/ot0U3ZlTlo2S1jzWXcohm2Y+I52h5WYK6LunFIhtTzhegIz2GaKlOeVaHgCbqUkbTiupEmYymVNOzSJrJBOG3KvCe84prLnMo+6ynomobG8slKm5pPRMGsMCjwMAtHNNoYourealvJZIUkZCHumfiqluSNwp6ZD9lJvZf1ZpMG2wXMNoMtIcgjEbKNwRPC82XZ3K2kPTUT0dl6Pl46dSrOkzgBDzo6wQUERhNpOqTBgK+wSoAeDA5wEIEbbivyFjw4lxt8Omn84zKNbbZrWKXF1riKyWyGQTucw78t1rqgvlofu+KY898ju56TWvlfKKKrnnW3fJkSeflL/+m7+Rf/n852Ryakquet5VMhualfq6emles0Y+/rGPyqtvukkuu+xyufUd75DnPe8qA3Buu03e9+fvk7q6evn85z8nF1xwgVx44cVy551fluKiYrn4kkvke//9XWlvbxevxycPP/J7ecUrXylz4Tn56U//n9x88+tkfdt62f/4AfncZz6tYbHx8XF5/rXXy7Ovvl4LbwIOFwtTMSa4bglTmewtJ7yDB5L/O2tVScaOjbWLXvt1yf4zB4usY6D23vUM/umaO2c/26VwyTi5AJMddz24JK3nM6keVL8nLrubWUdGSwO3dIkjMT85PataGl0zlXL/Y7NyrD8qs3NLhzorS7yyZ32RvPiCUtm5ziEx68bg7A7p1DDdTGeCc9Ld0y2bNm6QIjKYnH51FfdRPgsG+KFfH5Q9uzcaef5llBtYaK/QvkEbaIkyBgAtFJyRuCfcsH17m4KAhbJqAEy03e83XCcjQGg4NBzWyPpizysuKnJk8fPfzejV2WBIQwh4n/AMLceDoyBS6wqN6JxEoI5MqZWkLxNWom4R85w0aVtkM5+3BCQ9tv+YCiiqWOPTfPH9eBB5B+t1yzXsyNhQ0PRUV5/EYwkNTS0GYDmIToeTmjG8mNq6ky+iK4rIBv+NfWKPYu/vnYjK0HRMbcWmhgIpKwCwz+cC5tqNzAXGEe8eekP0Qb5eUoUTVBO3G+S8LCUNjxgDo+5PVxaLbhu2mrITVbFhpWzP4P7UzzUWbw0x3AGzSdrTYOazlU/gbE7Gm+MkLDskSpOmbsTMlHiZquxsuAk2Q4nngku8qpmC8cUYp09MyURcGks9qmdDmKC9xqfG/okhIzkOlPJLXPatLZTSgtUFOOadRVPRCZnNRIxRcBNGl+o/npHSK1pobGxmVYaFtZugcjj8ad0jwlQ2JGUIxE5pDU7QaKu4ukEJxSn1U2feLFBrbMG548q0s+NuPVZ2YViPFSC2saJAfv+Te+XBn/5YNm/eIuPjYzI8PCLXXne9XPnMZ8nXvvoVOfD4fvW8sOGXlZZJZVWl/MM//IO84hWvkIsuulje+573yLOe9WzZd/4+ed973yvvete7pLa2Ru644w71/Fx44UVy51e+IkXFRbJ502b11PC54eEh6e3tlRtvfJme9n72s5/KTa+9WSprG+XY0SPy9a/8m1x33fXS2dkpXZ2n5E1vfrO0r2udB25sfyqI03Vh/j41mpD+GVadV8EuyqP4H80BwOn0ZEKzAJXb4oynO1PRvW6y1pFyz5EFasnNW3vzxsa1ftMs6KzzjyaTYo/nRg88GMZwRC5aXyiBZFjuufd7Ut9QJ8951jPVW/n/HumRe343K93TVbp2873KirzynF1Fcv25xdJQifZUQD3DavRRFEawMRGX02f65f77H5BXvuL/SGVluYaJ6GHmFfohBgzEtUo2RM9t29q03s0f6mLN2LRhMpf+EF4F97vTHrxBVnl2OcbHPg+QQ4YSHiGbRZXvSd3dNsaNsgHwiuBRYSDzvcgSe/JIp7Stb07xsPJ9xkru1xBmeE5OnDijHClS9yEI53LpXAmGVLqAUJ+tzTRv/BybA1CBVnB8OKblZOz2olIqTgaxsz2pfAXrg890wZ0JiFSiEzeVUJFc9iE8/euqWHeAn+XbScYQMcCZ4KyGTyHhL+f6oyIZ2zRYdkkb1rJ5Ohh3+jPT662fccAPGyzu/kyvCAMI6ZjK4l1jMc1uwoXLsyAfk1EESbmuhArN/Hv5A7fQIGEnpuYSCnBCceL6hmBqy04sZ3D/N3+GhVZT4pOJ7oPy+CO/05Mp4GXHrr3S2r5ZeifjUiEzcvDhh6Srq1NKS8vk4ksulqamZrn/vvvkoosvlra2Drnn23fLtm3bpb2jXe765jfl6quvkrLSUvnpz34u69vapL29Q37961+p0du1e4889MsHpaurSzZv2aKbwbat23SuPHn4sFx6+eUSliKZmRiRR37zkJy773wFS7968BdSXV0tl15yoQTUXW6A+ngoLiiZEhJknlIeosjvlf19MSUZExoOxwzwcRdkNbwyM/MtyPmfOtaqgxPH9WwOHKy/2XBUzl8bkER4Sr76tf+UltY1cu3zr5FHTkXlCz+akKHplb9NfcGYXLJmUG552bPlyJGjcurkCQ0vEk656MKLVOfoscce0znRe7pXHn749wqAL7n0EuloX69yAHAYKPSIYSE1GGLvH/Ii/fbQoU5pa2/WFNynMuSw1HtiRPEmEQ5bDV0Yt0dxJeDGthuwD1EcUEpJgHwu2qIaQ8d6tC7SU1EwNZf2aNg3ntBSBegzAbJzGXMA/cmTELeLNEyXjbfCoWdsNiEHzszJhvqAwKHpqINXKSpqCzdzJBhTDbjiAigIHukdj+kRhYxbJFVwGMDjZF0jNgoAaq4wharzjHae1R22/1FjLiuF37U8m/tHA3DYzK14mZPM5ISnjAsagqX1IABG1I3m1PAxm6zZXDM738b/WsrNJtw5nlCAQ3cWBUzlcf6b0NWGOp8pWJhKwbXBMWd8PMbLEZydldKSkpR6rDnkZtybMaT6fgmvDE/NyexcTGalWEZmDQdnmWObyxr6o72H8cGd6k3MaVYJJwhSEH3+gMTEp0KLVYVx2VidVOEo3LuFhYVSUFCghsvj88lQ0Cs9IzPSWl2kJOm5sBk38Rj3qN8fUA4WmjSMK4u2ushIouP2NtwtPALGy+f1+jSERLju1EhUQnGqvop4k0Zl2e8z2knMoVA0qYU8tTq5ReuOPlPcY+qVGaKx0bSxSsSpmYS4ZFw07Xo1OWGrOSHsGowitsnak4TqBU2H47K2wiNFiWm59+5vSEtri5S3P0u+9LOgTM4uw22zQKML46PymsuLZG7ogDz4i1/ILbfcIvfce69s3rxJQe23v/0teetb3yazsyEZHBqQBx98UGqqq+Vtb32LFirl5HzgwAkNwTQ11moa9Uo8FSvpW4wd5NmjR7vlvHO3Ovovy9v0V9IO+1naQ//g3dqyeZ16X7gQokTkjfUAyCAEh4ggHhFE256KelXZ3oc99/SZQRkYGFMRRNLJyytKNStpqQvvx4kTver9IEU/19DQUs/N9/eWowXxGpBGgdmlwB/6M/39w9LbOyw7dnSorlG20CH9wx706OmwBPw+CccS6pmxUQ/CVXq48niktNArJcqNMZQQMotJvCFj04bU1wBsvMarv1JwQ3YcIUZI4wBMBEyXO9O1mngq28Kl62LDCG43Na9oQyXun6vz2Ql/WPVb3YhTeiPzM6MWfLZzKrXkR/czDABIF6ac/wwTnuFnJQGvbqKkMRPqgUcDuJmLAVYMR4S2A3o0Nq28HZEib1zvw+DAQSF7qL0qKYcPPCqbt2xVEaIyf0yOHz8uTU1N0tLUYEIHFrw4xMXp4Jx861t3a3iCCRkMzkppaalRPrZIxfUZg3vMaZyQ0AM//L8yMj4hz3rBy6VzLK4I3tbUcm8uhj8zP4sl69jYMVCRwbRuj+0/d2hwqfGljfPHxvRd5jPymjsu8cHlto82sBgBAng7VFxQREr9Cdnd5NcFmnlBigO4HB+JS3mhkQcoDrBA52emDUwn5NgIpGuTqVJZkJRdzYYJp0HElPCdWexICkyFRY6PJZVXpeFNNHq0lEQa5BKbhvzI9ylAccorKIHWNx/cIERJn9JmO+58cThq3tkufv0uG8FyQlC5jI1dv2ePr6MX5AphmTWZbod7w7UhMp3mKujoFB5VcUjRchpWBRctoXLPjPzygW9JvGKTPDy5S8aDix8C8jUQ3N9QGpFzSx+VrsO/ks9+5nPykY9+WDNrLrn0UvnW3XfLTa95jXpyBgYGpKuzU+rr6+VjH/2IeJLx1CmeTBr4LHAZMHrLPU0up/32M/Ttk0926RqmGOFySMEr+f7Mz2pyRHBWq0NDMB4eGde9Cr4K9aIAMswTiigSygIYUq8Kbwgp3UaFePU9YhZUadmJ0wMyMT6jnCNCHABVSgFAUWCvpLQJ89dUBbdigUkNjZAdtnfPpqe1n90HYdpFptsZh4eDJyYXoEX239HjPaq5xFggWLlQGQ3W5JnJhHSOxbQfpsLmcAFNodjvlepijwq4kmBjigub/UUFRF06W/bwt5KDOEA4GqV4cELQZKqvr5S6WgMuV7LePPcdGE0V23Qz+G22FC/sdouls6iM6FNqw3PxO1KcGaeukSJ7l7BQtmcrGHJIqTYLQw2uVlNOqHcDHojq2fBzelWLG5rTIQMQiSZkXTWl5U0qGqf42zYefQAAIABJREFUw8MJmQibTbmq2CMNZT5B82UiFFcCLW413YidlGbADaiFkgyVyTH5s7e+Uf7qr/5S9p27V0529sgnPvGPcv31L5AXveiFGstHdwEOBp4BjP/kTFB+9KMfyRVXXKHv853vfEc5Hu1t6zTUhex+NBYx5ek58SdiIh6fTmYybr7yla/Imb4Bedt7b5eT4xg1SJkQe121vJx3T42Nkzpt00bdRs0kjRnD4QYn8/gaGbWerPFOlYxwcWl0bBwjmqksbQ2tm/ORWcdMn+1k3xhAtbz26btb7olT0NHvAQya7CDlpiTjsmeNX8qzABxOL0MzCTkxhpsvIbXFpiZZY7lvHtGOavCHBnHNep0ilwlZX2ni02g6AJhbKvG4UBYkKft7wzI8Y7yAgYIC1afBc4G6Ms/QdjmnHIbRAG0ny9DpQGpO6ec8fIfI+mqTcXRqhMw0iMZms0GkEW+Qu8yKBTjZxpc7s45NLuPrAk9nP8NRrXbqlZmN0GuECdUDadLDMTpzCaPOW10Ql/LosHz3Bz+WR2b3yXSyZjXt77xntRSPSM3wvfLpf/oH+fCHP6zG1gKcK5/xTPn+978nL3zhC+Xhhx9WcuZHP/IhNhjnAJOU3jPDKkZH5lJ9HZWXzwbMT1njXQ+GU4LhPdep2LzUaf6pbpMtUYEnhzAe6fNo4wAITUYYdYfCWsRUiyz2jyrgoZI7J3NSf1f7HVA8Ji0a9WVEGNc0myyxaCyuhGhDvvZp4UpAGH+oag8YMF6nhBJbAcEd7c1P61jTR5Da8d6ir4TA4JEjXQqsKyooh7G0H4NSDEeOdEtFZanOZRSyAXZZvTgaFUGjJi69kwlTCNpDJMMjG+t8UlfslFh5iieS9QYyv7GDZNOh/QMAXemlWVSWIOzeuKwhs14Y+0WW5Ok2THR7iujoFMw0hixd+8gaX7ehdT/DgCDjYXAbTmWEJ03IyOth2zeGrbbEoyrDGKahKWq7mMGhVMDmegxLUh7tjWiWFP+NMUFa3+cxui18dyjmkScGoqpibAGTaTNZQl6piI/KbW95w1kA55prni+7du+Sz332s1JXV6dk06qqKnnzm9+ip5L3/8X75c/e+U45dvy4fOO//ksqq6rkOc9+jlx33bVy73e+I48+8ogUFRXJc5/3PLng/H1y5Mgx+fKXv6Qgiau4pEwBzolx0VRZjFy2/lt4bNIlN9xjs9T4cm+BP12skclvrxSYcJFNLVA5iwicyqZxSMnOQ7KNbz7tW2jumDliKmbjJaCvKOMAsXV389kAh9c6NRqVw/0R8RPWwosicQ2BXrC+UIlzNpugdyImR4bjeoInrZ5QGCEx/Cb0CanPu9cUKfGcch+EFeF3mL3IKDsjFGicGgYIWNIe/aceRVf5CxPWMUrbPBtDu63Bp7oxE2GPnBqDBG/qqBmPJiUZzMbnBjX5rr00WHTNHQeIZo5v5t6gBwTNVrQZE3iukkT6jPdRXddJ1Z8iDRz9qa11XvHG5+Tj3zwhv++rXuk+tujn6Z1Lmrrlo297nnz3u9/R0OOGjRuVW3Xllc+Q3/32tzI2NirNzWtUsPHFL3yB9HSfkcNPdqpXgkLBO3d0SFOTEYtcqQt+uS8LEVeNQCSmRi9fddvlfm+2z7H3AGZoD8CPNG9TVsbUg7OkYdLara4P64fMK1vNmvTl1fJE2aybA0+c1FAYmino+tjnW8+OrcVmayfhDTt2vEdfkVRq2kpxSGqKIYq3mllzC/U/bVdi9MCoZpMVFhVomQLCTSMjE1qZ2yhVLw1w8IQwP9hwKFbJ4QeidDaAw7qdDCe0mC8SJXBrOAw2lXmkrkT1SZcdGsp1rvHej+4/pvsiSuCAG0JS9HsugG6p79EQlSuD0gmWOO4o59NWxM8aGP5Wt7bjGQCWLP0M+6n54Sr77IWegeHi1GpcZNAjTHHFHU0B9eYEPMZ1jyeGNLXxmZg0F0dlOOKXSMInbbUBaa30qzJwmjtjXoywxhODZC05Ev7WEGtatEfK46PyziwA56qrr5atW7fJ3/z17bJnzx7ZsWOnfPWrd8rb3vZ2aWtvl3fedqt88IMflMGhIfniHXfI86+9Vi668EL19HziE5+Qiy66SE80J0+ckLe/41a59957ZHxsXC66+CL52c9+JsXFpfL29/21dE2YMIctM+E+qduBzTo2TuabNTh2YVjjan6eHjOeQd+UFjjeC48Jl5ECbp+RSsl3DLT+XLPLzJWtHQv93Gbm5dM++76pCueu+WdIt87TkgmZnpySktJSHcNzWkyBVPcFcDs8FJPhYFIXNfsBRUZNiNPGmAE+Jow1GoJb4DNK0+pRdKpjO22gQGttsUe1a06OcRIyIDEV0yZN2qlEbkCpWQtGW8ZsItp/Tta1yaAzKsUAqpYKUc8SXhzAFrWytC1acyqtqL3Y+J7VfxkZbmlo4oQd9UCRXqvpohuun2kbTDo797rJ+7TFwXg6TzB6Gn4jS8kBnr0jEfmrb47KRHD1eDcLbXjr6/3y969eI2UBUwwWDhXGQCtjM3+iEQUyRvPLIwcOHtc2BwDAXp+6+jHipj6bKfGC8UzXeltqq1357wnvYfDO9I/Kzu3ty5avX2lLTEmLqHR3o4FTIGvXnl0WIS1COH/tMS9Ige7q7teQlU3/XUmbLBkXYioerrHxKbnwgu0pLlC2Z+NNZM3BP4FzQzV4AAVedLwoJC1s396hB2QNyaKQ7ISyVtLWbJ+lryjCCm8GbwsgB/0dPGHIKCCkiCcmlxCV7ixOxt2JU2c0XIhApBvgMHfxYI/MxOXkKLIkpo7g+iq/hqXKCowi+tNxMQ4HD53SeQBfCECcC5DLtW3/40nG8GIYEDZyCEx0fE2RyPoqU1LAXtSVenJgTqKhoEyPjMja9WukqRYjZ7KesoFfgFPfdMJI42fcwIm8Ijku73zLLfIX73+/nHfOXjnR2SWf/tSn5OprrpEtW7ZqrP7m171OszLe+ta3yA03vES2bdsm7373u+TDH/mI8g0+9al/lttue6ds2NAhDzzwgPznf/yHCsnhAsXz8973vU/uvusuueKKK+Wyyy6Vb37zLunu6ZW3v+921eAJwuPQmlhPLZqmL+vK/DI4FXVCMeni5Hg4QPPq0XHcD/ozp9o2DXRL3uQ6+VbrPoy9ksg1QSkpsWhUJmYiUl9ZKOe1+qU0YITx7MJh3CfCSRmdTUhQ60h5ZCqCinBcPWZ48wj9NJZ7tTgcolWACmQFmCYG3KfFKQs8cZUV4PmEFZsq8PYkZTJMu0y1ce7PdQzxNkLXoQ3qNSJ91peUqiKvTEZAHQR+zNw3ate596Sb5aKn2qQBSxaMuJ9kAUkqrJbxNeptYk7AY8iIyyvcdAAS88aAaL7FeKX2rvHL3b+alm88lHvK1JaWYtndViLNNaj4ivSMzMn+U7PSMzyXUwe889pqufbc7Jom1ohx+jW8kWknvCEaHuBUzbxAIRcPBHWgGhqqzIlThbee+ovwy2OPHVMjsH1bW9ailE91K6y3gcKXtIeaT4gf5nMBFuhDwAieqOXo1Li/D6CKIvPJU30a4sCoU59rOYYSUIt6LtlqkKdLSosUaExPh5T75FaZ1gPFvIiF5anksSDxPsfjWnIDNWgA9eHDXdqnzKvhEVOP6YLzty1aDsM6G+gX1U0an5KTnX0KHFAxngdwkqLZwkeGolJY4Ndi0yxWFMY5DOYQCctnuBe9l7ZaKQaI4JQLMXXIVqdWlgIcK2WRuVHarKTMFmb7+WLPsGndmZvnWd+n8NMl9eFkTuFf0bo8nJyTcemo8UpTOXUt0rLP03NJCYai0t15WiqrKqS9tVbJwg7fMWsns0EDIA4NJRTF2nfgZgx+S3FY3vGmm+VlL7tR9u07Xx5/fL88cP/98qcvf7k0NjXL3//tx+V1t9yiv3v7294qL3rhi2Xr9m3yHgDOhz8ic9GofPpT/yw33fQa2bFjh36ekBWgaMOGjTIXDmsmDqJyHW1tcsUzniH33nOP1lgB4JyeMp4pjAikZ3d/ZR2DjP6zL53L+MJlaijzy/BMTI2y/QwAEWFATurhaFKVjQEEiDnZMhKQ06jT5O6/1W7fYnMHG2srVgOC4XsMDE9KdalfNlYlVL8IwjesfEIMjDuqzXj8YkmfhpeIy58a04pO5kQPyPEkpKzYryCAEw+pk4CMiVBMmG9GqRnPl0emZqPqBWqpCmgR19m4Od0DrLSQqgNYMidiysvh+oXxSJmFQGvVqKhCt9Upgt9iRAN9hLEc1LLY+rWgDODkBqMm8yFNVNZmOPuzfm/CZAZacqH10tixpgwDPwPglAZECdsej5kvjAXPBnziYcMbCb/I50lIe5VPbv/msJwYiC65WZYWeeWVz6iXa/dVSXXZ/BpLfWMR+dZDY/LtX406nrGFH3fplmK5/aW1Z23g1mg/cbhT+RvMFUAlRgFF3WCIzEbjZaqvKpaysmKdL5BnKcCIF2M5xnTJF8+4AeBF9XCMHSHT1XDh59sGtFnQ40F0sK2tedkAj8MfldQBDfkCpPl7gSn6iebL1q1t6nHB07GQCOJS76vh7lhcPTmne4c11Eb2nKoKb2uTYqf4Ks+hRASeF9SoIcgiJYDitQnX5QZ6AXum7tRpaWmpUxkDQn/oHDG+VE8nE8wWc82WxcdBhf40XuCkVl3HyweZe0MHae5nKwAPBxNK0UBtOB6NCDpwxUUogecHzpbqz6V+b7m3RDT6zoyo9o/hcxWviiyDCv2pO1FPW2nUpDwYrTvkyMI7LdU4P+5nV0kG43a3ZRbOfga7o+Vf8Jisz3B+ruUJHBamivSpETGGRIW4PEmpLYZMDPJ0fVciqUUUH3/8uCJvJkguYwXvon86Kf1BQl1O5pe+d1LWViTloR99V44cOiSlZaUyNTmp6aXPuepqGZ+YlC/+y+fkla96pezevUf+8i8/IFc972rZsnWLfOhDfyPvefd7pKi4WL70pX9XIvIFF14o55xzroay6Ofa2lrl70BGpl7Sz3/+C9mwYYOMjI5IUXGpvOINt0nPRELCUVOXCFBhY6KpsTlrDMwEd3srzMnUjm/ai5E5vvQvWURwcEhzJuzHZK8vo1aVATXUrOJRqpEwE1PD1lAekN7xiLiDDKnxdc2dFF8oW/vmkaAdPkke8495AiCAjK1ePq8pO1Eus1I0Ny5lRX51OXMSKi0rlnDMKyPRIhkLU9TSr2RktB6Ccb/ReQgYg00/EObS7AKPV6vQQ/hF+wE5AQBNRaEocR2UgUBkz1hEglET0lKPj9erAIFxYB6rYF8qnmsQqaZQu0i8KlvuZPfxvSZZ3PKwGEvDA7EEYxsedIdLbIkT/S4no0mdLbpODTHfkrGNY8VweWzYzAqAqWKp02YLdFiDugcgBuZwn+ALVRaIbKhF5As3l1MGQQGTAUlGwBLicVz6RqLy/v8ckYgrsyzbZgi37u3XNckNFy9MQiac+qUfD8nXfzay6H5aV+6TT95UL2uq54MkTpGDQ2NaJoCMIAinGB1SVcnmKK8ok55x1qHIlsZCPTgZrZEzetpsbWmQouLCp4yvwPJg/h4/floN3XrlVDy9hsh2LERdQkGUQGhoqFYjtBxwB4Ak2wd9KTgz9DnABFXjaCQmNbUV+rvF3tPybsjkAoiSdZNZ6mIpA7vQ7wEetJG+DwZDWv9r06a12v82+4o5wzwhDZ3QJiAIvRoNtZQWKQdosardgBLCYwAY1uDatY36GbJzLUBiLwVsAW5raiqlugqy8XzwpBljPQPqCeIAgdcH/R/sIGCLfnWPEXvLmYmYBOdiUleUkJGhMU2YWb+28Wmrlp7Z77wngPHI0W6tjQYJfbkg1f1szaLSbTbD8LDoLSkyVYvKyXSyP7euWd1gXX7utLKq2UzNs9PufVy9qWc7oQNriM1AsHkakTOTGWNUEfkbrgOcBNLBMRgmHmxKCMzMhqS7q192bO9QnYjMSwlwjkvRbu6anh03JRn6p0VgnVjCcTJOyYaATI4OykB/v1RWVqhMfyRpsp4mRgalrq5W/IWl0t/bJQ319eILFOi/N7S3KReDitU93d3S2rpW6hvqZWp6Wvr7+iQ4Myut61qloa5OSasnT56S4hJOhgE1KIGqFukei5rUdYwdP3PUg63uivYrRtRJ27VGh7/dpFHtBw0tzSd9p8bAZVz5XE2JX8ZnoxqXrS0NqPATfBwMPurOfA4vBQAHNeHu0fBZhPJ54+vKlkrNnVQGlON+cEJflutjyYAGGMxXzp3/bI8Wc9R39kDWM/wI9az4YrKjwae1tsJ62pqUM30jqk9T3NiiQlgjs6I6KF5/gXgDnLx85EtpSBSvFvpHCGIVBnxSXyrSUeNTCYJwwitjMzGpKhIV66sp9WpdsyODkVTsP+khf8rh2CSM54K2G1Iw3LKEeofYrghfAc4soZdloPINHq8hFBs6VOrdyHQA+KS4T1n6T0+jEOjFkKHNtzrcHzR3NCvR8HhUvKvcp/3G53i3nsm4ejbZ5c269KiyMmvSjBMhLq/OA96twJOQnRSldZS+M1Pu3aVdfnxwVv72O2NL2p/n7q2UD9zYsqTWD4D2z7/SIwe7Zxd8Juvn715RJ7vXz98bIDo+/MgR5So0NtaqkeRno2NTqoi7Zct6CSO+6UGp1fSRLeNAvR+MSEtLgxq+bAbZrkvbMLtV5nIAs3szmz/Cc2vW1KsBxRP5dIAcG4Kx4ZjOrj41PFQ3t/X+lhzELDewZ0NQxhtEiIo9kBINJwCNAb8aOVKjracqG4hiDAhNsa6596nwpPHefQOj8tvfHlIgBnDhb/qAvQYPic3AspXHJyeDOj/IwiKTayGQg4YQwIQwEt4bM3/O9vwAXNi3aAtp7vRPKmEBiYy5iOr2QKzmXryQtM1wbzzaL2a+GOIu+/hjPUGtASahoOzaUCelRX4Zn5iRLQ6Iy2dM3eGx5YBd+10K1LoHNFSH+vSqAZzF0n4zMyjS5QDSxFIba1fvzEJpv65YpfXmuJ+d+QyVV08aBWE24fVVpH97pMBrMqmUxMkmNDolv/39IR08kCrxRlynTAL3xXfhlSDVFgODCm51CfkrHpmYjSt5k5M3oMRuHBA8JRHTUBjbfpj4brFfDVz/NOQg6i/BNjdaKyx4TtWbaz1SXWwAmA6+nsIdA+WcoA2ZA4Nnnm1S5M1dSgKLeeTEaEK5IXqCA8hRnwqSNanxLmNo3zP72CyQ1p0l7ddwfbzKxSGFnnnBM/HcWKBKBgyncUJVdWUB8fs90j8RmZd+nG18aePScycdGnOntC+V2mxqHRkjrp6PRFKKA8gGxDXdcV0V6YbpeLnBetZgG8G9Y/2zMpUo1I2AzwNNEknz3gmPX/u92BuV1kqfNFf6pZQ6K06ZkN90a2VMmQglTLYDIn0KTPmpaZclA8/LPnS0k5RnlkzomCrfJSNt3/JmjGPTlsEwP52/bkz/qeaMvqQTogXiOGRm5j4gFbGuioKkVBQb5VG8jDZcxlSEo3R8JKFigrquFWQ7JUQIt/kATuZwkPacJWRtJYDHtIN5pEAsi7PhP385LV/66eSi+yjz5e9fs04u2FyW035790Oj8unvDSx67wduqJFn7iiZdw/7CMUsOfFSb8q94cIPGBuflo6OFg1PzA8TGzl9XOuEEqiInZnZZMNfSkh2jBflYKjXhsZIrhf9f6ZvWHVnSH1ubq6dFy7J9Tn53GfbTroy+zGeDGpiNTXUqKFdyYUxI3upublOlWrVgzY0ruEqUoSfeOKkekYqq8o1nTwzNKMH02hMDh/ulPKyEiXlroZBzPZOcHB++7vD6rEifIIXB50Z+DL8OyWX4ujBMZ8AD/C44BgtVDj0wV/uV68Mnhsqhy8U1sI29Jweks7OPmloNIRj3hlwxxhBjubflHMg1IOCM+3j8EMfAXoorMr3AHY4DDx4eFgiwaBcsqtZyksLBd81BUp5dr7KzbwvkgEKpgqXH641xVuHlOeEJ3U1xtPzwBNjTs6GE8rPEs9PcStc4j5qiO3O6/q5cQeZaTJvM1jo5/PSZh0Dr6RRvD7Gdc8AsxlXFpksDPgoWijTmxR/ZEaL4bH5UISOGGg2tUx1NUYScrA/IpNhSi74ZUOdX431kSHSyQNSUuhTDRNCEMazb7I/OOliqDRchPeJ99MMCssZSofxYKDvbTJpvqntS7ONLHixnAk33XP+srJ8CUJUwyFCJca1z2Q22imOMmzGeGREPpxBcJ2bXV+ZaXTKi0yWDj8H4YccTk0NIFD7wRTeBFxxiiUkxDtxH2DHzb/J5ArZt1vq58t9Bn1jOS54cbiULEzYRRKyvcmvadbZaqMY74ip5t6rHrx0NWv1EDqeLx7L2CeTcSkLeFSqfCoU0+8lhFUQ8GlJAgASYRv9mEMstsDFrgnmCBpNCoAcwKJFNVXJ+GyuVWp22BIlrrXkXmcKbhzemi3xYWedrhs/ol0+TQGlam869Hv2/AOgoRE07DhEDDAz9wEieUdmFuFAE7IyYWo2O96eVPs9awoWNOKf/+GE3PO7mUVtZGNVQO54a4fUlM8/rCz0oUM9s/L2O7rmCSpm3vu2q6vkRefPB0zWg4MxctctsgYergj1fLIZdfYmiMlkBRG2Zx+KzEXV6ACWMFyQXzFyPHtqalY6RyJSVRCX9a21uqb5DIZyqUu9xhPTcvDgSc22gf8D4Xg1Lrenxu59PJdw1PETvWps+C7ewXow8v1e1iOea7wyfB8eqc0QeYsLdd7wXezdGDhCVcGZsJK68fIAhChPoaFgV9YT/QGhGGC0Eu/BYu+CCvnUZFDISmIe4C3iWigcBhiFu4Ox5m8qtgNIAESaeepshL9/+IhKD+B5cdNDMttCX5FCjneLlHF0h2xWF3/Tb/QPBVinpuHsjOo86+hYo94QwmhDI9PSNx5WTid6cUQhGpvrpbG6WDrqAuqpxpvE2DK3chFh5Lsh25/q7NOsOuYIHCJUlyEM5zMevCNeymPHe9XzhabSango/2BZVBYIsSFzYlTCqivtWHkLTmotG+pcJKYaFYZjgTpsXDbUeKTUMyePHzihm8Q552zWAcrqzkyaE/bhwajMxb3SVuOTdZXUfDLZNOT/z4bDMh3xyUTULwUSEYnNSVVFuYRnJ8XjDciUlDsVtR3dH1vw0wFzbPmtFR5pr55/MsM4cPIJz4WlZU2zysDPQwQLrC68Q3MJr/RNJWQSReaYMYpKqjXOBfUM5H4OzP5FfF4F8owzKaXuzN1GtdIKuaU9BjaE4jZ8+W54q3U//UFfaYmOpNGI4Y8BoAlpLBXZUBdQb0I26gKevUFUjcfglnlTJUEsUdqQcA1oYZMGPEHKM/uU6bcCx/OH15HPAShsWQ/3e5LpBQdFlZf9JvWcMcVDB3BNSwLk1zsWFNsClZp1qG3wSCIakSJfXDqaSlVyHY9LLuGRgZmkHB81YTTzpuZSj6L2OZmM9A1Vwo1cA99JJgaeHMBxZt03+1affWBCvvP7xQFOW0Oh/Otb2qW0KLec1c7BOXnz509JcJHq4298bqW89KLyVOdygIHjAIgBMLg9OOZdkyoQR+owhjTbpUTRuaiMjU6psSksMkq9IyOTEo1EdbNG8A7DjrEUj1/KSgpkZiaoxnrzpnXSlKNHhDAIarWID65mpWueq6EVPIlOOIMMGzw3vb1D0tSEp4XQzPLJzfT1gYMn1HBhePEyUEgRHlO2S8s8hKMaJgTc4Z3H0OOtAARhTKury9QDtBqn/cVWnPWgISC4c4fR71nqfsZ6eGhcQ2gAMMpE0J+Q2NF6+eVDB+ScvZs0RLXUBVh64olTcsXle9SbCvAjg4+5R1IKdcHgReFlIyyG1wuxQMpmMIe7R+bkdyfHlWdaGCiQqvJC2dxUrN5WauCRzIAEAc/iOcZbyd5mIho2Rd6CDp7JmqBOVqCAsShQgARvlzXU0FCjKfipxA4nguMGz+53ZnxJj2fM0VXKNSV+qX5zsqisu3u+qbSxNTdgyPYzuxHoJpixc2Z/hjHSVkdOozXOCVH5E06r7alcK4Cru9+EH7i32huU2Gi/zIVDuoEQO1ysrD2GBO8Mio0447fUezU9zhq8iZmw3PeDH0jHhg5p27xLHvvdQ1oV+gUveIHcddc3ZW3bBjnvWS+W4emIk/JriJOADp7BGi0LiIIbiKn2oq2Aszvv/Kr0nulV7RwNCShRG2PohAZcui6EFowlSZg4t4fMnYSKMVE6wKYeY8zgbths+dUZm9znwpLj7gKsS96b89w5u32MrS5cNbbpql+EUTgZ1hWjd+OR1iqjCJx5oQfROR6X6ajhFxl+DGDG4YPBW/GIhnZCUcKHxqhbEGVCkYYEH9HK2WY+8BmjeZMub4DQZHURXjKP1JT6ZHQ2KbNaxsejmUaabm0+oT/LDIlkW2NKKCZTy8l2AkQxJxHBbCzzSWhyXEIzM3oyykeobiLMgYAMQ6Jd6TArbTBEaAMsvQmyMBJSVRqQtdV+/U44OYtdX/7ZlBCmWuzCc/Mvb26XNTW5VRJ+9GRQ/uzfu+eFSzOf//arq+SFLg8Op0Zc83gO4JVkelLYb37y04dl44YWJT7mcynpNDSn9YwwyoAgPDlwLZQzODOrp1/CK8Y7sfBlvGdGEA5DgiEDkK0kA8n9bfBhMHBo09jMHkAPHhtCBxidlQoLAnCsqB5AiVAbPLjFTuq04fEDJ2X9+kb1ghB+IRSzUPmBfMYn13vZVzHAJLDQP3j68vFOKGH99KACU7xRdXWVmuzQ1dkv7e3NWvF8qedBHD74xElVhWZM3ACLOUaojmwvwAWenMx1fnQoKt0TRveHq6JIVGyzJJDmNwIuyEhj3tLv8HhoO+ARAA4oxdYyDxnLoaExrUUG0GY8NMKgad8ApWmd+5s3rtV3jUVj6pXjGURLMi/0fqiztmf3xrNI0bmOU7b7PPfbLCoPgqfzAAAgAElEQVQ9xbvKAdhsKVcGlOHMmHCETYG1m7flSTBZbapZKpNDi7BZo23q9bDxc7pTUTRnOwfdsq9b159Z0w6PxSmuWFGINL5PxvrPyOT4lG7atoibe9DZCNhU+NPUXGuEvfB+OEq8Nhxjzd3w2KR85jOfld27d0l1Ta3cd9998oLrXyB7zztPznR3iccfkDVr22RooF9DFcMjI1JbVSWltU2S8BFzGJPBvj7NyCktKZCWtet0kkEw5r3uv+9+GZ8Yl49//OMyOzsrg0PDMjI8LBs2bpDy0lLtn/4zfUqCHh4e1iwr1I75d2FBobR1dOj4jASTcmI0pmEVUwCA0hMGHabGwJW9ZMeArjQZMuaNtR+UPJrOnrNhBuO5cGokOcY56/hqpo+x4NmfvcAzcmifcj6WaJ9bfJC0blqinhSHqK4ZQIDEREzW1gRkQ20gq0cBEjGQJeHxyvFhdIAMsddmfllhN4BJY2WB1qZSYKufYhwcERjtV8Qnjfo0lXUBpdzLMxjb8gKRTXWMmUczGboniE0Z5U4NU2maezpLKcXHcbLh9ADguLn5N54fvHnm3Q0ZH49SbXFS2qt96hGKRoy7vLamQk9nuaawAqQPD0RlfM7y0ubPHcZ9eiYk0fCclBUkxTd5xnhY/V71TrExclIl04Z/oxpt//3QyaT82y8WTxHn225/eas8e09lTnvcl340JF/+yfCC99K3H35ZnVy4KR3W4XRNdtI5ezerJ2G+XogBFL/53SHdxJcCIZlfbLMJ2ZdS+6azBpUfocb7hD7bDVS4l+/lMgRVj3oBpqeDCjZmZsL674bGGtmxrW1J45hL56EADLfG8i8sgffo8dPSvr5ZQyArDRnwTAw1ZS/a1jVpKvBSc1F5Nk92pQws4I7PQKDFg/N0XOyTGGBKOKAwjOJxPhfzgPEE0AIAAAN4YOCr4PnIRQcI0IEgHkAboOcmVNswKeNjuV6ZgOnwQEQGgx6pKvFrlqhPYrKuOqDaYWnPrHEgmLlqwEpnd78CX0AJ4A7uF7w0vEeAIf4mpGU9aHzOtufQ4S4pLy92CPt4M2PKjwUsZ3KqmBd4cHbv2rAq89mOj5ZqsO53fpjicTgp4qpg6pzELeAw99vMinS0xQKV1DNUzdSqBJtutNkgxnVtnjFPW8Px5tgGppKzBONgwE1jmWhWTFdPv26YnIBApoawa8hnkNaIRYJAQfzEzxdiszMogyMT8o//+A8KLI4ePSoXX3qZPP8FL5F4LCb/cee/yfr16+Syy6+QT/3TJ/Uesp26ujrlT1/+Ctm5a7d8+lOflIryCpmcnJDxsTF57c2vUyG/n/zkxyoB39t7WkpKSuSDt9+ugn+//tWvpLa2TsHODS+5QRobG+VjH/2oNDeTAuqTnp5uaWtrU3AESKLq8fZtW/RUf3Q4LqMhSMeGj2OMohPmc7LW7AQ3IMaEV7S/nVCLzYyxCrXpcTKeCEOONswhW1xA/53KqEn/e/4zDCi1Ya35z0g/e7H2WdBs2u14bFLzSGepWYBwXaz2oOMtMZwQ8zkiG3WlHinyJZWDA6jIFqIyCsUiY6GETIYSUlHil4mQIR9j5JmfePtGZ+YkHKNoKqcgk52kPev0k+HrGHVtzTAr9YjP75VQJKlp6JQRwUPTXkOGIEKACRmbFSW3MzI2FERITMGbcQvpt2hav46hEeazo4mXz/C9zEjhtaKMSVuVV4nWNuNngNNjMCQb2luWdK/btYcHFQJ0PyHSsO1vyPYAPEpWxCQ0MS6VRR7Zs7FefImIbmZkITJv4xxk+FuLG5r/hgTJz44Pe+QLDxWkvLgLGYzzNpbKR16xVsqKFw9TnRmNyHu/0rOo6F9liVf+6aYGaa3xqSuctnR1Dcjg4KiSiDmlWi+FTc2G+AqIIzziFnnLx8Blu5fxnJ4KKr8FUi37GPsWBoq6SXBLIPdyWseYcfon9ABgx/tBH5PWTkFI2rWUB2Cp9hI6IlQCkLHrj3HC40Cow63/stSzMn9viK5mLsBJwZC1rm3MqRYVn0NvCL0Zwh7s6awL68XJty353G94SRB14xq6gWcFByaXkFLm95gIhc0eNv+24DWXNtFvZ/pH9P0b6mvyrpN1sH9OxUp3Nhcqd5X34pC/WKQNsAOQPnykW71WrAXIxHCm4J3h5dm6db3OjUzwy/on5AkxmguNIDw6hNKam2qksKBA1xprkKxAng2IRMByNS/14JjN1Bgym56bztgwrnhr2LL93Hpc2GKtvopu+raWjZPGbIsLcrq1adrcDy+AOlEYjwgkXkFVNqGnUxa+Se9OSJE3oWUXWioNkME7c+Roj55M17TUS1hJnl5JRMLy8MNPqhYO7kBi4SBfS1yaH3KjZENCJsYn5GMf+6h0dnbqs295w5vknEufJ7HZMbnjc5+SdevWytVXXy1/ffvtct6+ffLiF79YFY6vuPJKufTSy+Rv//bj8sY3vFEGBwflsccelVe88pWqWlxXVy/Pec5z5Dv3fkfGxkflDW98k3zxi3fItq3b5JprrpHbb/+g1sW58cYb5d3vepeWdbji8itUDfmaq58vF150oXzhC/8qVz7jGfLiF75QigsDmuFywqlWzdhoOr0X/oYxtgZFGytoPW3WG2HDWNbjove64qMp74DLY6CxWGc8rWdFn+1469zPtmNuAU762a5nrLB9Jpxj+EhKplW77xB7td6BWcANpR7B4wcnpKqEOmQLLx26iznHoqeaLs7EqahHtW0AN1Sih6COsjFeR/4kklT9NuuGb8fzot4Lb1IKvQnN4EJbiPAR/TcwFZOx2bjGvJ/on9OwGho9hCQNF8cAQ0CKBSzG02YAkJEhNCcuvovQmOFOOXcnaavIlnqfFOsac4AQPLOxKTUseAuW4g9k25whJwKoaWf34Iwc6xlV1fCtLeWyqa1BKstyJ7sq7206Lu+8c1j6J5w0rUV2tZddXiu3PK9BsxezXZRn+ef/HpD/d2DxrKxtLQXy96+sU48euiKciu3fEGjPPWezNDfVGR5XIqlkTvg327a2OdkyK2W7pVuv4CEYkkcePareG0AKbnytqBxPqA4MYSiyQQEZhDEIb1nyJ1wfSKfI+JuQxfJrZNEWdF4IH+Qbhss2HgYYGJuh/I+eQZmYmHLKdSTVsCHwl4ssv4aHIlH14uANhOPBZ/He5MIjW66xVJsTj+sYIeQHwMRrRAgoF4/Lcr/Xfs7dh6x+Qqm9fcMyG5zTdHq8JvmA2sfORGR6LiEXtxUtqH5ueXzGbpiWmBT0M9LaWqfjxx+y2wDfcHAALou1A2CIBwivHZ4nvHZIuIyPTSuPjLkHSIegzzzZd+6WvN5rqX5+2kjGTBg2SCalEld1M9Yyg9JYRml2MjtMr2JUuiYSKpS2tsqnWTqcasdnY1JbgjaLOc1p8bbZsDz66FEJFBaIVNRLoKhYmotjMjxAulmBusQgpvX3jWiWFS41NyGNUA+Ktr7IjHzmU5+Q6upqGR0d0+KZN73mtZqqfsfnPy1rHYDz8Y99TK55/rVy7XXXyW23vkPOO/dcueGGG+TP3/9+aWho0FDDvn37ZOfOXfL5f/m8XHLxJfKMK6+Uu+6+Sz1Dr3zlq+TrX/+6lnu4+qqr5NZb3yHl5eXy6le/WutXvepVr5ZLL7tMXv/6W+Q1N71G9uzdK//8T59UMcEbXvwiKS0uUKOKbk/vlNlINExBPSCH2Lp62/BS0+cP83uMLBlLAR+gwsV+df5pQqkUd4wqLNjWEFD+jS2guVCr1Vvo6jzrKTHEa5Enh01ROrdopft+NgVCUJCaGRiAjMNDduarCAqip8ejWnLBetNUTRgyMByeuKm7ZkFj2qtDGNB44KwyOICNrDb4RXwGIFdTlEyVTeBL2SgRH8OQc5ImFTpfgGOek9boOdXVL52nh6W1pVE2rK/TcFS+4Que96FvjcqDR0JLTiL6+Ll7q1Tsb3NLUWocw5GEHOialbt+OSq/PbY4YZkvObetUF5+aamUeoLSebxTN2c28IryUt0jNm9qlbWtjWrMcJlzkTGDUVtOny32YmzspBE/ceikcmnItLGAgNRzBN/cxs669K0xwVNG2jgnXwToILAuh2jLd+LlJvyCdwKQs5LLeDxiCh5JnSecwaIilIYnyvLKLIE1l+/imSRpoOLMaZ8snZXygZb6Xr4TUAEABejC7yTbiTTqXDLelnr+Ur8H1MFZmZkOKUE9FCYbq0bqaggHpSUHlnqO/f3+vqhyUDn8EDrP3AutHcGrPBqMa1IGe9JcOKIcNcjgkMwZPxNyVTi0ZIiR+9AZO3DwZCoUy9gzf5lzvWeGZM/uDUoUJxy6a0fHqngk7Xs/bQDH1NcxaaWGVIxSMifmpOxs9GtaqTUWGBNKKNCFnJ4dSoXMxZNSoLwd43FiIIBI0dCMjBKjDs5J/1RcCuOzGo4ADUK8YoM/2XlGZoNh3eBHx6fFX1YtTTXFarjgGTQUzMgXP/9p2bVrl2zYuEnuuefbsnnTJnnms58rX/jXz8u6devk6quvkb/724/LNddeJ9dee53c9o63y7kOwPmrv/orqago1/vOOeccWbtunXzta1+TmalpueyKy+UnP/mJvu+tt96mHhwqh1Pi4Vvfulsuvvhiedazny1/+YEPaFmHSy+7VF53883y2ptvlr179sgnP/lJ2blrl9zwIgNw6BdA4OnJpHoUNC3ZSa3PLOmQ6wL4Y7nPAmVbgHWhircawtJU9qSUBxIq2Ijg31Lgj3U7EYqrR4wyFZo1FUtK11hchoIO2daZqAB1dIHgvuCpYdMo8cWVuGeUguf3qnJm4mbMzkwa3g+hKzxwzHfeCYCjmQbWU+PUmnLEvRW84KVBv4bvLfQi0mcIzZr2nSnPkKSQ36SqpVIhGUOYz8kvc17YbBKThtoiRYXzVVLzmUd3/Xpa7vjx4l4X9/MqSnyyoalIGqoMSbd/LConBsIC0Mn1YlxqShKytdkv+zaWSJN/VCLhkJ7U9+zaqDyD/Y8fUy5KUyMkWLSRLPk8129Z+j4LBOAptKypU40VC0j5e6kx4vOcoPv6hhVI0F48OYQL8mkvhgYQgsgbacXwQlZy2XY98thRLXlAKIk9GO/5cgCYbQsGHxCKJ3LHtvZVDRdme18bUnrySJcMD0+q/g2eCLwNq5Wav1g/Q9QFwBIOw3OF54OxyWds3c8/MxWXzjGyP8kYNsV7mytM9hpheMRKh2biajfZY1CwpwQNGYZPHumWHTvaUwKD+c4PgOLjB09oCBiACDhlnjCeCPtt2tSqtRnJlqurq9LIy2odKBTguKX806cGG5aav9is6wyXknv/ttWQ3Sc5xXgOiSYSRxvGcBOwxrZuBpvyzkaf1DlemVw7j8/Dl+Dx1SUmpk5HnuqEFDWuMXMWFxe/g4NAmp2SbsUnBS2bpJk0E/FK13hMdtTF5T++fIfs3btXdu27RH798x/LT378I7nl9bfIDx/4oaxbv14uv/xK+dznPi3Pee5VcsWVz5KPfuiDsmP7NnnmM58pH/nwh2RyclIKC41Y3J//xQdkYGBA/v3fvySVlZVSV2sUKP/sXe+W3/zm11qTKhQKKXD5k5e8RJHw3/3d38mNN75M9p1/vrz3Pe+Wl770pVrD6otf/KJs2rRJrrn6Kg1RceF56ptMSOdkWu2WiaqpyZlj44yBu86IdSFnpu2lxtclBMj3LTW+85/tZBU5WkJ2TO0zzpo7ObbPpGmbjCn+TbqzhnMcwGwJ6tZQaDp9LK6Cf+evLdBFvZRbG1BE3SnABuAFsHOoPyLjoaSUFAXUW2H5THUlHllX5VXviSX35pL+zztQy4qL9QDHZThkVILhqGlpBq3jZEOM5t+QA9eU+6Ss0NQmMwDKIeQssHAYT06geCRWQ/6cvQLV33VrG5TXtpQhXmw9dw5F5d1fG5bJ2dwBSq77Qy730ce71wbkio6YXL7TaNbwPqjGcupU0FBTuapZHe61EJmLyIGDp9SzDPDM97Kh6KmpGUFRGa7Qls3rNWsrFzChZQDm5uTgwVO6X0KeNYUOlzoGLN5S2kXaPYfO887dqgBnpc/E44W3CrC+aeP8opf59ls+95MGfeJUn3I8CQuxhiwXizZZ8rh9piZnLAGILZGXzxhPlquEjlNXCmAFoRddt9UoPMnBaSiYlNMTcY2EtFZ6ZHtjge6nfRMxOTYc1bD7njUBtafqoEnEtaBql1YHaM9pTmXrW3g7cIfwjMI34+DABa8IjShCsSQ/+FFodrymq5Ymfv+B0WSqlo3lVLiypWiIDpjNdMIV4x4Yx/ilOB/znpHOgCLUY0oumGqnVqF4NhJTDw4k0HwvJ3MyTYx2VXe1E8caO047TBqAQbKkSpJFFTI8a0I7lCToaChWdVrsxdB0VAdZ078DcICIPRolYTxQSr5MeKXEnxBPNCg//P490nnylLz0xhslGJyRz37mM/Jn7/5zaWzfpjVkyJCqLPIpGRMgY7wLpmq1bkROyQXlPzn9R4qeoljVdTGLgHYw6XRyxJKa8dMfhDPiM1oqSog1BFVTDcCjAPOs8XXxbnR8XeUybLaUm0vjzsRSLo7q+ae5WTwjzcdxUvmdwbTPdj/DcHrM4p7H6XEWu5sXlNk+uDfor9AnqvNCSrSTdaTtSAlp2XpOiER6tNp3XWm6OOtic809r/omY3JoIKLvV1lSoBlTAKBCLxXEvU4dqvy1iDT5TEUVk7L/TFhCcb+OI3OMuUEIlz5CIRs9GYp81pY4taQyBB4XfRfE1YJhPS1xeiL+vRJjw3jhbmZDgguwEu4HffD3/z0mPzqwcHmFfPeE5dyPovB155XKyy+pkPJij4RC9BcpvSatdTV1OWz7CONw6IKsSUXuhbRgcnkf1guGiGwwODy7dnUsSQo2ocuwkmePHu1RHlBRcYGCBy0WuQKQw1oHGACst28zhnElc87u4ZCNyQaEj2TCXU/9hXHWOk8xU3pBlcqdvoEDipfFAhZ+DBEc4G/rVWW2UEM2obBMTsyoJhKeCziklijOfCDlG68cgIqwGN4bqA8rueyehmjr0aG4TAQjWs+RkBSCsoCbzXXeeeErACUHI8AG4ctcQHO2NgIC7fxETdmStC2/ivAbZGQDdEwa/mrxnDSLyp1um26gMUKGh5A+JSpzINvPnUG3JFb7HEtgxjBhlAAI9h5YB7jz11d5VWOE74OHYyX9lxpQy1PI9Fhk72QTG8bLcXI0pvwVj9evRRGVF+SkF1Nnx4q3UceH1F7rdTJFB43IHgE0QFpdschM31H53nfvVU0Hsqtq6+rkedfeIP1zRZptQr2iNRXwjLLELFI5etm5JAom7Qi4xgKQRT2o/f2o6XoVdGF8IbjqeLkO9gpIrDfNKqykCOBOzSPn5ykysSUeO52Z+Qz98QLPsAAmRU7P8uxc2sdzUkUnFUib97AbDPNHgZIDsNzvaO5zGp+IS0MppQPwflCF3ikqudQEg8gejEjv8IyKsm1qb5ak169hUNj/m+sDGppaycW6IDY+MGPm/sxsRNCpKy0qkIoiMqLQquBgYLR4lnPZuj9szmiP5KJSutD3qDENhlXXg5M5hENb6ybftgEUf308LP/8/fFUte58n7Ga91Nt/PXPrpA11aZSOO8Ih6+qMvfU+lzbY8eEEBgb/kpPrPBoensH1VuJ53qpjC8Omac6z6iHE3ADx4QsFsL4ZLkAsn1en6b5LpXK7X5nrYU0MqH8orVrG1YcEnU/G24SPBwSRyisuVphjMXGDIAzMT6t7wS52YZXWAdd3QMKbrTYJhw6zRya0XAfYUfCLXavUm9ZeE5DxQAcW1yUbGB4YFT8Zk4EZ0L631brhu9FnwmgvVKQY9+Tddc9FpNuCgOHo1Jd7Je22oDUlIgUq1qqpMQv29Y3STUAzAXscp3j9j7mEhmDlJsg2ccd4rO8MwAQa25ifEY2bmpVDtoKMHaqiZ4HDo4B6vRyZ9NYIJP5c4vsbdaV0cRJGx1z+nY4BBn1jiAZWwl5vA2RWFwNMoaKrJWqYq/saSlUA5TLBbkWI19V4pA5c/gQ34tY3ukp0ZAARhPQY8EXmeakGXMZhVxHYdlJxbbEU5PKKxqnbC73SHh6XMLhsFYQLygqk9E5n9aTQvBsXaVHGspMnarVvAhnQHylYKTyOxRAmhCHI08zb2zs+NIGd60n1euwnA8LhlQN2ElMdoAMn7Pja56RHnf7DP15Ri0lfjYPhDhzRH/uera7fXyAOWFSwa1ej5EUSOGWBdpnvSPUG/NKQiufs3kAEigzQewZkb2l5hnfC9MfMau1TuaCz+/X+ULqt5J7c5yrC4078wkl7dPjcQlHohKeDUl9VbGIL6Bcs44av4oG5rYisn8L78HmQaVe9F5WKpLGWA8OjUpnZ78ECgtl98523QDzvShxcWI4Kv/30aD8+A/sxbFt39tWKO99QZX0njql5GK8N/kY+Fz7AGAB8RvPMp6wlRJXMZqHDnXqqR/CptfnSRGPM9vPfNCaRSd6VdvHGlPaQmaWFp9VBVuvpu1m6gMt9o6sMzx8NuS1miAE7wbelPKyYm3zSkGhfQ/GAmCm/L5YLEWrwPuNOCNKzhDSS0uKVfbBkjMoPEpfb9zY6njYjd4NEiVk7m7f3u5ksRqvPVwnPDOUe7DcLvocLxAAlfcBbEKkJjUfDz+eV55JxfqlQOti42I1mXQv9Xo0LPXro2MyFwxKaSApzeVeqS7zqzcJzxSevdDsnI4jXqSVXLQfbyVZgnCZshHEte+jUd1TWHeEh5frMXK39WkjGVtyKEbR5t5zOuckoaEgn0hFgcjWRlOgL5fLEmvJJMntE+apRNmGZkVOjSckEjPhHsPuN0q4ZLM4URj1OBnIYK55NaZcjTRcFpNtYtK2TegEDZZzW0ydp9W+eA/0SQ4MGq8T3iat0ZXiZ6z2Nz71z1Og5pSjsLWZsmnXpL2LZ7eJnobvta0B8rpHxoJxBavGuyVyoC8s7TUBWV+TNsoGK1lA5wDcREJJcAhJchpzb9aD0zGtwE2Jj5VcNj395EhMPUNsgEUlxKIMmLu4rVCLwq50+nASPHKkW3bv3qgGYiGjbYHxYqcnNklO+5zIJiNe2b6xWWpIH8vz0uK3o1E52DMn3/jFtEz9gbg4mc2+ak+JXLVhSgoCXtm6eV3WtzKge/lrmn2PTKP9jx9XLZFcSzUs1MWTUzPKpUFviPIGkHJx9RP+ygS0WhMqGJLTp4fU2BJuTHsajFYLhvf06UFdEXhictXB0RDLk13CyZ/nrubFO6H8jIbKmjVGvHU1LojakJeNIF/M8dKIasBodlrAL2PjU1rYGZBByIiUZ7wq/J2Zss2zAEUQxwEp1TXlegCgaCsp54DmXEJstAdBwCNHejRBYDn6O7Z/NCQ6MKYnJeQG+sbm5MGDA9JGxXEfWVUiG6vwtMyoqF9xSaGGMMkwxGO2kguuzdFjp9UTRZX4hdYNawJgBdm4vX2N7rsrvZ42gMNGjsdBlROdfQG/AR7+TXXGEFGjKR/jzDP5sxDoWKhzMKB4cTon4GkADEz2ChldeG/wDKlHx2nr/BCR89QFeBBsCDzLhLUQQ4ur8BrkrdUAOfr8WFKODUXUw7KpoVAe6TMeGBbEHFpATrr4SifHU/F5a0DTcMIUiOS0pGUanaLqtsaWzShyg0vG3JYjQEaGEB1eFQymzgePaDmEjbWEo4wnyF701JnJuIQiCWmvNUqepuZNRI4f79XFDFeF0wNGjE2hp3dQ3f6EKuyp4uhwRNZWBTTEupJLA4qOpzCa8MrIxKycmqQyveFrXdC6sEBhPt/Le+AxgJ/h90EkTX+aExab+cjolP5Q+UaVZQqEqDNj6FxOmJM+GRyTM2eGpbGpVqSoQsqK/cpZy/fCm3p6IqbZaQ8enJEHHg3m+4in5H7A80vOScpl7TF1qcOTsMkTiDziTue0WVVZoTXJliJ6ZzaSDR9jDWEWQvPunRsWLTOTy0tiHCLRqK4j5fjFE8pX4fnM233nbUnx/0y160HdP1AUzuYJIdwCn4e5z7vjQcDwLYXpADhwHfH6bNjQqokVq3UZocCoEpgJHRIaWo0LDSC8JlT25tLQOCKQ3f16sKGu09DwhIRDEamtq9D+oi+sanCml8qoFodUmA+6BRmHjDeeENR/CV+ht7TUZTO50JAhgwuAkIv6s/u5di4w5zisAbJY00PTcYmWNUjHmgpdu2cmY5qIYV3/hvPpKNovUXdrqfcAKJESTgbzYp5KS5qnHAcJQwj4ArBW4gXUEBWo3/BO0p4QS/Q0fIr0bmhCEYbImt700uEMd+gj9Qxq+yQNUdnvczg4WpJBpDQgsqkWEq5T6XGp3nL9nvpMaOTYStFLLT77UQDNaDChYnkoyhrvB2NLyCFdxmC+kJ35uSkA7ZBkNUxjOUWmn9IAJ+kQRZPSUeNVF+BSOiy5vjrtwKBjqAE7MzGfzEYN2DPCcx6tFs01P6SUrm3kHht35psJEy00vpk/d8op4P1yzR37DPfcsToLJrTpZD5ZfRVXCIoxBCASAgSomHRr09+E3+rKvCmRu4pCr5Jw6fPJsMjRoYhRFWZuxcPSUZnUcI/b1cm9EHv7JuNanT4+O62LCbcsm0BtbZWsba1PbfrE/eETDAyOqrvenmSPDUPSMwU8V3LZGDSZErQtFI7K7w92SWNri0zHqO3k1dpO2bxYuX4vpzdO48wbXM70h5WP1xN/yJRy4GRniN9GX4qNsKykSD9XVBjQ2DmGk1AXJ/SKyjJVdVaxwWV0g4pURk1NtlPDEfnU98bk1ODi5RtyfeeV3remyitvvdIjjZUe9YIYMjWnGq/c/e17VNPqL//iL/RQZsYQz4crfqqLz6w/eBxIVfh8Hu17skkAScwlTvls+giaWvL+StvO5y0YQMeFsMr5521TQwGQJ+zB3wjXLSa2p0Tk0HDkEIcAACAASURBVJx0d/dLayu1oBaWGLCK1Rh2xBF5T7wOvONqkIzNOwHc4qpNs6Fjja5Va4j1fSNR9ZjgZckG2vgsz3C3h3fkeXgMCM/YizWDocXDBdhn3ltVcXfW00Jjxf14gyypmJR5DhC0DRJyPllzWmAVFeG5qPYpcyXXi/djfyPVm+kLT5TCqd2TIgOzXq0kTnUA7AgUkVxtaK7fD9jDK0NGHX2cC+BlH8ZbhvYRXkjGcrneUs99B0aTlvTrHjgdUOciC8h6MZhABuWaOikpI+qQU9zZS+4UOhRr2ARtFtX/Z+494OO6jrPvWSx67wABAgQLCLAXdVndKpbc1KtVqGbLPXESx8mbxLH9ObaTV37dJLkqKlZJJNnqkiXLltVFib0TAEGA6L2Xbd/vP+ceYAHuArsLUPJNaIrA3bvnnnvumZlnnnlGJ9sdkGX58ZKZRKPE6HdIvM6D7eOyJD9RSrLcWqobyYGRRVOnpovaf6NHYgTVqEiiUGnqvUMqNuvbiPPr/8c5zQ2R3MaialrL6NmqArMLkh65TbcszcW5iWRk0Z0DP6iuG30Dn+nphXHiXqgMc3gbGLDJtMOkIbLVUnxjKM4MP7dkb0sWnnjuzlswhXfj8K0skjSxdkw5l4o8erQxKeJQrAPzMqmMQFBqiHsA6VNRSDFVYTxXHIkleW4lCxtXYOqBYwfhGiMD76apvV9y/P2yccWCkFEDRLv+YY90tTTrMyUaZANh3RcvMFUQFiKmlJENj1JJZMo5UAVlTDM5rRNCgUHKoMGj5rmw6ZKWIkq0jsfm9/ZKSWmRZOebMmyIzOG6cs+0YmxERPoCdIr5XrN6qUbX3OeRIx3SPzisz4CcN1wQi1yxMUGWpASZ9xzZdTYaDDkqsqQt5kMzxXL5eKTvHByW/3iyV0bGo3sPZjobVeqs1HhtSjs86pf+kdmVk+31bjgjQy5Y5VKonLlLcoz1j370E9m6ZYv89333qa7I2NiYjI6OSFqaURrmD5s0c4WD7HYnaEXWRKsU1NtTkzXFwTzD3aP9QkpKijpMkwnxuc8DDRpZuytWVOi4SMeMjIxrk8dIiKOsIaJv0iNUuIQSdLTNOUm/gBKSmmLtsB9S6lxUmDsvfApbeYbDlZuTZRyolKSJxqUNDZCsvSqIh2NiKladIM/vV/QEgjwOq7FdpKT8smXrflm9askUkUO+izYajB9x2GiFLEM9ubmkNTH2oKaIOmpn7wg8EdNVAEeLJqeNupdUV5VrQNE+GJC97R4NvCtyEUE1I7b2Te3CNE2tWFYjadi6+mYVzIxG3wYHHI4TziWl8rHycSaqqBh8pAZLeSrOwjnK6DnVN+bnDpfF0W2xRF77mawkv6wtTjTE0ch8kylzDIKzs3lMNXSWFkSeAmLsw+MBqen0SNco5esYVdNrB86NRaEs6gB51xpae+9W08XI5zutLhxPAiNuDF9AspICsqY4dBfrWBbMUQYyYBw1uDjDHkMEUrE47YA9Sc6N9vnaCjWz6I0TpNcI8Xz5+RSHyTo7ql5t5pXnm+hE+jhdrLXJBp2GSMyew7PRvjWO02lI7AEpyYiTqnyaOB5NuLUO61uHPercVBXES1PHgAQGe2VNNRUlR+fq9dn6fJrvRa0zV+XHR7QTLps/sD6bIfoNVAEsWVyqL5mdh9m4KjjEaOg09/t0AwnF1WETpTfLG2/tkuM3LlfiJAeaJinJyVJesUD2tY1JeU6iZKVEx/VhPqnG0BLxlk6nC7BolUJyapKWi1MdAh+AqBLiX7B+h0X4jANq5oqUCmgP1SCI/FlnL5Z1zPMnMiW6xBlAw4UKkj/Vp8izO2O54tTPIOp4wYZsOXN1ppQVJOr72DvkU+Xjp9/tkf1NsysoLy5wywnJf5Fd2zfr+tywcaNcd911cs/dd8vWrVvlvvvuk5deekmef/55GRmhpDxTNm3apD3nfvCDH0hBfoG0tLbIDTfeJL//3e9kw8YNctWVV8t3vvNtyczMlOs/c73cfc9d0tDQoP++4PwL5PTTTpmz4xg8EzhYe/bUS+ORNlm/brnON3yfTNo+RFh6vP9AgzotBAHTK/B4V7lmbd0R3SkwSKRg+DnPlTQPSs2WBxRrJM49gbIylqVLS7VXF2uoYtECdSJ37qyVqqpFek8QkUEqSedwDugBa5f3jXXOew4HBoNLcEE1IAY4GPXB8cTA8ndJSYFkZSJP/uEdOAoHa49ISlKicbpAT2cwmqxX7q27q1/L/0ENSZEV5OdMyFNg/xq6PZKWaBTRM5LjFcXRQhWXS3XACOJisc12pnbvrdfg23RgjxwhwmnGESd9WFVVrvMfy9pxvbCr2ym+tXLshmgbfDEbZQVXVhnugEPKdFIO3NSUnztNCHWDRKdFCbBGbp7eUgnik+X5k6W7wNUQNyNN+eGUUMfP5kXbh0g/x549NO6Xve1+GRw3Oj92fPRzCk69gfTg8FgnDC4l1S3D46BAoCO2a5BNXxqngp/iFKXFG4MLohJp+Xu0rxGk5v4xkf2ddKx20lTard3M9QTnaaJho3m+1qdUiN1xZCbufcrzDeZg2Oab5h5DXdtKA9ix4KAwf5rKEKMjhEOkiJ7bpR3AuQ4IDw4UaB4ptpQEg0od7DTCVEtzTNVSMC/HrjnWDk1IceoqcuKkuWdMNR3Sko3hDnWoEzA6rpGRB/jaIX6yGRNds6Hy3yAbs/XNYSMEIudvDD/EPdBBNhFkz0syJyE8vldh57YeVdDlngEB6baNsTBIiWi0hpwB98F7Ec2BgWlu6dD0Ghs9rQCAh3Go+E6qw+CXYLQiSSFYrQ8aQe7da9R3qXaI5LN23Ny3IkM9AypDD2JG6iYPEqbtquxOkv98tl/eqx2L5nannJubES9f/kSxnLM2K+Tm3Nrjkbufb5u1dxVRbUrdL+SCk5fI4OCAbNu2Tb717W/LE088ITt37JD77rtf9u7dI7t375bOri75w4svylVXGaHOv/+7v5N169bL6WecLqUlpXL33XfJhg0b5aZNN8nX/+Hrkp2Vpf3q6Dm3ePFiOeXUU2XtmrVSkJejz8kaW0t+j2Vz18DDZ0qXt+04qPsYVSxwOYL1XGabaDRtBgZM003GwfiystNVGJEUFsgJTgKRNuO2Y6ciqbOjV9ecrZwB+TOBQnTrGecEYjuOWlVluTrctbVNaugJUNjBKOMGraAqifdI3+P0VOUb4cTzHoM+4izwedJpzIlp/TA1DaJ8xnH0WVo03Yf2zmwCfrPN41x+b4Rsx3XspHwo5c8MgyyZfW1M33GeBelmqr1IjZF25vcg5F3DAWnp88nAmE+dmqLMeCMUq4ExEhWml95cHBz2VqpQEQYlgIsGiWHe+Szrlz2V50l5Pc8yUqmLD5Zk7AjlMWFExZDYYJWuKk5QLs3QWEBWFCcqGTe4i7SVqZ/LAgn+LA5Oz7BP9nX6ZUwVlkE9DOICuXVyQxYZVfKxI7sfCMiaBQmSFBeQlkGRtkHfZEm8A+dp6s7Rb+G84nSRtgGPVBagaxLdSx3N/cLB2dPul2GvSe+QpjLO5Ad/4CyBYFhSeTAJ3IuInSJCcapEjPheSVa8PoO2Po/2UyL6dovflNW7XPJGA4iPT/s8wddCyyZUGwRIxjhdODmQV0uzI0POQDrYQPHyMAhsAP0DQ+qAsKkTfaQgfha0KVvomzQE/81LWFPXpNcoLS1UsjJ3SjsNctza9kGVTw2PgOhKO+suyJe01CQtR2XzAkpeVFakZd3oQSQlJ2uKLtpNRtW7W7uVHAkszaZgx8/G19PTLyuq2bSjE2FjbiiBrW9oVTJ2Qb6J6sPxEiw3Q4McH12yB6WpqVM3aDY7xkJ6INjAHGz1yHd/1yWNnd6oFy/j+NrFC+RTJ5rWB+GOjn6PfPOhI4rozHT4ax+VcvcBnf/x8XH52699Tf70yiuyY8cO+eWvfi2PPPyQvPfee5qe2r17jzbhPevss+Tr//APcuutt8nG9RvFF/AqorNmzVrtOff1r39d8vPy5PbPflb+97H/lbfefFP70d1++2clKcE03iTFwpfidDOHwegC6y24H9FEoBlikeBQUokD8oFY3ZrVS7QUORqHCUeUdwQeCSmg/r5BHRuaSh2dfco1AUmZ7uzaFCnOLMJ2oHQgJwtL843+mBNEqRMHxy4+PmQqyK5ljCUGDgSH8ZO2IUAhGIEjBlKrlbXjHkVpSDHh6DCOE09cqdoqkwisESRlbmdy0qmGokktCrwQjqMx0FEv3gg+wP5EF3mctvVrK0MqT+v+1T+kxQAEIqQ/Na3ljlN5i44hjxRlmOKBEY9o65jcFBCb2Lh0Mw2bPU2FQbPSNGCLpoeYOmKkcEfGdH9lz+TZotZtpAvYF5EzCG/l1MEJ94Loz4MifW4kXEQx0zV0/boMN4U0lWm2iUIvqrQ+cbHI6MAcHydVhaZ0F9IThhqtEZRcI+XXRLBGDBGYSqROv3Q5SDXVR4zLch3M/Rj5fFuxg0h/QapfFueS03fL3nav9hBKjEeu33SdxpBR1kt64kivT7tQc7B4CmNQa47kfjiHuULynyac437DY7E8nBmfbxAKE+vz5XPBG6atSsNBsT2ZTErIL4gukarKSHZJeRYKvQ6nxiF5mbVi7tpsgCL94yKUUTf3jinfalke2jBHL2rLzGHjaugckQXZSZIc7LGGmUw7PxOOrTMRthKFTZINnAhiIlVHN+jBEY2OdNPvH9LoGF4KXXFxmNh4yd+DoCQkuDUCRR2Uc9koSQ/ZEl3GAJS+b3+Do0Hi0g0hJzt2kTnbv4e0GwRpK7AFF4HIFF4GJNBo+QWWm9TW2q2OYGFhrqY9pm/+3BMODVEYRpB/Y1ytDghzRDqudGGBZKanTnEg3zwwInc+0yO9Q9G1cTh+Wbp878YyVSef7XhpW59859Ejjphp6LMTOl6T/3PdciktLVGuTHVVtfzoxz+Sd995R/79W9+SH//oR1JRsVjOPPNM+e53vysf//jH1cH553/6J9m06WYpLamQoqIc+c53viMFhQVy+eVXyDe/+W+yauUq+eIXvygdnZ2aonr88cdl+fLlctkll8jIiEfTO8pHw/F2AgL+rZotfr9ULS/TChPmFAdA1eFDiLFh5EjfsBZB8TB40erH2D3fOvWdXb2yfUeNXpOSbYw/VUjhpQcmK7tw4JWfJDg0bg1yLYfn+OOqj+LLcX+8Y5SeQ8imGaotaFDkOahBrt2D1K54PLJ160HVqIEcHQ1iFbwSWOuDQ8NSc/CIaWo6A9F6tvU2X7+3/BTEAS0CG3xt3Wu9XhUiTEqM14ArGMWu7/JIPxzChDgZGvMrxcMEmfM1wsnrsNft3X9YNq5fHhXaO7EXO/IdlhKw78BhDSK5HwIB9h1QuXCH6/mdXdqLykbV1riod+toPdjUiiWQGr7EZHWV8jX8kHUnZf/5wgl5fktIdjqK0/bAHUeHcJemKPguUheoKipNllydQ07NTDIl1iZdYcyeqTZwUiX2zqN8NtwxvTkOdvo0PYWDYw1y8L3bLt1gShiyBJdPNpQyoS7pHPJJRkqCNi8bGPXpQmGRcF+kYEhvQWbF8cFBOxYLyN62VTbe0eoTTwBncjKVoxUeQc/Gknvt851OMtbn67RNMLZ+sv3CJG9m8vka1MohDWvJvUnd4RhOrB2n+SVPDQG+yny3On9WiXimx6f3NuyR/YfaZUF+uizIz5CEGVi3Hq9f3txaL+IZkQWFWZKbnaGbcbR9drhv0k7ksdnUIVnCXQH2Hhv3Gmg+NVnXOUJgVEYwl6wTFGFH4MCgTDo6LikpiTI4OKqVSvB7cJYYTzDUikNiqrk8qsuB4cCIReKABDtp1hBiGKiO4juQWrftAPg5mx/RMM5GLGWYvO+KDgyNqANjSuvjHDTH7JQ4UnB+0AnRSqEEQ8AlOOCejChajxowywUKXgdPvjco97zUp6nLSI8vfaJYrjzN9LqZ7ega8Mrn7z4kzd3hWc2L0jpkQd/TkpqWpryov/mbv5X77r9Ptm/bLv/+rX+Xe+65R5qbmtU5OXz4sJx88slywgknyPd/8H257LIrZGnFEsnJzZJH/+d/ZMuWLVJSskD3yry8fLnk4kvk3vvuldGRURkY6JdPferTcsJx61VBuKe3X8vTVSU6Lk4dHWvAieBxJlhHIAyKrviMIjF8F5xptkWQEyqacLrhpGDkieIjIajONHfW4VCl4nTzXmkV2Cwwo0nNelWrR8vaxzy6JtjLcXQp/eYdmo5WsX+xjvneFdUVsz1W3a/g5aAfgyOYmgpiNevHwp5gNGS6tKM31YPRoBCxf2v4TxJwUSoPSjydOzTpGAQ0AKMSjHlNTUvVwBfJDHiMhlpHyxuyFi4NGOcwRSEHy3PAwQYB27ihak7PwH4BnEJSdKw5gkWQIRy4sA4OVVTml8YVtsXa6vRQFeQ4M7aKyjTPnPrz4GoRruT4Hw5Hx6jfTUj9gzZ4TQIqweWX4nSXxAU84gkkSOuQydETfWUkJyiakp7ol7Ist9AvhjEAWfX2D+rDyc7KiKn0WqEvn0hrZ7f445Kl3ZMqvSOGOwOSFHzvIA44C6Q9DCOdfKVPCtLiZXmRSafhuKiTNq1BpeN8zsuDne1FQVOkc8gv+zp8piSfKi8lgltulbmCpnC0mpXqL6sSPNmWg7mZeO7O/VhFY8VUnPWgXCtnLdgwivnjR5CcDVmb5wftl9SPk3QMGBRsSa4xdJFuPDgJoBtEw1R0zAQVgxR19AzL+zvqNEoJjI9JdVWZGuFojTnzh/FA6AuIHOcFB8dG1lrVEI/hNsqvwRsMhowNHSfJ5pEprQ4HxfNZPgNHhVJeoHiM02xkQowFVTq8G7YaC+QEIb6s7DSzCQbxHuBNbN9+UDsEqzprjJ63MVge2U9UPmoQBxwZjDJjwvnBscIIhvoO3hm4Arv2HJIlTrPH4HQBa+m3r/fLg3/p15TnbAdr6fs3lssp1Rmznaq/55356q/qZfuh8GmqlSVu+cq5ARkZGpTcPLohL5Dunh5tlFtWViYdHR36hxQT70daWqqkp6dJa0ubphcbDrfq/WOMenp7dA9LSUnVct309HRpam6R7u5uSU+niq1E9z5T+mzK56cbHeYVxxGjwbqEw0RVEHN+oKZR0zSmR1icKhuD2lCeOxdC+PTJ5B0AAeQ7SDXOxk+b7WHA1UF0EOcelEYJvS7TY8+uG5xo0h0gkbMdrCv6iZGiWl5ZrkHJXA7eSb4b8vKiRQuUb4TTOZtDN5fvnOmzBECoJfN+oc8VzuHi3SRQQkG5tLxEanpwaEQ2LExWe3qsD+YNpI+1GYljGsl4ggM59uSWli4lIYdzsF0025y1eWIQFGj1b0I1T1Q3KUjif1JHJqgxo7Y8QBcHa+iRgvEG2fzuW3LmeRdJj+SpwStKd2kjMHWUfEC0jkywAHn3y30PPCjDw8Ny++23SV52pmpTmO82SIWN91SXwg5q8qdqCA43HpFf/epXsvHEU2Tt6Z+Q5t5xdXrQ6QGB0ZJrB7kYUwfHcFpwGpJckKPjHMTm2C+U2R489wvUuLlxXHxiCHx2IVgkhn+TIqSiybTScBAWl2lKaY/QzTENr0gNcFD1XPC1DeplCM6w5g2pGA2gePEDoU+ghCIJ4pHO1kZZumSxJKuQ3OwROlELTQGpIIiUrFZ7qFkamnvF5fdK6YJcFY6KRIch3HwrXD04rI4WmwyqnESxEB0jrUiZ6VnaCBc4nk0Z0mS4TdQCl16fVyu/eNGtTgb3iMCbcmQKso/6SiJhtGy4PtFtJAhRqHFbZ4wojRQFHAXQBJ4Vhng2R9S8mgHlcYBKwOfhM8GOIo7NA3/pV0dnNrCWJfr/faZMTl81qWcy03xTpPCVX9TLzsPhHZxluePyXzeVamrCEbY56pI4Ivq+TRsg80NaEpQlVAdsS+zHCCHCBicKYzCb4eS6RLE4GaBm1dUV+n6i1YRjyzrgD87CfLSBmH7DVieJChl4LStXGC7XXA6cNcYOt8tq2VDGjpgkEv9wTnCkIPvOdtgUKn2rCEDm6tzZIIeKMK1CK85Tgv18vPOz3Uuo3xNcgV7gaPJ8w6UccRzhu4Hi5OTnSX9inhTnJMmSvMSYZFmiGatJnfoVaQK1JsU/3wconWmjkRW2X9xRJOMJ5yBoNMHmJ9ichzpXNy3ns9NNf/DPVeRrbEySO3fIM089KZtuvU0ysvNldBj9BJGeznbZuHGjQrcHD9RA2pHlVVW62B988AEZGh6WW2+9VdJSU2Xf3n0yNDIkSxYvloULF2qE1dHeIcnJyQobl5SUyKLyco0GOjq7ZO/evfoSPfnUk3LamR+VDWd9Upr7PKqEaxV0rV/EJqgEOKf9AUjOwkyXlGSY0nIcAvu7+X6AkV4PwnRNp1c6hkVSkkyrC1J6xiHBgTE9tUD6jYNifg4yZVjzDuFl8i/jF0bwHIPHaNGbCdpLwCcLEgbl6ccflpqDBzTqzS/Il5NOOkl27dguN920ScrLTPk1To5BiozQ3EQqzDEaGGWrYEr/nEhQB22uiteKYnZCvKneiBQyCl7/zsuq8+kIimFcDIIlapTZ8GxH4Eif2/TzgF9RgQW1Ab0JpfqpDf0gELZ2K4oEspWYFK+pCTryDg6NGhVZBzkJhXRRYrt7T71s2FCpHIpI5nL6WNUZ83jVseKwqIHlRYDXRRrlQj5G2ItNGyM/fcwgLT9+vlee2zq70vFt5xfKDedE1juHaqov3HNI2vvCiwseVx6Qb11THFOvLe4LNI75tpVLzJU2VRweVdQXBAtnBEQGZxkeVyRCbhhaSmit8WB9w81RkryjLWU1eWJ1YEOtY76X1CzRM84sRNfgVg+xrn0NwGzPIq9PigpzlJSM5g33ZlV8I0kP2e7VvKNaIOBoV8U6NmMLzPhATUjv5uZmSHFR3oeSrmK9NDS2aufyUBwce5+MmWeETEBX37D0eRJkcUWRrK7IjYibGOt8WRVsUGhQufl6BtPHw1oHyeIeyxcWhUT1P7AqqqM3SBGvZ0SkZZs89eTv5ZZbbpWenh555pmnpaiwSBITE+XyK65Q/Yi2tjZFZyDznX3OOXq+dXDqamvlzTfflN7eXhkYGJCvfPWr0traKo88/LAUFRfL2OioCnFdffU1alz5OddLSyN/3SjnX/hJdXCa+jyaOrPGWVMwKghoqqhwBOgrhfothGKMceegT0qz4qU406BNH9axo2lMekZdggoMZdSIC5ZlT0ZUjJUUHJVWCNQNjhunR3s+KeLiNM6c4w0EOzg4LAlxfqnOc0lTwyF5+603Zeu2rXLV1dfqBv7oIw/Jueeep5UpC8sWyoknHC/19Ydl1+5dmsKhxLaogM3ewPVUA2HA161dFlGUO8dbmfi4VaHlRQWJIgWAJD6pAYw6B/wAIm8Iu1RdAbFHS+TkOmh1wEWgqggnxzoednMlwuW/MS5sIpAM+V7d9J3uxqA2OFozlVLiLEKExvEjPx9pn6HgOQX+bjjSrg35QNXmKpuP4QQZo8cQjhGbt1Z+OC9We79XbrunXZHKmY5V5anyX5vKJT1ldkThyXd65L9+1zzj9c5bPi5Xn5Kq3auDSeaRrC8zz62Sk50p+QVZippS0US6A4dOEW6aWqpAaEAr6iLtGq0Ksb0DqjODRhN8qmNZ4aNpfY8hrvLdjJN0KKhKLGs91PzhEJIGBrkpKMiZIB/b74v0/kyfryFpdKQQYlnf4Z4vY2Gt0hPLSCWYTuIf5GF7O+EQ8wzCoWcWReH81r4x2dMwIMmucfnIunJJTY6+OW6k9whqifYW9hPtHRC0WIKoSL6PSjrtqbYgb2IPNpWh5tPq4CjZdFolDL8M9XON0Jxu1MEDsDyN6RFy2GuAInjHJNCyVR0WKg7a29pUPOuCj12gVQmNDQ3yyCOPqMAW37t7124tw9y6dYvj4NymG8SBA/tlz5498uqfX5Vrr71G5eMf+9//kfPPv0CWLlsq//Poo8ZgFhXK008/LZ+++BKd8Mcfe2wCwWno8egDgTtiEQ4V8VM9GVPpg6ZNeqJIfbdX2GdzUuJkfUmCZCQfnSuP5OHM1zkdQ34Z87ulrsur6E1Vvsv09go+lG8jMjAu0tAbkN5Rv0F1/EaoULu6K8Um9POd6bnbtWMcHMdJDAS0Qmp1cYJGle+884689PJLcvsdX5ahgX756Y/vlOXLq7TaYdeuXfK9731P7r//PklMSlIDl5CQKNddd61kpCZNaF7YSO5YvSyhngfQOM4VlRhs6iB/SvDMydDSca20Q6huYEijctINtm9VtM+Xz6IxAzeGjcuW0rKp4vwAx+LM4LwQ0VrEyGjemM7U8DEi6TpsOE2m5QLk6WgPIlnKP1FGtp2Ro71G8Pk2RQFviPlctMgQrCHOcuCIf+OhDtlyaGZ9HNbi7R8rks+cNXOvn8PtY/KvDx2RutbRsMPmfbh8Rb+cUpkocfEOUTsBYvjs/AveF9JOoBAQXdl0cQpRxaaRYV5OpqYhZyqxn20+jbJvl6YhkAKI5TnO9h3295r2GRpRBxwhzIz0yMjvkV6f85gfggWeOahorO85FUQgixrZ857E0Ol+pnETXNC8FnVv2l3EWqEVzdwYZNTwIw2CY7SHQqlEm2ypkWGBaM487mkdl0MNnbJ6cY5ULwLBmb8eYdPvA2I7exJzQ4l6DKB5xFOjbSj2H54o919SUaL7tE3zTlRRcUUDKZvUhKoa2x5BDtmNn9sWDlxgUsrfEHM5gqur4F1YLohuCk7ag2toP6XxcUnu2CZPPeU4OO1t8vhjj8vnPvs5WbWyWv74p1fl8ScekwULFkhONj1bUrRC4Y03XlcH56ILL5InnnjcqSBIk3379inqg3EECbr++hs0PXXvvb+RivIKycrOkrffflvVRjEev/n1r2TjCSfLujM/KY09XtNGAGqQ6iMExENvKkU3BTUsgwAAIABJREFUXFriPDgCkTIgSSpm5daIflmeW3thpSXOPws90qesgno+kZ5RkzKj0WS4IiMeE6m42h7RKjBQHJo8glKRfrNq1jxfW10VzLcKrq6y1WZm7Zg2EUowdvlVUbg8O04qcuLVQXn7nXflpZdflts+90UZGhiQe+76seqEtLW3yYMPPKDVKQ8++KD09fVJTk625OcXyB13fFbSU5L0hSZigk9Cv5hoRcIincdQ59HDaXTco9o0tmWJWeeTRo41zlzgiJDvBkWh9UG0B9ywttYurXyhvJVNnufQ3d0ndYdatFWE0bMxkb8hg5Py8EhNXYtkpKPImh/R/LD540zBDTH8kugO298G422QjbnVmNoN3CrPHmnuUC7XurWVEwP7zZ/65KHXB2YdKDpKt55fqFo4ocrFDzaPyl3Ptcl7NRQrhD+yUuPkP6/LlYW5buU5meaJcYp6wTkKz48yApKURCN+l5GZqv8GgaRqaEVVhVPRF7mya6hRWmRPdUayM7Q/07E8+D7eQ6pzcKRJj82VexM8Xhw2RPr4G3J6rNdmfDjvpDshc883wmIkL3yaPsO5oRHpfH9H8LyoyN+o4baBhuBgtbb1qN0jmJpadWb2IThaoG2sOyqo9jX2Can9j560xGgoHSOvw5Snt2nwB1cpVic10nWsdtrj1SpXAgr2TdBkux9pqwZ9UbXsOviw1TRHf5WN9INF8y1eMKmJy+dCX8PyP1zeUYlv3y5PP/V7uQkEp71Nfv+738tnb/+cVK9YLrWH6uWXv/i5VFZWysJSRM+SNOp/+snfqzbB6aefLg8/8rBUVFRIakqqbN78rlx22WWSmJgkzz77rNx4042yYEGJ/ObXv5ZFiypk5coV8tvfPigrVqxUYa7XXvuLnHP+RbL6tI8rB8dgGWbc2j+Jlgc0fHQaauJIqHHTJpB0nKXCy6W6OLH00or0IUZynkGdzHgNohL+U5zbNxaQfR0BVXSG8M3pCO8ZPrdJC00cTldZnRkVnnB+w386XWextDg4OEygYDhMKwrjJDclTp3Dd97dLH985RW54ZbPy+hQv/z6F3fJ5z//RWlubpIHHrhf/vEfvyG//e1vJSkpSZYuWSpFxUWyYkW1DA0Mq3HB+GNM56svTCRzyjlEaYcbW6WoIEdy8zI1fRbugNR34ECjvtjBjfvs+ZZzAawKT4JII7jCyELKRIdIq0NeZrMisiXfj9M0fSPlmvSLqqlrloryIiXczUZSZTy2KzPODY4j47D9zCKZGzZbDDj9gEgnzeeGafozjStaQErSHm8fGJV//Z/OGXVr7LnM06nV6XLGqkxZXJSkZbCUhW+rG5YXt/ZKW+/sTT3XLkqS71+Xr8GCjmlsXAXrQNqYM0rsw801xqe9vVeFDLOyUk2vujiXqsmS1pkPgqrlWLz77l5VpSYdcKwPnjtoIek3CL/zlZ5i3FwTfg8VZ6RfYzWOvLO0WWB8pHCPxWFSxQNy4ECDrF9H2jwpovcumrGYoMmrMgxWF4k5su0mrIyETeWC2HA+XDbGhnhoQWGujCWky9Zdh6UwPU6WlWZp+o9y/FjnN9Q9MFb2KRxgkGxkCXCojqXjZ8eBHX53815F0desWarvJs4xVc+uF3Z2GQdnWp8hox5sIkRVuLHG0xH+06jVsYFWvTfcNab/XImutDIIjEtizwF56Q8vyFVXXy2dHR3y8h9elMuuvFayihZKanxA3n/nDXn+uWc1Sl23bp186lOfkldeflkGBofk/I99TF584XnZvn27LFu2TLk2p556qhrJl1/+o1x2+aVSVLRAeTfIoZ98ysny4vMvyB9e+oOsWLlaBoeG5KSPnCmlq0+T3mH0GZzeTY4F598q9KfpG6Mrg0KwSlmrtfdLdYFbijOOVtaNZiF/GOeiz7On3Sd9Y6acnAWqhGOL4gU/3zC9qOwaYfwgcqQRtPzfLdpqYUVBnKBjBPlx976D8v77W+T08z8l3rER+dMLT8olF18q7Z0d8seXXpTbP/s5qa2tleefe058Pq+cccYZUlq6SA7sP6wvDi/L+vWV+mLa9Woh2+nzZx0FdfYcpUvrsEVi/IOvpzn30TFtVokRgesQ6lBjMzquZZGUsgbDpNYxtEiUwsZxbo3iQxHwbHUS5dNsQtoIMEypNS83/CAMKdeKdEO3HA42I6qYQH5wykzKxIpFhFdQJkqG9L1hfeWcuv2GW/s8cxwoykstmtg14JOv3tchLT3RKRwjFcAtIe4JYTnS4zOnZ8pNZ01WZNkqOjozE8idcFz1ROFUMF9KJSPiXMq12b6zVtauXqKtKHCOI+WRRDJGu87feWe3iiWStox2fUfyPcHnEC23tHaqnkosooHhvg87w3XhbkCY5/2JFRVkTRt0cqGik7EiQTONlerFI43t6kigDj1bx2vrrIAChyPfW6Vzq/OGs0LK1gh1gkYlabpc++eNebSCLTWN7uC5uk80N1NKb4j4VI/FxbllxBcn21p9kuAfk0VZLonzDGvbDeYGR8lmacw7FjsKy37S3t4tdfWtsrxyoaaX51p0EenaZN5AzqnmZJ9cvrxckS7G9IGTjNleFBkRYwQX5iQIfSlBT1As5mfjwAABn0FFXEa0ylZlGBOqQi7qoanxcP7HboTBxswgDka/hT+cyybXM2KcF8SPGntx4UirHH2YvkmT6Ii9HAgFFTpFaSJL89ySlvTh8nAiXQz2PLgyNOlsVZTeODmmyVq0VzLnK2zraCcZ/ZuArMiP09QdneR7Rw3BmZ5Z/GxhlluS3C4Z8dAJ3fSYmkiPgQT5fHKorlEjEhWpSzC9YoKdG4xgqPw3mzBRpt8HcdOQz3A+WPCxpGO4niHAGicg1KES6u09smNXrULjaM8ER0jcW0tbt7R19El1JZuLWyFVImJST9MNE2NF76S+vlVWo1fjcFFCOXPcG0bXQPKRa37YtBCEaUjH/BtdE9IdoBXBROfp34tAX2enaQMx3waE7+L+6XzNvEG+tbyin73YK797d+bUUmwreOqn0pPjFL2pKplEALQ8u3dQ0TXWAs+MTZVdBecCB4bUANLypG+YI9aOLfc/Fs4HQRhKxbwna9csO+acB5AEnGkMCEjAfDpscHxqaps0xTCX9IZx+gflUH2rVqaR6p3Pg3UASZy+WDSdnU2Mk72RajmCH8Zje3ZNHxPVkTgz8O/Yszq7+xXVIvVIcYNSPBxjx3sBL294eESGhgwvjbQpjTVZZyDd0AX2tHlUF6260K38UZBjAhOLJuIocT6SFzgHsa5RijHqapu0M8HyZWUfmHNj51AlGfqHtLJww/rlkpySpJyxD8zBsVVJWqqsaQzDE3G7XZISL5KXKlKaSX8iazANmmJbRUwvVZ+tdP2oBc0io/2Dz3T63tzoEYmj+YJLaFYZrm+TdZ7s9xm0w1GD9AdkUbZLKrIjb/QZ04tmvQ47mJguMvVD8HDquv3SPKB5JkXjQF7soY0w44wCM0cwiZxhjHlND6bgwzRTNS0vilL9UpQekDScC49fGnt90j7skpxUtzbOTHEH9BoDY8axxdnxqQNqFLL9PsS/2uRIU7tWn+CooGNDBZbVF0HIDKOenpGqqq84RTgZTUfaVeGSvDVwN+mXOvpEuVyKhkQjMMj9UQ69Zct+jXooBw+1Cdh0AQ5JfGKCKvOitqxOmVNevufAEa0Cql5coM4E6Q5IlZZvE+wQsfFQIUNUZYmM4R47qbFt2w7KyhU4QslRrw5VlfV4VeOHPlPaIXp0TNEq+ERE08EPG+eD58Kmi9bK7OkWgwSZ5RsZgsL84MC+9fZuWbvGITLHu6Wm1Sv/59Fu6R+JQPkv6pmY/MC5a1LlHz6dO6U60nJe4NIkJMZrp3bUhO16JIqfUOfVVHacpo14JrEajtlugTHtP9CovdqqqyoiSglYXRf7TlvuJd8VHESEcqZJQeBQL1lSoveHAwddAIOLDlKwzpTlpoXrUzb9+qwrSotxnHH6Z0NFws2N/d7evgGVU8BZorIxEnL4bPPN77U8ua1b309ItDSShDiuop60ofAHNL2MU849kKKn9xuIJEg0n2cfwSHBMWDOVdW7rVsDFBwXKr9YV8hFaPPeaeiKRe94hkYWwLQvsOuM8xWlbx2XtJQEWeI0KuY860jy36S0ec947wmkuB+uE236inVA6rapqV1RV9sWJpL5nK9zEDDdtatW54zAl3XkemFnUBUVzaucb7MpqOA0hDV0vCDBqr3qvDiTbPuE2L3MvkQoAoOEcH2b4rFNNOm2nZs8tdHlfN20vQ5jhm/SM2zKpOnZRPRhWxrQrHnCj3DSMxNpOotQKLnMEHkhH1N5tCwvTgrSYoQ9IrhJNg5Sb2bRkT4A0aKdhUEzzHOabLURwSX1lOHxgGxvHpcBT5wEXKasjlScPmO/6a+1IDtRxntoIBmQpPRc8bviJEnIASdLXV+co3s2mb5LT/BLwDsuroQUCfQ2SEtjnZx37rnSOeSVuk6vJCfFy9Jc07eLZ0FPlKIMtxRmmDL7vv5BeXfzZlm/fr3k5WQZ8lhnr1ae0BJh9WpTPk2ZNmREXkoindxcSngT5O133pFly6qks6NfVq+skKHhMa02gFTHBsLLS7og2o2TcRysaVTCIs5GOCjXGP4OJbAPxWfKkrwESaTFiDOn9Q1t0tbWpY0BbVQHCriiqlwdsWAkBGRn+84aJRHmZGfMrNzs9cnOXbUT0P5MGz/pQsj9Ct+6XJrOBXkw6Ve/Gi9Ul1lvtKNwud2SmpIgqXAMlKAlqlpMlUpBYY4jsOUw1xyu1lQUEPK5SFsbXJRMSUtJmsrvmmXBbtm6Xw0CCBbPHnTpV6+OyB92hW+vEOk7EO480NhvXpEnGxaHRsMwwhBMeV5s5uwjGFOvx6frEZSQd0jbUgSp8c51XKE+z/uPYi9/QxgP5jzwM9JkPFecUZSBOSwJFbSAdwEHjPeLEnbTOy208jTXg9CMwwvKAlcMhIGfY6iXLVko6Rkp+ryoNuR7MDq2GWYkSB+d7mtqjmjrkyJ0ZhJir/bh+5FUQGMIFBBkxOphxfos1PEG0d13WO8ZHhZ7FHsERhUHhXOYFwIEHBnGAeEXbR94dDQtpbSZtCWIH+8h8wWnhnedFBuBGs8FZDCWA3PcMeiTvW0eWV6YoH0QbeGJUWY3ZH0cdFLmtLVQqYuURP3OaB0UHDuKI0i7Q7qORK8olvua6TM4mPAlB/qHlBOlvCVaNdiUTrCnbaulrGdoLzxZRWX4GsaRmVpFNcHpcaqR4Gf4XW5FCJhkHqbZKyHy+lUVGN0WUlXH6rAplENdXjnc6xOX27w4VB/hfFFebTfm6fduNGPMPSrqBLrhjpP8VDEGO/Z3cObbdbm0wV99zX7JysmVtHRKS9NkdHRE5z4lNU28Xo8M9PVJXHy8ZGaEb3g3/Yu6hn2yrcmj6SO/K94R/Jt8jqBcFfnJ8h//9GUZGRqQOz7/BSkuWSjPPPV7OfmUUyWztFpRl/HxUR0H89J6eL+0tTTLuuNOkTdfe0Ve/dMf5dvf/rZ4JEFGAwniCtC1VmR4dFQGvTTMdGvFFygeUUR9fb388pe/lOtvuEFWrVxhKtk8HhWjA77FMUAKv7OzW7xev0LkbAYDA4PS398nP/3pj+XW226T6uXVMjg4KFm08khIkJHhIVVBRrcGkme0BxsUqsi8vAhKhYtu9Ly6JjXC2TlZISt4tH2Dx6sBAZsiGw0R4HSnCQSFMQN/gwLMVPrN9+7Ze0hLYtmwwh0Yuu6+QXn9tde1PUBKaoqsXbtOqqsqzebnlKLyed7hweFRee75F1Vj6owzzhbvuE/7CGHIuRYGA6SKzYznxzjgBAQjOrjMQyNj8i//8q9y1VVXySknnSABP+KLkR1WNIyUGRsXiseHO73y0I5M6Rk+NhvGp45Ply9dmB22N4+Fw0nrYcAwcvOZqolsZsxZ7L0QaiHWVi0vVwNrAx+QvTfe2Ck4DYwRtM2m2Vpau1Wsjgav9Egj9ZqenqzvFZyS6RwyOya6kuMAYwxBKfg+uCDNLR2a6madMhZdQ/Tfo4P18JhG1TOtTXt9i4Tu2Fkj1csX6XfM5eB+4YsRENEuBr4K9xorooZtoEigvr5FWwSQ1uFnykMNQllAYHFeurv79d0gTQaShI3V1g+DI1pVR/odRygcnzCWezcIe0DQR+se9slZlWkakIejH/DdoN1oEJHaB1mCRxhcKTrbOBC0RHwQFHk+ieezfW/w7y0yiWMDmqQCslRRGaEpE7nbQ/ksDnVlshfRJHITLNmvqExQKmMShTbXNcRceh+ZCqSCVJekJJqapaFRn6QkBKQgjS7cs4tzRXrDpm1AQFD5JaVEd286puKstAyKNA+YXkyQUMcRu3OZNg/mzcT1op2EgSORYne7THNQ/QyaOAk+WZafqI02j5ljhubB6Jg0Hq6TwqJicccnSFNDveTkF8j42Jhk5+RJV0erJKWky0Bft1RWr5zgJc02T7taPdI6aNJT49po1JTIW2QOlKo8N0l++K2/V3XpwsJC2XTzLfLsM0/LCSeeJMmp6fLcs0+rYnTF4sVy1hmnaxVUS0uLnHLKKZKdkyMvvvCCNhck0rn0ssu1Au7BB+6TQ4cOSX5BgXzxC1+UV/74sn6ms7NTjj/hePnTK6+og8N9P/fcszI0NCQnnniSbNi4Qcni9Ow5ePCAlJWVy9e+9jV57vnn5A8vviiFhUUq3Hj1NdfI/n37lbCcn58vX/jCF1TdmRQT7HoIjNEerAHKEImGcSLCRZXG0ahXRyqHTTTMF9mAwr5voRwm7S81NKI5ZVSJ2RzDHXwvkfVMJGg+i8Grqz8iv/zVL7VxJM5fe3u73HDDDXLySSdK/8Cgqk3z7mdnZWrq4eGHH5auri7VqaJ3Uk9vn66x1NRU/ZuoHHFDxkv7lMzMDDV4oAUDQyO6uasA51e+rN2zz/vo2VE5OMGcA6B1EDmOR98ekbeas6J9lLOeX5Tllu9eky+LCsILodmATnkHdU1q5EHaPqwD54/qIwwnaVSeCc/D9k/DQbZEdMaOscUxxcFm3ayAwJqcJO54t3SQ4m3u1J+RTrGHkkg7elSLCdl9WyJuHAWDFPE5jDUOPs9ff+cSNfKgRSAUtnonlIPB+DG0oBsjo6OysrpCkae5HFYTxqa/+I5F5QsiSuWF+l7QDgIPeDEZiCtSrRPU0dx+xq4RVZYOgObFTTjBlvvGmIzadOzk3lBjxMYd6vJIXbdHEtxuKcmMk+IMt6QmGtX9UAd7ke25BzoLWkqwQmoP9HS29B5OHw5SFZV1DlI4l+cW62fN8yZQNylsTVFNpmYmy4Atd4CT1MExldMT5aCGU2OrqybRD0sI5nP8NyTeifRPgM7aolE8BtUQeANKMKUTd8ocGoDh0HAtiKxD4wGtmOBv2sJjuDsGEekzZFa+dzxAs0cWlmtCrdisVOOQcT3T6doYfgw+/BLGnZkcJ8XwSxJgngcXy8f6WMJ8TkWdxqXu4F7Jyc1XpKS7s13Kl1RKdwcQZ4p0trdKRk6ejA4NSNmixVrZNdNhHFnRvlWDHjqzk6azlWKTzxfib1lOovz4u/8kxQX5qldz8kknqeNw2mmnyf79++Xw4Qapqq6S119/XW695VZ58803dNO88sor9We/+93v5G+/9rfy7DPPSHJKipx80snyxBNPaAoKxWIq4mpralSJetPNN6t6NU4MDg5HbU2tojpHjhyRK6+4Qh57/HGpXF4p2VlZ8uqrr8pXv/o3cs89d8uSJUtl6bJl8vvfPSGfvvhi2fzuZt0YTzjxRDlu40ZNi7z//n6N3iD/RtpV3GhBGaidkl9QC5yXcNE655HKosSVvkqRQPIzPSuQHpAZVHQhtYYrxWaNbN9R6zTPDM/BIbV3oLZefvGLX+gzLCgokIcfelhOO/00Oe/c8+Spp55UZxPHBycVh/TJJ3+vzudtt98uPd09WoE4ODCgDu+FF31ckTIcTDSqWtta1XG6+OKLVX/qoYce1meHjtWzzz4jX/rSl+Rj558bkYNjDRORMEYPRwnyLjyrBcX5sutgu/zsz3DI5hc+veWcLLnmI5FpGLH/IRVPOgGC77E+LO+Cd0z5QE5DU3g/pERwQFauXKxOBGsVR4GUAzwq9nPWE3ucdUpxeihzXr68TNLTTFqKNQzRFwOxYkXFRHoVZ27rtgNKkAVxDHY8Jjg9WmQgJnIOggt4hgQIfB+pD9AhUD+QPv3bMfCch/IzwXJJSYEK9NnfQaImBaH0CHSg3HGaCeAzaAtx7kzIAfcD6oIzSuor1vJlKr0gmhMoHWsRu1jWE3YLG7i5YVyyUtxSkRsv/SMe5VJiY0m/znRYOQTSerhCrBmeGU5yuFY3rMWe3kEtCgBF/LAQnFD3dUxJxrC4MagT/Z2UK4JgHsQqR0/GHSeLcuK1qiZWB8emnw73eORwt1cGxw1yZHRdTGdtHg5VNbz4LO7kRPofOSXSAfg0Zqwexz+wqSirK0P31cK0OMlMDEhaormnY364XOIZ90hHe6sUL1io1RrNjfVSVrFMujvbJCEhSdraWiUzO1cjZ6KJmTxtO0+9I37Z1eoTnwt9ZkNMo4t6sG+Pp1+WmyQ/+e4/y9o1KyUvL0+dk/S0dLnssktVMJHIvLx8kVZwnHfeeerU8IJcddWV8vLLL8srr7wid/7wh/Kzn/1U2ts75LjjjlOEZsWKFcr9QKF665b3FUX4u7//e6mvPyR3/ewuufa6z6jRpFw8OztH9u7dI1decaU8/8LzcuFFF6kx/e2DD8o111wrDz30Wzn3vPNk/br18v3vf0+uvfY6/T1j5b7uuONzUlyYJ62tXdLdPaB5cIh1s0VNFrbt7xtUBAoon9w0nw13KHzd069l13B1rBFQNDQGOXdrbPgspM5QPYoYJwZv1+5DSsImhx/uuyYcnJ//XAoKC9UZOXDggFx8ySWasnr1z3+WT3/6Ym11smXLFrn2uutk+7at6uDceNMmndf6Q4e0e/aLL74gn/r0p1VP6t7f/EbWrFkj1StWqmr4SSefpE7sD++8Uz567rlSWlIqP/7xj+QrX/lKWAfHRrUW/bU8BpR6+/uHlRfCOuMZKOlZRF54v1t+/OKwVovMx3H80mT550tzVZk80oNoF4Ri5UpTzn4sD3ROWMcY2eC+U2hEUaXjGfcqx0NTHgR7gyOyevViXROhxgbPC6IsToItrWXeuR+4ZBD4SVPwb7g0/E3VXLT8DA2SlUs4rrwdHATWNusU0URUwjlIlZHqovUEQYiGl040Ds+F9IlF9HDaunr69T5570g9k4Kz2QiTbrVPg+7i3GurBjix9s5iLIwftGLpYtND76/toIjmSJ9PGnsDsiTPoDcxbD16W9wvqR7SkiB+IOChqll5lqB3zDEI4l/TvKiDowvBEYgLfmChoDdz40fn8+xiCn7Hx3yGtJzgNsZTIxDVS/FLRpIRgSvKcCkSghMfy4Ow5GEebOugX+p7AorMGD4RHBsQHPOQTbW4IT3yOadXojM+k5LSaiIHlQGdoR0D/4ZInJ1kIhTr9HwQi5uItbnxsEkLZNB7KFkys3KUV0J6rf5QjSQmJMrgYL+UlFVIVmamRhahjr4Rn6JapKfEHa8RFCTr6flZ5gZhNBycu37wr3LSCcfLeedfIN/8t39RraI7Pv95VRzGIFYuXy7x7ng565yPyhuv/UXeePMNufBjF+rvN7/3nvzg+9+Xu++5W/99ySWXyi9/8QtZunSpcmnOPvscef3117Q32Je//GVtjHrPPT9XBAhBRlIiWVlZ0tjQKJdffrm88OKLcuFFF+ocPPrII3LLLbfJww8/JKNjo1K2sEx27dopF198iaIKHZ0d0tjYKDdvulmWLS43glnNHbpRmw00YcaSeKLFdzfvkazsdIVpIRjnZKfP+PLqmvL7VaeCzVjJwQlu7VdDrj5aJwfDVVt7RMdKS4Vw5GbbdK6vd0irzeAthLK11sG5+667lLheVVUtZ5x5hopogpz19fepujQOzQ9/eKdcc+11cqiuVv9N6m/z5s36zBkHxgrHqKAgX52a6z9zg5QuLJHvfvc/pGJxhayoXqEq46QIFy9ZKrfcvEk++9nPygXnfTQkgsPmiIYHaTnI4fA2MHLwJUh52PJ37d3kbBTc989f6pEnNo/M+VXMS4+T/3Npjqwuj67iCT4KXaurq8uPidhb8I3B6Xjv/X3qPOMwMGfVOCFWr8zvV5SFeWHNUBUD2TKcM0/KD3kBnEYcIwwTezRpGBwfUjnwnkh14VwTxYcjIEfyAKyzYvZeU0WIAwt6BMGZ54qxhCwNx8ekPUdNWtJFQ9dCJeiyJ+KsgCahxQOPDcSBFC3vG9cYGhxR7heK84nx8eqw4diUlRUp2hOLM2paY3QrEgVS8ddkyCdcOceG2QzEXLNfFH6wvnlmkJ4J8EAIrQMKsgoXjf2VNO0HpX0TyXrjHBX6Uy6AIiqT0uG2/Gx69Glg+4CiIhYyNwvWQB/B1yCyIh9IWgciqT0SXAGpyDHVR0o6DvK2gdJmCoQgT7X2ezVlRIsEUlE7mkdVjXfMh2diy6HMdSytyMk+TVQf0XIB0iv/p/dBqR5cHD4eoJRcJD8tTruG05kbDtEx49rM8LQMLO2bhGatRL+WK/rkSEO9xCeayoXS0gVHiUgpwZt+Wm6XNgeFVT/ojdMSZsONMqXdds7t8+X3JdmJcmjXZo328xaUS+vhA9LS3CSrV6/VFF/rkUPS3dkhOTm5snLVKhkb6pft27ZoegKuDJH+aad9RHbu3KkGdd26tbJ7915paWlWNOD4446TpuYW6e/vVyRogJfpUK12jacPGchOeXmZDA8PqZBjQ0ODqlZj5GpqamTVqtXS0dFu+DYFBdLf16eCjq1tbdq4tbCgQFZUV5meUWyofUOya0+dRnGkq2Zqwsf/ANdBAAAgAElEQVR8btt+UCNDUB8gccNPmj1Kt92itUGnViZ51EBjrNkUbWXNTNeyyMzW7QdVFdS2bQi1VDgXlKm1pUsjLiJv0KPphs06OL/65S/l3HPPlVNPPUWNC9H/7598Wt5++y259NLLVF363XffVYRsm4PgXHTRx+Xee++VJUuXyrKlS+SZZ56Vj3/iE1JYWKA93W6++VYpXlAo3/rWt2XJ4iUqqgka9/GPXySlC8vk+9/7D01RhXNwMBw4hpQaY9y06gfj5OgfhXPuWrpH5V8eapP6ntijaZ7oJ1d75OxKv/N84pVjAvfAiPPhVIVGdUhPtbZ3K19kNp5CpJvy9PN4J3H+auqa9P2GsMu4cAiCq1WUoDs6rvsz4w1nbLgejhkpLQzU8sryKWlbnFfSVKwL1HCLi3LVueB5zFRGHs392XQbgQAEVaoIGQvvDik0nBC4RaA9jIfUm9VpYd/jPuMT4vXd1m7sLV1aKq9GzUFMWUO8x1yTe+Hnmp5LiFc0AiQqkvfZ3hfOFpVC7B/oxsxFGC+aueJc9nHKvlMTY0dkov1O/V5n/phDnJ2RkXG1O5DWmUvkIuDrFBaxnxoNnr+mQ6uoLBw1vYrKsvFtDx4bodqf2w1UOToWDnEkybkmJdXwXVjMlB0bTotISbrRvclIMlyXwTG/tA94NWdYmEE529GT5IBMei7lzZxRVZggbQM+OdTtEXFRvw8SFKfODu0VuI5RTZ7U39BFrtc3FUP2XhBDwtvlD7ldOoczxsqChAn0yZ5rHLmZHbEP4iEzrxgtUCnWVaimcm0DXhnxipLMeEG2NnklEOeWUUAc1SIKKHnaoFtOg1WHSJ2k0Q/l/UY/KAldF03jGeiYz5LKoidXZrJLluTGqyMV9ggB/Smxrbtfdu6qUW4QmxYDgQdSWJitmwk6EJNer10J+lAN9DjToc6zcb41AmvvkX1765XwaAXYQn0cx2TL1gNa5UClTKyHRqEjo3LkSIemuTDefG+4KhX7PVbNmBJgtHtmEii07yVGC9Iohpm2Fvwd/E4TZdU1NGnvr4suukhOPvF45WypOm1bp/zfO/+vph1BAM8++2w57bTT5fnnn1dk5xOf+IQ8+sij0nikUdJSUyUjI0POPPMsycvPkycef1w2bbpFkar//K//ksrK5XLFFVfKv3/z3zT1taCkRJqamuTmTZvkzNNPDUmER/sDTaA16BRFCP2bNOKYPPWXBnlid7p0D8WmjbOmaExuPytJ0lPRzuhTg2lFJIuKco4SZrMGlA0e9da29l6tPDpWB4gE3BTSYWgCzbZ2ZhsH10PsDYebtW0rrybXnnGAQIOoXqQUnjUbLQI52zjsO8k+bKsE0WJiHbAGUlNxMN2K4JD6yMwMjUwqr1D5OOOaHQBtwvGza9+qCBMEjI6Ma0UVSARG2to+u5NYhDB4rzd7jJkTJWBXR6Y3FMn9R3IOxTIE9jUd47IkP1FSNePxwTsS2Hn4Xmgh4czAu2H9kC40iM7Rh8na+NVR4ll+kE4ho1EHx85VMJJiGy1Or66yE2uNoV4kiHwcXF2l0CnkNp+pUsIeAS+yeVM1lZcWJ4dxTkSkIjdREROMLnyXYEKlqcQySAsKvLUdHmkb9Mm4V2TUJ2p4cbY0EeaKMyiMOjA+8QWMWN1kY1CHHB3kpJgGlMbYa+WYOmd+cQd8cvrSZGnr92peHqQDB4sxFGXET0E+Ilmox+Ick1/UpxAS+eoa8ilyQxVZz4ioc4MTGHCZBpvW0bNjm3i+VtvIKecngGWerAo1WkaciyrxikK3ttWI5Z1DLO29Lft0k0Vbg7Xh8xpNCJyB+YwIbNSIsWADnUljAsfrrXd2y9rVS8O2Z4j0eRpo3myQIBXks2cTf8MIAd+DEFCZgE5JuIPNA25A/8CQxMe5Fc3BSczLz1KjkJRoVKDVIfYFpLe3TzlbKUkJE8J7rAfIvHC6khKTJCMzS2H+sXGTKsrPz5OxMRy1ZikpKXa69xoSaF9fv3K0CDDQu4FflZebq61QmptbtXkqcgLZ2dmSloxOyNGOCJH6nn31ctzGKpM+jGBy1WFt7VKuSc1grvz8jwMy5olMSNBevnqBWy5dNSSnH28QGGPwTKoR4w73g7FZRMSeY8vDNUV1qFnVU+dzrdrx6TMb9wp6QPBVQFPm8j2sQ5AIeBVW+Tp0RZMRWiRNS2oKR38u3xvucZrgc6oG2QRnQsy944xBbMYpmclATu6FBsUJPix3h+vV1B3RNAtl67w3lJHzvBFvLCpAyTvdCPR5sVUBTXvhQJHO43e8vx/kUd/tkeY+r/SPeaU0K0lKs9ySneKOab+d67h55xBgRdOrUvufFTqoXugrs4bY83hPKSGPRUl+LmN2vbCrOzAh7mff7mnG0i4Oqyo8+fJNrs5w11DnASfEGlOn9JrIEZcEDk5OilsdmKY+r7K8VxYlTilnAwXCscDR6Bs11VFjoAiKFsUpgsGLggNEasmpXDTGG7g2WOI/xD2anlOm2ss6OKTcAkBxGS5V4kUo6VC3V0Y8cIpcsiCTDuKiFVUsttkOW+WFwF560jFWPnawjaZejzp4Bzu8imrh/KkOgxjnxiJqE8/3qOc+6TzxXziqinI5D5tIoiBNpCgtIPT7iSWFB9TM5k0p/qoVFRNCWcrYn0NvlJmcgW07DmrKhz+IbYWqTmLDY0MjWsaogGpEG8Ea4+RRrR4lQ/oDiuKQcpotV61rcnRcBfxwxCBQhjIwlqeAkYVHgQgdTg4bMddgQyL6tZUNWp3k4F7T0WQbtODcdYFkjHs0Rcdn1bA7AYqSnR3Ez3SVM9Asf9tUNfww0gIQuzGocIgwFIaVN+mE2FQcKq6QN9kEI0VwbHM/PJLi4nx5/P1xeeSt4UjFkmVhXrzceJJflhcnHNUawDqlBGTMIZEraxXEiANEbu3apaoK29bWo33SMII2hUN6Eqd9em8wS7ZlPiMRQ6OKhdQd0XJVpencPpeDZ8z9ICK5ompRSIODYScdQSsR0rqVlQs1RfVBHswT6BjBCHOAU0EH87nuCaAJvT0DytsB0eQ5qOPkImXvk54eCNBe5c9x77ZxJI4uZfRwfuZauh7pPGIz+kf9srNlXIoz4iUrhX+L5KfGSVbK3DrRRzqG4PNYF6BkoFjofRntpFQN3HD42dfYK9iT4FQdrDEp1Y7OngkhSqpQI1n3sYwv1GeOaRUVX8hDMgiOaUBnUiEmok1LEG110NjrFQiwqYluWZqfIFnJxlEBljPoSkAQ6KP8bXBcFOpK1L4ChjfDEVz1NOGAOcRm3XRmmDFeepwwkHF1VRxVVxWTSyUNEyedg14ZIq3D5i4BoclDaoJIcabbtBqIRyxwquPCdWk/wD2MegLS0OORtMQ4KcuJD5mGm4+HOmGk/Ea5GeJ1ywC+jWnHgOYNfoMt3Y8kUuaaaAVx8DmbyoP4zKKHS6WqvfGG0zPpABtDNlPkp2WJGPLdtVK5lFYIRGmRjCry2bIOnDWm723Zr04N8uqIiQU7G4yHDZW/B9H2aOlUR4jWD7SECFXJFHy/RIh8VsvL0SLp7lfDrWvB59NrQXQM1bnbalHoewMsPT6uhpRNgwh6ekNH3iXtul3bpKKH8ALQI8Hw5xdka9UgGxFQvGk6GKebD+NTEbZpZbr2Pvh9Q0OrpKalqHMXy8Fc05drbNQjSckJsnrlkpBkVxxJeA0gVZCJSYXMVuFmx8O902QPB4BNM7+wQB7e7Je362evgspNd8sXLsiU8tR+3U9Qup3te+2+hZODrhKGDueN/j+LK0r0WRs12CQHdSjS9Bb7CXwv+H6sqR276tRgL1mMHgsBWvj3BHQBJ3d5VblkZaRF7PzN9MxYh7v31EvJgjzlPE0/1AHaUaPvLdV7oIcfpFFiPBDskd3H2S0qzJXMrLSYycHT78+IR3r1HWP+4RbZ50B60qSiOhQ94j2BYwI6umrFYg14PogyaHVEfQFFbtqHqIiK14yHzWTM8xYZ0SsO2v7+ln0aOJH+BgVjryE44TnRvT0nN0P3JLSCKOhgLwcpZK4Jwki3IxBqxBGdQiDUdlVLb1IrKKIBRXCSU0UV+gUL9eKFexnD/dyKBHp9Jsqz7QDIK8LRGR33Km8jN8Wlsv0eLxVWJqVU2+URj8+lzg/wtws15IQ4dTjggWhPK7fh2kw3qpabod2NLMEkhLG14wbpMHwhh2jsoD+jqt7qtGdAdj0OtCigKTf0fHqGfCqJvTDbLSuKk7Q6zB6kA0gPMf6uYb9yYE6pSFHBpWO1QHkBOod86gx2Dfqld4yF41ZSMSiOSSEalAvEBa5SsAMy/TmadJ1xAOEl8axSEwJSlg1XhnvzS23HmFTmJ8rC7Hgj4Ohs2BhK/hgHInzEwTloVPBdRPrzuYHYtBROC/epDkdPvxQW5mp0uKisSKMPixoQeeMUGGcgoBsaBosKLNQ9wzW95JkT7RP1UgmkAl5xcZreMl2641QkbczjlYry4pAIDikioFxL7KNKhkgapwjDb+aFShOvqqQyZgiabMRG4G2qYWcjZ1Oqb2hV0ARNFBwghd2RTfAHpKLCqB8HrwHV86ltlIL8HE0bxnLwzuzeXafzBUk7HKGTMVKFwbwToYM8RRql0yR02/YDmlpbUrFA/x7zxsmzB1Llz3tGww47KzVOvvixbDlrZYoSbdGLWb+uMmLnQRGurn7VwOE589wbG9p0/jMy0rRJKmJ4vb0DOv9s8lQ70cWZJpAWAeBn1vFB48eWXyvKBsIdF6fpk917DykRWMX15gHV5PkeONig0XeodAvPpPFIh3R09Mi6tcvm9X2MZC2pIxkIqHghwcH6tcsiXhORXD/ScxgH888fkB/mo2xhkRKij/WBfcR28KcoM16D6A+DdxN8nzgyu/fWK1hAxRpaRax5nEF4Uux11nH0eryycUPVFHFD+IHYAoI1ni0pdNY4+yJ7P9WqIIXzyVN2PW+rqGjWpRU65pYwlDxgS6izwDKLnxeQCNhG2oZIZJwkFWFyLsIitWqt3AgaM4bfywI2nByTVjJQ+uAozg5OS5xGuKNeSK2mAzjXVYVEhRLNT90kW5QZPwl82/HpuFWh2YxrchxHj48h2U0VoILKLAy/3ksQoD5p/M38ECHzf+o0+L1Slp0gS/PiNc3Gz/C+tzWNadSfk+aW0sx4TXnNtXRvxujMH5CDnV5p6KWc0jRg48WYfI4mnUd0wD2QqrLP3VbDGQdosrJMydgS0LYO6qD6fVKW5VJSOE1K+0YC2kwzKc4nFRle2bOrVmXfh4dGJxrO4c2fduqakFUYlhdAM7pFFcWSF6SgOteNBMcGhINUAo4Dhp2IgvQLHcLpTUWUxrPE+B9p7pDCgmxFLnSdw+3y+5W8S/UKrRNmEvpjAwDGViIo60qrr8x7xRxQdQD8jTELFidjPJBIgcmTk5IkKSleFYEx2jhiICHAu1SWsA61qR8SDPHxWjY8nSjKvFlDiUHDGQB5gLDNJsPPQE7YUIJ1QbSVxDjd0w+rswmqEsvBGHH2GCMptplQOSU5t1IF41cDMhuSYsejUPjQiGx+b6+sW1epkSHH0Hic3P1Sn7yya/ioocOlu+P8bDl/nTkXZ4QSY9YEzkokPJPg9BVrBsl9xr9xw3J9tux7OKOgNawt0n20+iDihWPEQZkz52AsSX/g5GmBhNenaIkK7VUv0nWC8z867lE+2PSUV7TPhrHzHaxn1mkohWzOwYEDHTvuuOpjqkxrRGSNnTGtWbxOJRW90DxCQ91TTl41Z9HMaOfJnm/sidHUoXwe/onR0smIeJ1G+918V12XRwPV1QuStI3QMRWUnWWA3D+pOpwS1g4OCqisaVrs0nlBwZ0ghfXJvk9Qtm595RSHHId/83v7NCDgHbeomfUt2FdJc4Gm2urJaOdu+vlKMg7OilsHB86AEhMdBtjEOSrWZ35uN4MJnqtz9YlrBJ1L5GnaJ5gMvPI/VFXTZSJW7U7tV34LKSlKM6dGK8Ywm3STbf3gjMpJQdlqKcMFmBy/8dkmUZ5w41OgR/t4OK0LuEcHarFpDntt5SBMcCWpMoIp7pOsJJeSwLTB4EBAekb8kp+eIItz3ZKXapyb+U3ATH2koFA0FD3U7VOUi3/zjaTwbFXB4Bi9hEifGYE/w8Uxz9Tc52Rnb8aqzh7/QerO51dCMQKEXLswI0F6xwLipSvu+LAkjfbI6MiIPjvSIuS60a6AwAfHJjvboBnMtO11oqkjp7IDx8JWN0S3uF364hBp8RAxHsNDI0oUhawL059xwLlBgp5y6j1UkuRnamQNDI2TUFCQpU5MMCTPPbPZc3AOLx+oT3DTTksGhRAZSgxNnUo0Iw63ysjYuG4OzI86Jqy5cY+SWW0e25alc12QHAwgFT6UtzJ/pkzTQLqR8IOsKrOdcwwJDg5GPT8vU6Mv7pP5AuHCMVy8aEHMnA++D8cBh4xob6aDe6RyhrHZ+4r02QOH79hVo5otOKZ2T+od8ss9L/XKyzsnnRyCjFs/mikXrEubuDwIDuhcbk6WEr8jNVw8T/ZI0D6cG8aNozl9TZg5HdSO3zg4VEFxv1SNQfRF74f0C+gV7Qx4Lsa5Dqh2C9flmocOt8iGdZUzIoiRzBkGinQgUXdlZVnY/lCQb1HlRtBueiPYSL5ntnOsc0qFIQ61Bg1wLQeHxePz6ZovLszV+V21aok6jpE6vrN9d6y/Z4/q6e7X540Ozmw8uli+R5WIR/2yvWlUA8i1pWZ/+LAO7KgifgcaNOVO0APSMgXx5XkNj2lKHSOBI8O6nY7akv4DrSHdx3XglRFwgfJie0A7cSAXLixU1HeuSvBqyUBwrFCUohGOY2OE8Wy3asObMajI0T83FVdWd8Zew9EjmHYNQlnFA7S1Ap8xZGOtxHK6mZO6YmJ9ARP5kkoxEaDRrgk3juCfK3rktJLX0j8n32dRJQNQOCiPw5NRhAb1YD8OjjHstirMnmu0dQy6pRMY1NUbpdERGhFq/yraQsRLalKcrC8G1TECgsf6YFijTpuKEY9fhj1Gxyct2a3zTOuM7U2mOzlODo6PvRd7P8FOKHNAGTk9t7IS/dLX3SOFOanS3tkrPneKuJNTpTAzQTrbu6SztV0yUzH+GZo3T0xI0M2dMeHd06uEzQpDz+aAIJ1WvwUC0j8wrEgLPV6iRQ2s44ywX0srkXGC6uZ0dfSJ1+PRFzI3L1OdGPtigpbgjOAUYdxZv0TgwVofk/Ni0kJEMSAGtG1QlMdxMpg3a8ioGMAo0J8p2K22UT8bt6ppu1wKv/Nvi67l5WYpUXj6wTvJxr/vQIOsXrk4JiXZUNcE0QF2hkxJmTMbEI0bcQAZRzgC9mxreDpKAFF5Nh4WDg4OAF2kI01RMQ7TpqJG0TWj4jz5kg2M+OVXr/TJniOm8/imszLl1CqjmmsPNmPWgtdxjEn1RWK4uEcQuX376pXHAhJmnMfQswNXh99bBIbnDicBBIhWCcF9n7gC1+d9AemhTQd6MaSL0IKZy2GecYuOk/RUONIyji5l4jjyROwT705QNBwsQRDpmAwaYpo7wi2C36MNNVWTTPRdxDBy7zifoAGU6iPOOVeCdXRjdARdgx4o7yHEeZwuUBy7f810XXu/dm8N/jvU50DWazupEvbL0rwEpT58GIfdr5AhoTCi7lCLOnU4Hsfq0AqtI+0KFODkWEHGSFDVcGM65iTjUF88UUPhkHvVrwhCNqwKIz5NvIMc2OtE481qlGUrRiJ8KuogOM0nbXv5cPegPaomHLBJdWQWqcoCMf44keNLSeUcW+QmeIyaatJdcrJeRR06oU9JQN494lMuDYRjJxPlOJzmKqA6VnARUnFOqkvKMl0S7/LJwYMNikLgdY+Ne40oW2K8dpiGkFioeVXTxFSdQSd1iSHCocAoEPkSsXE+nAXKkPfurddrEgVHQ2jkezq6e+WRRx6V999/T/VZ0tLSZeXKlbJ27XHq7CxdslBTPyiakuakrSovE4hOb9+AkmlxwIiUU1OT9PtTU1JkaGhYU0xJjjYPeXGcAhRYccz0ZXfFmdJ2OgSTkhCZ0CnhxSTVqmkfj9fcl6ZmzaoEsQxGPzUlGoJjwTkjI6OaVphNEyfCZa6nWceSFAj8ItAW0AyMNcYkGkfDfq9FnNgQQdAyMlO1QanVMuLZW3FNG0CBwmDAgbXhhURDMuc5YnBwVCvKFxxVFQS5v7HTSFFULji6caMSu/0+TVE2HmnTeWa9sK5nun/tCD1gNFtA3WbiZtm5DjZurLe9+9BjKtb7np721Gc+OibvvrdPunqGZP3apVJWCnQ/N4PHOgTBwcGa6V0DLaTakPO4V96z4zcaTsXgsEFobSph+poLDv6m7kugAd4J5WHWmFbXWeX1iWa/aG/Rtd6cC9GeMnGI9McaxSF4xRnFEcTAQiB3x6HwbLqSgwYzNzhdcFBCiYWqc+AE1+x7OHNU2OG86TuuFIzQzxHbUdPlk6SEOCnLhG8azRs9P+faVCHBDkg3gQcK6TjhkVY4xjISo/1Fa4hGDR61lJ/GrY7AZCzX/FAcnInN0DHCtnWC/bkl4FqjHMuNOZfWj0bjFHH+qGrimD/hnBt+XpblluT4gMArdhDWiaox0j/cB6gJpdSxlFDHet9HbzhUT5ny+vZBnzT2W0FEY2unp81Adriv7JQ4JbflJgckWXWcgBFHFEonVcLmR1qFVAuOSnJS+IZ3IByKXqgqs+lxgloqXBUa123fflDKygpVpj2aTQz/6a13NstPfvJTufTSS2X1mjW6eSSnJEtyUrL09w3Ia6//RYaGBmXhwoVy0kkn6Yb9xhtvaMsHNFxQWH7vvfe1ISg6MPRookFkY+MR1XRBjblqeaVs2bpNezQRxZWXl8upp56qLSj+/Oc/aVuJzq4uyUhPl7POOksOHDyoCs3nnXuuqio/8+wzcs3VV0tudvgu4+GeN3MHqdg6IvMRyZpNzCNt7T2K4ixZUqoOKWklNhVLjJ5pMw4eL2MEeobEjdMBkZbUhvYxGh5TZAaHhvWCo0cFDw6lIiHDY+rgwAkJxSWa6T0wStHjikpgPJbRCydCLs0U4wt3R1sUtOp6xsmbaTO30Sbn2DRSNO8rDg6IHKkp5jqUU688qdYB+dM7B+Xic9dKXgbGNtrdbOqoeH8Rj+Rdy8oM33oEAw+pliCGTYIUKigi46TcH3I7oow4pMHzpJpMHT2qTYQYnKZ0ExPUwWfkvPcc8L5wDggowjmSrA3GsWt3ncokgGQRtB0rxWjlmgyNagpK5TT8priEVAnPmxSNuZ94rbRi/VoCPffE7yGLg0bj/NLaBY4XDhwOIXPIZ7i27lHJSZKTkz6l7Bz0nF5SfHeJ2pe5Pe9I1yRrDdK8XYc4wRygr6aKjnGbvoXH6jCokV9lF2jOinOrVacLC2MWt1QHR6PsILE+NWWOArFN5Uw4JQ7hihRM8K3ajuPB0ZfNU4e9xjQ1YHuNo64dy/gc78giOBpVOJ1ogx0swzWaLGU2HByTnlLBwGCIUjlFhhjN9QrTREnDOAJHHZNEn2O1HiK6rhHnC0hNp0ea+ozwoWoVBHC9TNqMKCFYEwd5dirEVpQkS6IqHUf0VRGfZFMY8ABAJahoYuNdv26Z5GSTooj8C7m3/33scXn22Wflh//vR9Lb06MtIjIzM7XFxIP33y8trS1y2ulnyJtvvC6nfeQjUlpWJj/9yU8kOTlFzjnnbCkpLZXf/PrXkpOTI6tXr5E//IHu2KnysQsulDfefE2dmS99+SuydcsWaW5p1t5M777zjlx11dWSkJggP/vpT2XVqlXaJuKxxx6TO+74vG4IDzzwoPzjP35D9u7dq5267/zhnZKdQTosjOPsVM+wqTNHbOQgUMDEpO/YYDBMpAvmGknZBnkYLVIy6H8oWOps7ImJRkkWQ6S9reyQg6LsyfQsXYfNGHEOiFThs7CJw69gkyfqJSrnu9CUgXjMuaxBjAJGBdh/NgHEcIsMhwHDTTqFaqNY0Cci9B07axQeLy7KC6vOyiZMZL53X4MqRkcr+c898HmQCbguinxSTj7tADHc0zgob209JJ+5YIWkJEWvxTT9mhCaIdcvXrxAK+QSE0nbzv7qWs6MXXfIJ9Cniueo1V1uhDNEny3IFGsG1INGqcyrNjx2u3Vu+d5I0oCMijLkbdtNChJUjefM5xnHfBpbuyfh7Hu8XuXsQTmAQMv7iJHHGbMtUEA729t6pL2jW5YvX6TIMCm19o5eJbuz/nAY2GvXrF6qvD16ejFP2A+CPZryst4NimXuh/1aK1O7PKq9Vp4TWiF49icW+Rm8l4h6vv3ubh03+05OTqZWbn4Y7Rd4FqofNjSqPDR4ugS+VmOHtchhtNJmbp8zpYrKVkCxUA0p0SST1GN20j324sHVVVOrpWz1UiTXMNVLem3l5JiBz9u1HSVlrdqaVuV11D06+XN+PjKO524cHDs+vUef3+jdJBpRu4yEgJTnGIXjv9aD0vRtR0alud8nyYmkaOLFj+CfVqCBUrlUeDALpeZ4l7j8Xhnt6ZK+nl7ZsG7plMq6+bxH1hEQKA4Oz2btmiVKFLWS7ZF+16jHJ48//oS89NJL8t3/+J688softWN5QUGhfPKTn1THhc2V/li0IahcXinHHXe83H/f/XL99dfLxg3r5XBDg9x5551yxhlnyoknnaSNPrOzsuWKK6+UJx5/TBqPHFFHZfM778rWbVtlaHhIag4elE9ffLEUFy+Qe+/9jWy6aZOsXbtWbrjhevn8F74oGzZskL/9m69qy4IdO3ZIUVGhXP+Z60yqZjor37lZTXsMjsifX92qLzjo1ukfWaepo/fe26t9gdgQkYoHMg4lUBjpvBFN7j9wWNM6XJPUIetbUy0u0QgV8jUbvm18iCEkYmcDp6WGaoI45eacv/9ggzopjI11xmH3EEvS51lrtTHZKu0AACAASURBVFpTh0ZrxohRwi+a6oH7E4tzYhVWeU8xurFIDeB0gCR1dvbLqpUVYblOGCcIwqQoLNIV6bzb86xB5To4A0SpwQf7EFWYB5sHpKauVT66OlcWlhjUay4He6xq8eysVe5QNLpDwc8S9G/LtoOazoG3hEMAkkagQskwThucKCNr4DNFKY5Rso5xJPfBPoGjQFRPSpmLMF/RprJn+y6ePegSyAUq6mbsU1/VKYGwgzbAX0OGgXCftQtBnGdktXbYz8x6npTPsGOBlAvXiFRMcPqNd4UKKoRa1y8Mr2A+2z1F+ntSoTU1R/TdBlnl3dZgJ8Lee5F+TzTnWQ4QAVhDY7uUlprKVBp/gmSjSYbwJXM+ExnZ9dyOzsBkNdQEO0YfCAbQ+AWTP58kE0/7uRMGBBNWOSOYwDx5g7NdO3gcQejKFMMw+zUcqoN+7WRj0KnXnj4+PuMJmA7ipm7LnO8AQFKQGifl2ZS28/2kbuZf00bHoKXZDrLiIF3T3SiLTk1fOLZ3CS0t0K/pHQ2oU2Mq2ahOMymn3FS3tszgv/ljgJOANr2kwuj446qnEHOVBjhtPZhPmJnSyqhpg4Hvoi+4GjM7l4aZ/+pr23RjUFXXpAQlUc7UkmC6AWCtkWLZvmOH/Pznd8tXvvpVyczMkueefUZTT5dfcYU8+MD92iLgjDPPkoyMdG0COj42Kg888IDcfPMtsqJqmdQ3NMoPf/j/5Nxzz5ONxx2nDk5ubp5cdtmlisjU1tTIDTfeqD2cqqqrJT0tXZ5//jm58KKL1HG677//W2659VZFfz5z3XXyuc99TtNX/33vvdLU3KTdzTdtulnWrl4Rsl+YvS+MNND/a29sN2RSl4GIiXyJDLlfDAkGlgjcRorRbByca5RGR3WjwMARlVo5BbPGgOcNSgEBl4N0E/sEGj80D6V5KkKJpQsK9HoQZnHKSEWVLDD6GKEOu3HBxSBCthpTGLC09BSNzqNJUdrvwHHq7u4TpAYQHMvITIu6vBkDjXo198q8E3WHOnAGd+yo0cgcbaFYHDKuyzvw1tu71BnguU5HJCi2qO/yyN7mIckbb5XVKxapMYwG4Zw+ft5AuC10CycdAdE4FiSE+QYN2rv/sI6JeUAYlXcc/gQOQrAzFo6XM9va5XOsL9bi4NCodFJp5vWqkx9tMBTuu2zHcvYgeCbcTyQIqV3LrBvMH/drkZiJqtsZ4DF4Y+hekaIFeQz+TpT7G3s8srQgURJmaUA92xzO9nvuH6I+VAHbVX62z3wQv2cO2SfgucHNIV1FKho6BMgy6W/QQ4Iq0n2h3gvXCzu7aRelh+1FZbI7QR2mbVoqKI1lDL4pK7aVVcYRMARbjuCGlFOuHVTWbVjmU/tZKUnWcWbCXmPW8U2OQyu0ghywmcaHUfH6adZpuCnB4+O/y7LipCL72JG/bEqprnNcUhJNpRPCgCAsOFUKA3tN8zUOEBhQJfsMQWwoMzzc45WOQa+p3EiKl8R4tyEVox/kCsjCTJeU5yZIUhwpOuNM2YMKCvLe69dXSW9fv3i9HomPT9C+Rik2PeJ4V0T9fYNDcvBgjaxcgfFPmWB2a/XP8JgMDQ1JcVEhxef6FaQFqSDaubNWqqrK1QNHdwWDwcI1J038z1Hvkka/GOlBlIa7JDEpTu67/z4Z6KcnUr7yYuidBHqya/cuee0vf5E1a9ZqOmn9+vUS746XBx58QG688UZZUr5Qmlra5Kc/u0vOOeccWb9hgzz6yCOSn5+vnbCffOopOVxfL5ddfrk8/PDDWhmWm5sr+/btk49deKEUFBTo+TfeeJMsX75cPv/5O+T662/Q/z506JDcffddyv35xje+IZmoCQeRiCeNvU8bcuK4kLaAb4MqMaWXtsoM9IboatGiYmlt7VYuE0YR54RnHA0RD9JjXV2TbmakRsJt5hjy+kPN2inYVCiZKNS2h6C7dUlxvsS5XaoFg3BdWiqKyQY6jvTgmmhs8M5TnWYVTaNFK0CGtmw7oI4NvaGi4SoxBj6Pg8Sa5D7C3YOqR9c1abQeaVl5qLnAwPG8cXRsmiL4PPaChh6f1HaMS4GvXcVFERBUbSsVHY2NE8HzQ+iPqj24LbEcinQPj+p8sY6YPxAAApRJ1CKWK4f/DOkpChVQAof7Eu36mH5l5h/nAiVsrkXPrfnSX4nkzpkzeGt79h52CNzxmsVAXLZrOCAtA35ZVZyoCHskacRIvnPK+vKbVBApRLS22AtKSkyX8L+mA4QJZXVaRIAMs/etX79ckf/GxlaV9SD1GSpt+aGSjP+aJjF4LNN7LvE7JeIG/FJdECc5KZG3rJ+KiYW/Y3ve0FhAWge80tDtEXwYemQhNIdUN06OJQoPjtE4kUaj8IBMegmbUtflU9SGRZqcaBqyqXaPatuIVnNxvWW56PXQmPRoQ6T8gKYO8fo88tOf/UQXFIRcKpMuvfQSyc/Lm0g98ILs2rNHHvrtb+Vzn7tDKpctcaouTGl1/eFGaW1rk+M2bjTpGad6CGMO7wLDqSJ8fr/yHkiHkLvXMfu8U9BDO3ukVxAia2puV+89Lz/bOEy7dkl/Hx27k6WycplULCpXP2n79p3S3NwsaelpsmH9enG7E+RgzUElDmekJsvA0Ijs2btPHRG6Y9fV1kpiUpIsKi+T+voG6R8YkA3r18nOnbvkyJEjsnjJYunv65eSUmTs0+TAgQNSXV2lTSVfeeXP2k0bDs/gYL/84AffV2Lz/8/ee0BZdl/lnrtu5ZyrK3VXdc5ByUjGki0LSZbtcfbDNiaZvGZ48IBhhmEGMDbvrcXjMQMD2MbweDhhbIPlIDlIMtjGsnJHde6uDpWrK+dw7531+/7nX3Xq1o3V1cYMPmtBy1W3zj3nn/be3/72t3/mfT9tsahrgukvEBuiJ8QFxV8pL7Vdu5xiLVAs+X9UhjkIG+qpMCp1JbS9Q/b0d0+qFJ/P4uRQwpkt+ZKIiPGjNDwdWoJmBXote/d2rjn4Jc44OydIH9QJ5+Duuw8sN/bMZW/zfjhI13uGllEpqq/Q4ckFXQBReO6FM+pnBWE5WwPonTacFoz/jh1tOkhTfTfzRuqOz0J8zfZ7EscElGx4ZFJRPPIIiQRrApmzg0s2PLVkB+qX7EpXt1PIzs8Tbw1ncD3GyDk4162utlJI1Xovnp90FKXcrNtsUI/1fhd/hzNw9uxVrXWi+Fyc6GTf60vhcfJQF/dK0jfzjLn8LeuOvQP6CXodyc+3G2MzdvRcv83kFVtbc53dsZmAIX2roVy+03+W7/apVlLE0mJqa9IY3Oy4rud5Mv0NqB2IM3woIdhBOpu04oUL13VGcVaG0VRJ3kAyznTzf2+/l4MQlHjz7mrYaXFrqYpYR41rVJkqPgVWxgkBguifjEp0D1SFKqu9m4rUnNPlNx36cm5wQYjL7FJc/arg89SW5VtHXYENTsWteyJmMwsxOSVe8VMl2GHYklLXwCmg6sUZLRwapzck5aGAdE3ZNwdTZ02eddQmd3CUP0YQ7Mao/cEffNDuueceKy0tteeee97e97732ezsjH3hC1/QsnjDG94oZ+BTn/yEvetd77GLly7YyRMnbCEQfXrkkUfs8uXLqiz6xCc+br/4S7+k6qJPfvKT9gu/8Iv29a99Tf/73LlzcqBmZqYNPRvQlQP791lRUMrmeigtKdq41j0oZ4lKLvKyXnANEh9wPz17QGt0+NNHa3FRTprUsAtxoNySZ0iIgk+d7tKYEZG7FABK1DEhPa6EOCYyprsPomSu+od54DuiatpHKSnibMiOR+za9S577LEv65l/9Vd/1To2t2oO2XT8DMcGdVu4Kzw/G5SqFgQR0Z3wrQu80yItp4AnxtzgFJI3n51dUGkzqtQI6mH0cADZ7OrKnaDjgVMCWtLe3qg0WDIjLgQ1FrVzF64voxSJfB+tcNZdNGqXLvfqeWk4CXqSi1PCmIGIIGTIM+PYUIXD/eiiTqlutpfry9WtieUATFeRxRqX/k00qlSLUJH8fHXsZg2kewcMAs/IoUvU7/lG2T5n2Mh4wUVSc2jOhL8XAv3pgUWdJ7e15Ft0cTFAzREY7HUdtutW2gZ4RDAT8VLClZe7FfmuT1TTvQHfB0kap+OHXrF/w1JGqcYRpItUBQ4B404rEcj8uay38L3VjX5gRAHD/n1bb1pjKNf5Z+9QSaqGuDs328JizL7x3GVrbKqzgqUZcUD37mjTuMoZHh5X4KkUalNd1kTtcEBFapo9BSqCk9tY7/S8fHrt+9G54fkZo9NnunRGYgNIhcNbYg1C7iZAxFGFV0bQLAdubt6UouIwV0oqVBnlUk1eVG/FnIt8zBEe7tCdIqW0fA/xMEL3CMSeErt8J2pkuE2Eg0Fu193D3yWn5wu3aghVbiV7Pg5uysRxaNRxG/Z/xKTeu60uYhUZ+kjR4PJ034IaXY7PxYIO3g5ipOFoM2hLhDRY3GrKCuTcDE3HbGzONR8T6bfQbHNtvgQHr43FljkuLpXnRkAZokDVGcSDnzj9oAC2VlrOvYfECp1J17uAlhzcFBH/JlUmgYMfB+eDH/ygnBvKpSsrq+z++++3f/zHf7Smpiabm6O3zoT9hx99l3367/7OHnroYXviia/bQw8/ZM9897u2dds2cVnOnTtrDzzwI/bHf/zf7P3v/32VTf/pn/w/9nu/937da3hk2Hbu3GlPf+c79sM//Cq7du2q1dbV2U+8971WXlokA4jBo/wS411dWaZmkhKCQt5+ccnJhZ++og7PHNy5XETuVPmAHknorYRy3NQcEgyENyJOy4UNuCi4G8VZDqienmt2/Phxu+/e+6yzc4sVF9JnLeoa+fUMqQQSgiqERjg2GGMiYL9hQURoW8DPQNRIW3EIieAbfA4jx2qorqlQZQzjxDvwM5w/oHylDLX+acGwaP0Doyp99YdasnHiGThQOHw5NHjOdEaEd0L3BkQgF0RDYp5LUY0HaxKiLe9Ibr23b1jkZ1IeSn2UZyZb8sw67C73ytHDgSMyxRn2SId3MPkOn17hoJycnNY7wklJVrLtnQe+Q6KVvWizbLqpFBX3JA3Y0+OQyMRqLPYtqQp63e1udNU3fidzoDN+OHJcGH/WCNEt8wWfKZnWip/bo8cviIxNSpjPKfKFcxmsbf++maqVUJ6ltP4Vd+295V22/TNNTc/ISSe4yaW1R+Ja98gdis28P/Op/XMr8kFJNhrnCM41TgsdzVHDf+n8kO0/uNNaK/NssH/QykoQQiwXEZ/gCZQbpxL1cVA8RwReaTWU7txzbU3OSvSUM5O5d3IIN1+d523S/GLcJuaiVlWSv4o6kct5nOyz7LuXjp6TA8PZyLmEk8c5LGmCG2MqEPDoDgaPs0CtGnxEG/b8fbUUX+ZhbFUeBSVa4UH1C89FxSvOjO8Lxc/DKp9J7x2qdFp9j5VqrlTPB2rht75/vlXPnfLeK0Jr/vlwsmYXXRNPgBC6f7dX51tVcdwqE3TCPIk5jObQmuHbl+bkXdBTS05cxOU08dhnREhDyApUBwQlcKIC7Q4d+kTGS46AyeLzPbj8xDOunvfEPHikxv9cGj4BrOm5T87JceRojMkr2nmn1DwJ7+B84AMftNvvuF2clKeefNLuvvse+9a3vmXbtm2zomJE/ortzjvvss9+9u/tzW9+i33729+yyckpOUUPv+5hOTOUST/wwAP2f//xH9tv/5//l40MD9uf/dn/ax/44B/Yl7/0JWtobJTy8Be/8KicpZdPnbK+vj5773t/zKorylSdwyFMhMsBBKFMYxJcro/TDWm4HDq4Y43YW7rNxdrF8DtO0GVVAGE0kpX+8lnGBR0g303XbzAMHmkfNYzjoCwtkS0CCWHeQXkw2pDkxLmg58qmOh3S4csjGtd7BuWo4fjQDJLv4e/433AemHf4G0R3EIUxlBheRS4z83b1+oAqgTgQWacgajgsBDHSlUijiMs9gIJ9yoZUVrpDH0SKZ4Hw7aqPQEDSd5H3jgZ/w7ht3966/ExuTpZcm43+YX33gf1bVz2DP7P8meOcTMb4hvL1HIScWyBlkCf9OPMZDDKGmZ8j2EaKb7nHXpKyU837UlQpEhxhHIm52QUpX+N4rZdk7A0cUbV37hLXKrxdNKxKQzw7PgP6xLviyHEuU/FGIEj/spmZWdu+bbXyr58/3oOy/VMvdwWlzyWKhr0Te2N4Qu8E2si7bg262Keaf54DQ0LfLJ+qW0FI05fwOsd7BU3N1rHg/qS30VQC+QifBesxpCAjkK5RS16vxMB6vpe/ITDjPGH9jk9OW6ygxBbKGmxPU6HNTbgeZZzSIFWcSaxZ0qMgT3SjR1+IvczvfFViquonAiV4cyMjk3Lm6G3nbed6nz/8d0zl6EzUXu6bt33NxVZX7igSG3E5BOeK1i5EcOYdHaUwcKIijbFJO3Xqss5J+Iqqolpujil0xl2e3CunxrNyg6aXPLNvYeAOmBUSrzeoy85O0N9p1T0CrzNMJpZDEoxGynvfoueT80HzTFjbEujLc00oLWbtNRFrR1FSmjgrU8Wz48xUlTjUhQtIeXwubs9cXbDiIqD6iHpvqYBouXM3n3SQSjTwkIS0KC3iVG8jeTGXFpOz6IjGVGz5xaKfBxVuXjvI6xj5n4fTMHye9+IdeSf+vWdLoZ491YUhH7gxar/7O79jzc3NVlBYaFOTU/aWt7zF/umfviGey+7duwXPN7e02qc+9Ul705veYk899YS1tbVbW1ub9GX6+/vk4Dz88Ovsrz76Udu9Z7fIwM8//7z94R/+V/vyl79smzZtksOEVgzaMidPnbS+3l5761vfbmMjkzJcpHDC0t3huQBBoJSQFE0uBEdJr1OdMTWjA4Mmn6QdMKy7dmwWkiMnJR5zjRCjUR2s164OyMmgVJUDAr0GjHR7W4OcLwwr84KjATKAEQddoQIJQ8IhhaOWjIzrDTUOitJX8bi1tTTIuVNa6pJT7WXmeAaqhSD68qC+OgpHraCoUL2LIJhj1HhuDDvOCqhIOt4I9+nrv6F3ApVpb6fSJvUxxcHZdaVfRoI0HygOzhlISCLk7VFT37qDsdra2bosJOa/xUfXOFkYAUTlfMrNO6WsCxAGHBTQMe6pKqpdW+SAkrqDk0NVFSkN5lAlsRe6HcE6IKpmMqx8Dw4shyeVHJQp810YCleFln0aLTyKrqv3dc0HJecQxRMvz7VPHH/+lvUAEsgYcw94KYhQ4vigMgxyBRmf30OOZ43gFDCm0jgpLZYji4MCosV65F1Yq4yx+pQ1VMlJTrVecPaoPGMviGwci2tsmJfS0pKUyJtLgzp1YNYPSBvPmE2KhIAGB5XvwDFcDw8pPM6ktgmO2JfZ6vNshNH2Dp53TORIx8zO31iyhvJ8qyvNs+mpaQmossZZp+wXp2E1JCSD//aOD44azg9il674YPWm5bMgHZx1INUe3d2od2FOoWP0TMSstSpiZYUrxS83+x3qoTY0qrOUtcvaTty3HmghDc9e11x+9dSImm3K7AaVUd7BWTlsXMVUuLJKOXjPZQhVNK36eVAtFb63r68PH2SuIGdlMDLdYyOfzz8bzoneMC+usjw4OKWFcTvcUqDUEq86pzJIE1dmbDamNFR7jSP/4pyhWzE5b3Zl3KEzOBUIUXI4KWKlOgvEBqdPvbZ8wdFKjy++yDk+Ac8ncGac1I6rdgpPLPcJCppW0leheVRSD5QHR4tDS/8ds002JjE/ROPKK0p0uIQJpzLQc4v2z9/8psqcy8rKJGQHEXdsdMyOHT8u5KO9fbNUf0lDVVVVSrG3s6PTxsfHVD31Y+/9cRsbG7Ud27er0qq3p9tKy8rktLz61a+2CxcuiPxbU11tZ86ctV2791hfb5/NL8xZa8tmG+gbUnVORXlJyoOMQ5b2EZAPkxnVlE6cOmr3yjGAwAvkKeQqcEgwgBAoMbDuEHXIAocHhzKVLCBLUtOdX5DxA2oGfaMqgT5H0zPzShdNTsyIX8N3EHWHoXCPmDCexaUlNjQ0bJe7rgi927Fju+MUFeQrRQdSRXqJNYAIl6ppQDBZZESBE1PW20cPoy47cuSQtTY3Co6mKg4nsHlTrZ6RKpQSDCAKszj0Ia4LhwnPT4TEGCQjj/IZHMGJiSm16cBp5kDlsAU14QIJ83/LuDHORJxjYxNyDpqbXXVWKqeUNfidp09orCBZg45xP2Bovts5QXCr3KHPHsNJwFDxOX5GdR6fc3o1pPscWse9SOGlI8b6AxMUiTWgctRS5/SCxuEYg5Sst8M364b03NjEtKJpOEiZnK3wWubvcWA4ExxHy6F8pDx4ttXpFoxjnt6fCJg14Kvi+BscRK2/Yt7P6YZxTlBtxzsi3rjG+Qq6TLNfcBC8SKMfU56PFJJPv7JO2fc4U+xZDiZSux6ZpFQ63Kw01b7lHvBwtGcDGYWbMaDMLc9PVSL3zGUObuZ7144nIrNxOzOwoGB5d1Ohq3pFfDOep0ISOJpuXTL3zsm9cKFbIoQ4pgiDci5s3daq4HMVNSTQ2aJ/2v59qFCv7su2Ee+CnfH2KIVSxLq+hjXCnIPEJmttsmpfBIK8QrL+vZOMVZYddAUHpXGpn6A6qdxsU4Xj/UD0O9rjmvbNL8VUwYR2DGRgfr+rsciuj0Xt0kgUCT2LBoowxUFQJiSMVMGSS6YhS+Obb3rSsU+zec0d7+QE/OB1LQznFrku7tzfNxDtLJ22pelJm5me0XMpEi1yuh86LJVec2rHK86W+28OP9j/VFD4aK+8vMxm5yfsM5/5tD34Iw/axYsXbXFxwX75f/llEaxdBOr0Vdx/OvhaDlqwYYnmiAY5CFEulVGfmJYxTmWIFDXMzol3QU6ZUupMEZ1HB3h2DKArby5Zfh6MwMDQqFIdriy8StB1T4/L8YIUcaD4xrQ8L51xYfOjNIzBBk4FBhYZsKRQvY5wgoD0XV8XJ4Lm9WbYvFRR1NZV2oc/8mEpMnNYISZ45x13aIxIM01Pzen+9M+S6ijOeCRP+XvGAoPf09Nrf/XXf2XvfMc7gtYVeXbtSp/SPUTazBsaNHS27ukbsuhSTFUcfj44TIjyIbDinCVevvmnE7trkCOEg4QWCpwonD84IhxElFHjgnd19SnixIiq+qitwTpS8F3C34cxBPkCxpchXlySE8U4E6VR5YWTsHNnu6B6DLR3cv08g6IRtXLYz8wsCFWjrJT/Y41pv3mjsRRdScnT2ZkmsJd7lILxRp7nBymh1QKVXhy63sHI1Th6tIx1DtK03nSXHzO3Nyfs2AlkGzq1rtnDrGmcCRw7kJVstIZ4NvgpzKEv33f7P6Y55LtAEkCMCARw4Pft6RQnDMeZaj3mBiSU1DEl2MwD1TDsI/Y4Dgpr9iyq0Lu3aF9kGgO+d3BwROuCsvmbqd5i3jnLQDjZ14nE/HUfuuv4Q5yDvsmoHe9ZFCWCQBf0na7iTOK2hgKrKFpdMs68sq8p+z9yeKdE+th7rFWkBxK727N/nn3+tO3fu1Xn2r+VCwccxwyHeVlKJIuHl4MTzpmG/0Y/D6EwMpYBZpoMHnJ2azUslu7euXw25b1zfD5t0ICqzJMSeYqbEqSg4K/guGytzbfyorid7puToYcITMm20kOBcnE0GlfkQ3PK1+0pc8qjwzHLI1JcInUFkrO6xG8ZJeM+ocFOOwcpxjXb8QMpwokDTZKDQ2RVZba5Jl/oFAaPHD6ePykaKjo8hyHZGhLisLAouFtKkpGIHT950Wrrqm1ictSGBoesrr7Odu/arfQdDQJTQc8evQB+7OsfEfRImW5xICEvnaU0iVxXajsh0iHPglOR6cDDUAJxD49O6uCWeqdv+BcgkxzgdFPm+fgdqR1xdUYn13QmZ4xwlk6cumQD/SMSLQS9AElYTdw3NXTEeSSthCMAZOzRjOKSAnvs8a8J1fqpn/pJq6+vFxr0rW9/285fOG+jIyNCxOC8oNhMOuBVr3qVHT582L74xS/KqSwvL7fX3H+/feTDHxLaxnzymbraZuu63GOvf909QjAQ9gJlxNHBYYAkSsRPVIhRv3KlXzlskI/EMwFNHg4b0kC8Jw5lmHODAcLphOcBxwW1Vw4lralIRKgZBEmMWSaHwKW2Vwo9fcqGn+FwgjTt379VKTFvtJPtC7e/ICRG5WQStWPQHD8J47+kucDRYH4w2KBXpB937WzXu4YNL+sD9ApUTGnEVtKI6xMpBJk7c6ZLTqZPRWRxdq/5CM+B40DLCt6PcnmcL+bZqxNk4kaFb8reovkqAnu+8zj3wUGUjITSI8VCthhz32fJjz8BC04wFxwxzk70nbgXz+W5IqB7rAmci1RcpMSXxeFlHScK5OUybj7VyTqFh4SS+veIX5z0MeFadQ1HrXsibg3lFLS4gpeR6SWrLYvY/mYQndWX55058U9Qm3ydRSdPXVa1FUTy8HnI/NGSgUAHxOrfyuXSuddU9UcbiWyv5VYNjkez4h1ysPgqKs+N8XwcFgZGZ0U8z3n1/J7P+gXuWzh4QrKfHH9vxzFxP3X3dlHo6ns70q2HYf0CXLm3i2BX7uEQgcTnA27lrJSybnATB6eRkjLBf9XFpiqpssK4/iUVdbRnXiReL7eterMAfcBZUPlyNGqVhTGL50VsIQ5ckR+kgzyPxjk5t3T8Aq6Ixs+dYhoTxo5qLKBOeEWk+WtLTCx9emjxcw4YIG2cNbRPGD8WERG5VyT1+V+vY8N7u3F2ZelsKKTHDx7YIR0bvhdn4NLFbvFn1Hk7ycXGBLXBwUFoijQTh2Ymw+dvRRSHZgzwPtEgKYpkESCGCwPG93GQcgg0NlCaSz+etaWmvJv4AQuLLo0H8TLUhy2xbJo1MDoyad999pSM4Svu3LuGQMwz40ziGIKMEGnzWRwzyKEjY+P2sU980hobGu2ee14lIuumTfU2Mjpsx44dtWPHjsnB+drXxyrmdgAAIABJREFUvionp7q6Wro/99//Wvv0pz9tD7/udUoXwgP60F/8hZSV4UohdvgTP/6TVl5aJlSGyJr3qq+tFApRUV5mt9++S1E3houLSJ8IL7GiyBtROEJUdJEuS1Zxxl6GsKp3LCu1pk21Lm275EpjcQjgsqznwkmhjw/IAQaRlEum0mj/PT5iV3PPtkYhEED5OGk416APzC2CcswNz8m/iYiHT1+RjoPDQXFD+2YQodxbKbAWmRPWGPskEwKZaswYFxwu1jiII44zitfr5Vr44AMUxyvF8r78HGSS1BNoIpIMialznT3RmBxH1gKOIkcSFXE4QuHx5HMgdRcvdYsbUldfLcoCiCW/S6ZSi3NDWhq+iVK16xCn89U3ILW8C2dPNimy9azZbP4G+zSzEJdTU1bkZESotkUPybXUWUuEY3xJW7OfQbN8mwjOOwjKoMWkd8NB4rFjF6yikuCkNet9k83z38rPcG7gBHMu1de7AoJsLlVRuQ86tIY/84bYQ9a+PDvVz1faObgJEMdkmaMjwslyJJvyHvyhmmoGKZwAmVnhN9/c88lbl0KxWyy800LAqfH8FgTzhiYWxI1priyw2cWY9U26vD6HHj8XW8inW3gvhUZxm19c0kGv3jwWscI8R+7zzlbYwUkc1w0ZvwBmxxUU0ZsC8YCfw1qgFR7zUhibt46aPNtUU7KsMeMXipCN7gGVOwsGHhrVBgFa5mDioOSeoAJE/mjESLk2EtEmgwBGFAoSAEEWp4eDiJYPRG2Jl4+m6eUCioCB6eig7DUuBMc5KivRe7IFjSGCOLplc7PIeJ50mrgBgGVdE7lKs7hzOHm3jSwLBQmg/FYKsYFGj59rpTXmF1SZwlg5fkKTHEnHXYjY+MSkferTn5HWzutf/wYrLiyysXFSiPP2sY9/zF7z6tfYnr177SMf+bDIh9XVVbZ582bxoJ588kn7yZ/6aauqrLa4LdlH//Iv7U1vfovWKu0mfuWXf9na21rkcHD4tTSjglxgL7503pG493TIYeA5fRVZYomwT/lAZoRDwfOn05rB6XPNbB05kn9xpjFkpLZwSnO9WKM445TFE4VS4p0JsUv8DhAqUA4QJKU54Arl5y87x6x9SlIlupiEexK+H8+DgzM2ijPhOCS5XqQZSJXi4OP4Zvs+HD0YQI4xgrTo0qK98OJZabqQhsIxYY0zzutxAOSkBDwhxox1yr+8Iylt6XGlIZ9nOw7eWXS8tSkha+xL1glcJ4IFHG2nVeTWkcQWVYE3rtQWadJcLs7IxYVFGxykTHtQ5w8OPQhBtoKZuXzfrfoszjFOOvNA+savP84XKhs5w0lFhx03gixScnt3d6in0830tLtV77XWVsQUMNNlnNQbTm82V95XTgwHvagCvZQAy/QIiBZfQjsFFli4wSb/22cRwhVQye7hqolW+BdE+nIbgnvo3gF65JylcMuIFWJzLs/H7MfjqPlSReQ6J1HCNkGPJlGs45LHnl90zdy4KKGuLy+w3kkclYjrwk35tdo3BG0t3JPrju49XCsFpabE5wkIYWvaUbjx4/BwyNQKqrRq/Ja1hlbmYM34hQg7KhdX7IO34xwsnsEhXHGrKIxbeXTSpoYGlQYiT5tqcXvGPQcIiwlnhJ9xsVno6zQ5PaU0SyyaZ9PTM+pIS1QMeY2IjEgSo84GCwuScQ8hJNOzysdzsLBRSWVs3dZup06fsttvu00aOKkaU/p7UIXC33Egsqm9WBvcg3DU8sKL56QWKwfnFl0q+x0es3Pnrol3cJuE75AWdzoNHDikNzlE2axeTwfnjzGDgHv0+Cn76Ef/Uo07N21qth07dgqxIW31pje9yfbs3WNPP/20DfQP2MFDB1XhVl9Xb//5P/+BHT5yxFqaW1TdhpDi2972Njmhn/vsZ+1XfuU/WntrizRXSLmRlmOvuXTdoKIjUn0Y/R07NgsBSKy2UqQ9OiFeBdFiLrlwP+Q4OJcud8vBWs/fO/0a19QznZZPuil26aVppU8gOvMu/mINkTKCx0BEn4mIyX3g6Hhdjmydk/DzuSq0PqGlpBWydUZwboYmo3ZtdFGS/rGFOQkdwinDIcABYLxYX8lIwuvZBuw3EBMI2ht9ETRdvdqnoIjUipNUWNIRwDyQvmPd+vQWa+n4iQviGhGA5XIptdN7Q9+FweQ8cm06OsTlyhYhyOU7N/qzEqvsH7br3UO2c3u79lP4uUGgcZw5b0TGDqQ1KH6gopIApSagGGz0s230/Ty/ELQfG+M4jJmvNSTjVaTS4O/DMXTYYU/2WRme4O+Sfda5BCtXLvdY7715IDgoHOgl+XHbVp9v0/MxlbNRcEsZN2XYHi3CQQByVsoNhVq1OjCDMOyffQ2usCym5z6zqqR8+cEhjgE7utQYSIJnnKvYyRU8LV8iBYO+BIiY/0X4M753Ff/C9+GzSgmC2AQihTQErSmOW2N5nhVYTDo1qo7Y3rbG8fDfoWidtJ50j4IUoIQf3TjmFxbZ5x/9gvgLb3/b22xyalrGkvFCAJArP7/ARV4o8AZ9vajIgidC08uRkRGbnpmRk6V8fnm5xeNR+/jHPmavf8MbrbUZITJXHj0zO2ORCFo4tTr0IEyCDlgkIsLn3NycI3rmQSTF4SlWS4myoPXD0WMXpN4L8fVWXR7hgP+AgYR3AKqE84tRAH53UvuujBytEdAyDhsfhVI9cbmry85fuGAlxSVyYs6fO29jY2OqZNu/f5+VlJTayRMnbXJqUs4M1W3nz1+wy5cvqU8WitCnTp1SPyzG6PSZ03bnHbdrLDDGIo021bq0aSDqR7kxz4ijCeGZflXwf4Cy77xjn/VMRA2u48LEiBwx8ve59HryYy7Urn9EKAxGLNt78Jw8G0aPFCYNPXPpvxVe16w1nxbCMYbHEX4+9fqi0rDJaeSku3BUKY+HIJxOogCDyjplLYQNqO+uDlqBw0aZfTbGlX03OT1nL3eNWv9MxDqr45a3MGXbOltl6HxlGQgnDs5GEUrhroH0UdYOSul4N9mlCzLtOz/HOBrwpOrqKuVkEmSRwmMMG5tqbce2Np2bzNPC/KI0lDLNU+J3e+OPc+R1kEQ2HhjWniG1V1lx8+0gMr3zen6Pgw4d4NKlXp2NVEw11LmquHBqn702MTFjp05f1voE5fJjidMDx+7fClrFPuFdfVo627Ya/y6qqHwVEfawKD9um8pMFU+U2C7FgDyds+H8EFI5K1k7rAAODohMwC1ez5rUhuRwo1QchMcjJzTAdBo3y65O8BweKXKokXphJXyzIGrpSTjUCKSGz5YXmlUGzTkhqpUX5Un/xqfiOEioZmBD+2aXuSHNeRYpoGHlp7TRfu5n3mfDo2P2j//wj/baBx6wr37lK9bR2WH9ff166MWFBXvNa+4XEkG7g+qqarv99tvtS1/6opWUolcya60tLfr3Rx58yD7+sb+Vlg6b9f7X3m/PPvOsDQ87wbc3vPGN9k/f+IY98sjr7Nlnn7POrVttcHDALpw/b9t37BCSNDE+Zpcvd9nP/uzP2J6d28UJ4oCEB7C1s1n/smE4EIgMN0rJ008PCMBLL52Tc+DUUZ0wYTIDSHqCA520kEcLcIA5nIjQaBEhocCoQ89IpXDQ08NI4rMibrp+VJ6Qi1O5IrKZJ0J1awsRXER8JbgwTgm6SIiSX4ukHPgexgeuBRVWoGP33XtkOeUZW1oUeRijgmx6NsY4vGw5nHEAeWccCwjtmS7vOII0oXGRqQ1DuvvBVejvG1Zak/tSSRUWPeT5RscmbHxsSr/LZDhBKOGtMebMg8bDV2W58izNC5+j2gUHVwhLIe0+TCnD/sFRq6woDdIj2TUqHRgcsSvXBm0hUmrXBqesta7YWmuKVNLtjRZrgGq+mupKIVUbYcxwrDA0KGKz9nAEcmmnkWmupe8zM2svvuhShDh8KokOOaWeA4mTTFqbFCOOKlWH7nfpv0Xpm54hrXEcKJ9GdhWNyAhM2fDw2DIZOltELdO7bdTvldI8f03n15Z21z8qVWqUswIUx3MPeVccd5DsTGt7o553I+7DuYTNYh0QXGWbCpaDIzJxkkqdZD/3vI41vWkCvkfiz9PdI6x9I+cih3vw+Wyfz/F+aFzpqoikIkzOOk6ZrXMOXGrHXUTRLnWFY+E4O44a5DRnsnnHxOdTtYY4QDB0ViqDZpdcA0yei8t74HydR2fQ0wE98mnA5bJWc0KCxQUBvyZiar/QVE6KTU0a1jhFfrFNTs3a9WsDtnVbi0i02ZJ63d+vODizc3P20z/1kzY4dENcDzpyf+HRR+3wkduELPwfv/W/24/92HvVpfuDH/h927lrl9SPDx48aE899aTd/9rX2mNffsx+7dd/3b7w6OftjjvutK9+9av2rne/286cPi1Y9YknnrAffde77ehLL1lnZ6c0dyDUPvPMM7Zn9x4bGOjX2rnvvvvsqW98wyYnJu3GjRv28z/3s9beCvwMajUj0h1OBDA4/y4txYLqFwjV2RObM21Yctw4VHspma0C7k4i4CbCO+W7C3YNuHhzk1JCmS4OZe6NgQZixgFBE2bvvm1O90J6OFF3aOe5Kil4P+5AK7SZ6Wnp/JBqgpzL4Yhhdo1QV1/cl2qrwwe3a7yW+20B7Y9MKAKEaJzL2vFpLlAinD8MWKa/53ADYTp//rrt2b1FGi65Xn7PUAF0jvvs2bLcdyx8L48igKjggEEwTnfxeRxCnMjR8Uk5OjihVM9RtKFGiYFgJ6kVEcwDcjt/C+ROpRoOSC5ICEicRfKtprFJDm9FScRKC+E6rV5rpCNYL5CCqRTaCGPtHU54SqCSVVUVG6aIq3Tu0KhkAeA0hVOEHm2kqzSoML87ffaKxtchpJuXlaX5bOLlqAUxm5udFxJImjMZsoURhWOG44rDmKg2nuva2+jPE0AdP37Bbrttl4oT0lWZ+rlCTgFElsDme9kx/WbfXT6BUOaonTl3Ra0lMrWOCX/nchWVM+aONBau9glXQAmFWG7VsFK9FObjrOKThLg0ih4SKoncxg8qjNDwkOSvcyD8pIXvHa7QUnl3kDJRm4Xg3umeT6rCQRWU3lf/KyBBBr1Y+Dnl3+7eThxL1zqfz48rSAvoTWGei8T9u8OYLy+Mi/MjLk/cVaLh0IxMR21mMaYqqJIChLzco4ijBBpkrlkmDhpS7nub8q2swLVxyCSRzSEyODQmI5yNeujqheocnP/xtx9XafI997zStm7dZo8//pg1NDbYc88+a/fed5+IsNevX7Pq6ho123z085+3u++5R/8bQ0BpMwgNjTt/67d+y/7+7//eDh06bF95/HE7dPCQ9fX3qdHn5z//efWq6uq6bG9/+zvsqaeeUtdvUjcPPvigjY2PWWVFpd31irvsscces8GBQbvt9tvtyOFDVldTpTmGK8GhRooK40qKhnUDCQ8UgXTJehVpEzcx94SHQ2k5h2OiUSFSJL3w0tGjNjw8Ig7N4SOHrQZERH1S3SZ0Dr9D9hw3LaZojOgF/RXmjf3Bu90YGRY35/Wvf6P2MY7Hte4e+8xnPmM//wu/aCdOnLBNm5psx9YO1yA04AUNDY6qWg5ip2tXshL+SlDtcq8IuYcPbVdaQmJtS1EbGECif8wOH9yRE4rjHA1QkklxeajkcCXYycNucbWmZlXVRCNVnLL18FxktAJjz5zgvCQjyfrnO3b8opCBbHL9jAfoDI6jVwhOdrCDXl682GOb2xv1zl6IkIgUjkQmRy98TxwjCNDNLQ0r52AS6IJ5BumgsSvGmkKBXFG3ZO/CvFCQQKk+40kKZD3zknhvxoSxxJHHgU5EGXzq3J/JFDOAROO4IHVBxSYGHMQiOLaXuYikJXFccDJJV+PcpOvXhWPIOUUlXS7O580a9Ux/j7PC/L/y7gNZzaUcO29bk7QiyfR9/1q/Z+2CFoJ+Mmc+dZisV1yqZ1SrBm2sEIfEW3QP3SUmR/TxQFfC33iFmxJOtTgnYa0z7X++Oi3jDH/ivVewldU+eS73cG8gx235YRwZV0TgNaOTy73TPJ8qmlxLBhAhfCWlmoJ35HtJURVHYrarId/qy0mZuW2J5PX5oSWbj8HXcErEsgGqLnOIG2KDoD84OLUleXawmXJn97tMF8x7DAdRT+4ODsFjgb185px1dXWpQ/fu3XtsYmLcent7rKKiwpUwT0xIi2VgYEBNN4cGb9iNkRtWV1uvcuZLly5a++bN1n39mt3zynvs9OkzVl1VY1euXLH5hXmrKC9Xj6rJyQm7eo0Dvdp27txtPT3Xrbv7ujgpkHAXFuaVZkIhGWeIcueJyQl73cOPWFsLPY5K5AQgBgiUjRYHmiygFqRLEKHjwMPohBszZhrDVL8nDQKBEdSICJcUVdj2SG22f9D+5r//jTgzKD3v27/fHnrwQVtaXLRr1927NW/aZItLaO+MSzRxZmbGNm1q1RqYmhy1nTt22MgIRNJRm5mbtS9+4Yv28MMPywHZu2eP9fb12F/8+Z/b+3//A3bxwgWrrKy0Hdu32eDQoBC3hvoGq6qoEMIDgoXzl1/gKlV8KgyOEOkkxg1dH5whIHJQKrgnr3rloaRlvJnGjntQTcZ9qRxKhSyAcPkmenx/tmW8vjIHJ43xpqkhByUOEqXgqdIqcj6nZq27e0Dk40wIDu+pSqqRCQNZ2Lu3Q4hosovPse8wtJLch0sxv2CV5aVKh2VzcLv3iilNqBL5kE4R58TYbNTGZ2OS+qfvHLIQRO4DQ2PW3TdiRw50Cu3YiMvrQrE+XnHXvg0JELgn882h3NaevlO7J54yJoztmbNO/ZuLvYf8A84Xa0YBKzxKST6UCv1Jl+Zwask9VleLJlh1Ts7nRoxtunsQGMAVuv3Iru8rxyvVM/tqPwdQrKVaJP4dcyUBw4ERcTzVs7GwQIEo50UuzqYQnOVeVEG1D1/omznK+wu8H08w9eTEZVJuil5U/h7cb7lHlQiw7kW1WQPvwunwrJBZs733mufLcO9wr6xb/XwSFiM1FXUpMU8YloJt0FRzMZon1GVnQ541VRQE3b5NHYTPD8dUcs5gqQEnyJLGaKUEvDjfUaB31OdbU1lANM4E35ipaRlibjQxXJd6Z9DJ3CMIpEra2hpWCeb5hYsnTlRG9ERKBGOD4YR4DNqwbVuboGWQFdIs9FNBWwOdFqVuApE1UhVoqJDWSNRQke7K6Lj9w+c+pwaf6L/QG2tsZNrm5ud1sEFI7OjY5HoQFbhDDwNDyoKKDMjLlLlnS2BLt6ERunvp6AVxVSBjhg04ZfZXu/vsf/zN39iDDz5s586fVX+ut77t7faVx7+ilBvvc/9rXmsVVRX22Je/LG7MyMiw0BhWwKOPft5+43/9TfvWN79pFy5esLvvvts++5nP6B3QD/nRd71LTtKHP/QhOTgIA7a2tNqm5mZ9DgO7d+8+e/BHXqvICGQBIwFBtaq6TORuoPzTp7sCSf0ltROgeoY+VTg3rGP4MES4HEBeD8cbYVfg5wIAvs9Hkr58HJ0cxglD7dWHE1EMnHDKh6kwStU2Itk8sOZIsaFxwloDNTpyZJecj3QIhndCMH44fJly/VInX6CBZ59VV5epn1kqR0VQ+1LUZmfmhFarQpQWL703NK5eTTudceO9QKIwcBCKw2uVs6ZnbMkuDy+qUhXu3faGQvEOr/RR/TZodx3qsOqKzKnQbIy0L0WmAu+euw9k5aBlui/IDejEvn1b5YRmG3wp2p+Z1ToeujGqNAZpDTiG3Iexh6OTTPMq2TPh4IAafj+mqAjI4KIh7ZCLsc809rfq91T79U4sWUVhxKpKCJ7Sh+A4NV4lH4QXZH296OC/C5LxrZq4TPd1xGJHFsbBkb4LlSjqC0VlF46LWVEkZpurzbbWFagUnc/PLcXt/I2Yjc17Z3D1t/nqcHyZuYUlK7SoFUVnbU9budVVFmXUNgDRwKHYtct1Zc0FHvdPwqEBFIzoGhUiRLzJ0jwcFnjjXBgpoiu+H4MJvHz67FV56RgGVYdMzaizL+WbTtnVfSP3eenoeaUqQGDWbJMIsvtOIwNnqqaqzGZnZu2b3z6qUnUiAPRBwp3tGUevzMozoSGyETl3ngHOD+OyZYvjqvjLOzh/9md/Jk4MDtmv/8ZvqAP7f/ujPxIhu/t6t03PTqvtxXe/+7S6rH/jqaestAzi8hY5OL//+x+wJ598wk6fPm0PPvSQPf744/bOd/4HdWPv7++XwvEnPvFx+93f+z39rrGhQWgajs+b3/JWy8/Lt+7uPumB0KiRNAnPC+yPk6mquIJ8zQtGggoMmiLCOdlNF+fCApFYQWBwBtD0Ya6IvoDRcbQkPBnJEzGQtCqwP04H6AUGHQga444DU1tbsUbJl/VFRA+iRHlotgcd64jqNEV8eXn63ttv253RwOFIknqbn1uQVk8mVGVmIWaD4/N2uavPWmoKrXOz0wZK6fzqGHC97XD+cLp5NsbH93JK7Ti7SrJz56+Kv4QTmugAcK6MzMTt8nDU+ieR/M+z9qo8lYx335i2Q7tabG9rbiXVqZ6HeYarxH4Cqcx2btKdm0gV4PBhvHO9Xxi1w0DGYlGpE4d7hWV7znkHh67V2XDjMtmCjfo9TiUpY2QoIBj/W3BwCPCvjCxZ3/iSHG76N6a7OB+QEEHEkUA02zlLds8fODgbtfKS3EcQqrg3TkHYk5T5KOXiAGPwajjs8y1qW6rzrLOu0IoLXGpreNZsYCpmtaX5Ij5PLcSV0qIXlppnBkhbZVHcaoriNj40ZA3VJdbUkJmngBNBewMOSg7WXDaKiJjzC+IckBvlIMIpSGx54IeEqIyDEJ6L16tgo/qGiJDmcHAwmET3s7OulxEVGpQzrjgGUZW383c4U2si8SDVigOB4d1FWXZBvgiLDfVViuCSRYQS4ZtbUAk1iMRGODgYcxGIrw+I0FtbU2XbtjqlUd4RBOe///Vfi1T93HPP2hve+D9ZaUmJffjDHxLPqLik2AoKCoXcPPnE1+1tb3u7ffNb37SamhrbtnWburf/5m/+b/bEk0/Y4OCgPfzQw/b5Rz9vb33LW+3ll18WL+nOO++0j/3t39rv/C4OzmPLDg4pxUceecSKioptaWFBVUSk0RhXxg49I8rqabMA0RPngmcG8ZuapsVBu/gfjCUdx5nb8ooyO3Rgm1ATeDs0/cQwIPPPPFFFxndMz8yJZEtrBcevc1oeODI4ORgUSuv9egSRGhgYldNLNJ0JUQn8B6Ec8JWoxCHtCKxPo0w6Y2dqsKmO4xe7hSxmUgFGZXZ6PmoL83N27vQlpQ0yaeeEAwScRXX/bq7X33l4fmJyWk4nVVY4i04PzMkpeEG6VGPBeTO7aHZjJm7XR5dsZmHJ4kuLdu1il23fucVu31plNaWIl+Z++GldLywoJQfyR8URKCvzmS3aku5b2SvsmQP7tuXs4Pj7sqaYw+MnLmmtgqDmeq3HwaFRJuO9ubZAZ/ituHguUnFqmLsBjUZvxTMm3lMoZzRuM/MxKy1yZPh0FzpXIK0EPjfj3PAd6iaupoGhyh53SLj0UTiNw899iicswAdSIU0SbhiQhv1B49o9rK48yvXe/vlW3/v75/mSv7vrFg73BmfEpfc0Ko5sTHuIoOCBQxKRwQJbstvai21TpfuF08txwogyBhIrjLg8+5wjH4MIbasvkIrpxNiExNpwJDJ1OMYQkX7gs6QlVF6pxo1Bo82AuJ1sIXoZfjgUcFdARTBgpGGSHXKgN2hWHDq4LSjjzLz5QZcwnpBfuTBOrDlQESJkNjdkwsQLhwCy4bXrrrs4CJAnjKfbVPBmMGpedO9mN5b/Lgw3SALcC54HBIsx7h10VWfwhOAT0U7hda97xJ544uv608bGRmtr493z7HOf/YzV1tWpLcO73/0eldb/1Uc/ajt27rAbQ0NKO917732qXkMFmVJ5uDjc49Of/jv71f/0a/bE178mUcDS0jJVpfHfVKS95t5XBhwhJ0qJvD8KuEXFBbZz++ZlZ8+V6rq2JKA53rnk57QHwDk8cmiHnTrdpd9R7UQZOhcO5AsvnZXTcvDgdqtRObWrNPIoIEgOhFXWLQrFTrkWMnRUa5q1hmZJJkTFV42QNoFz9ep7j6gJ5OLCkt4LEnAmFVTuQfd11hjqwukuX+Xh1Y9xwrKt8vLODOR3nDr6cxE4kD5W2qq9SU4yZd70NyNAYkwccX01ITzxGX3l6MC02bWxqI3NLNm1C5cUYHS019vh9jIZG9/mJpOh8+Pq1M4HhfLhKFKd5Qn7mcqzU30H64N9AqJFDzAc5jvvQL14fdG75+QcO35BSs5U3uR64UiwBnCQsg0ApxdidqJnwXZvKrSSwogVI8GQRN4j12fxnydgnpmniemAjdxwhHZUqnNFutb7/d+rv2PcSTG2bECvLLVqcIRhByX7g91XI/HzxL4hcmRwWoKyHg8NJt6DTb9y7xVZ72T3DjO9fYUR91t9j38bz+fHw6ehSgo1YnJYFhbjVpjv+l+RI2fMJ+fpPxIXOXZPY77tatIfpL00T3T7jrmqrPCmzkZiHs7AtWuDVlZeIvTEOSZ5MjAcWKRUUqE6GDUcpKtXB6QOnA7x4LnQbKitrpCQWbYX6aLvPnNKYnncgzTPls1NQo1YExgSDp7EC2jzwoVucW1y0WkhpYFBrK+rzKnXSTbvI+LqpKsEohx4y5ZNcn57e/utoqJazUgh/iJiWF5eIdE+rsamRrtw4aL9y7e/ba994LUibnds3qIKk+HRYekLVVW57ssgO+Pj4xLhwxHas2e30JFr167btm1bVTZfVFxsZaVldr27W5yftjYEwmo0/1w4LyBn3A8kK9uDE4N04sQlIZGI8N39Q/vX6NvwLDjprlJzrYPrxmjGjp/ECJdKqwPj6VJ9/Y5PsWtzWgdHOiakOCdmlKIEGTmwb6tSZzhKcDtIb4Z1b1IW2OfQAAAgAElEQVTN37Hj5+X8Z2rsx33hCXGhrcK9md9cLtds80owPnnqP1ZVWWpj49OaA9CdbOci8Xs5V6cWcHJi9swLZx1aXFhoh3Y02v4t1VZOhJThEneIZqRDY0LS+D/I2jiAcIBuVupf837iogIXnBz+N1VZfMd6KhuF+g2OykmkiGI9itnso2PHzuvMAolEZiETyk2genV00SbmXDXwjoYi6ZGtBylLNiXwMI/3zFtBXtSqbMZ6rw+I1A7y+f+Hy/kAUcMxpQWLEJybfDFVUflKIicU5i45Ga6NVKjyaKV1QrilQBj9CZN4l+8ROCr+3h79Cd+D3/mS8dX3CFoeJNzj++X5NFYRh9IobUTLLP1Qxb1yBAvy3IJnLBctYkURB82ziaQpo27M+RaxqG2tzbOdDbn3s3H3j8vQELXgpCS7XApo3s6dc5LXIByOzOeIyxzWpAx4Llc9YEpZkOphwZGu4FAnGubv+Fm6tAH3xLDjjSd2pk63dokU4XzQc4hUFRoolNlKQiCIYnFyQHE4/In2iG4RQCO65GDLFOWGv5/5IH1CeTf33ciWDt55B6W4cKnbmhpqbFNzvQwiEfquHZuXybjMA5VTIqJjlM9fsqe/+7S95z3vsfLiQs0DUe65C9c0V5Q7YwAZL+bWSdAPqd0CaAcVNPyN1LyXljSOVELBL3H9vlZK0KkeIm1JqjGbA92PH1wM3oPv5wwhfZVNKik8/n6MIE/SRBFjytqU6nPMtbrAcWINhQnbTphvUvNOugdnDSejvKJU5HSME/eACPzi0bNymujZw3pJdvlDlj5q6QimPojBucPh5DxiHOAN5LLOeQbWBSlV9iwtTbwgJO/tpCrSozVJjSHl4dOzUsvGsY0UFNrXnumyxUihFRSX2o2+PjvQUW2HdqTuJ8Y7EmDAx0L6AJ6V049yTh3pJFLFqr5bxzPy3JyBiCrSNoOxI2hhrkl9w0uioCCbyyNMIGCUxUPEhccDYrUe55AzDhRZIo0BHwvJgHQ6Qpz9S1FoBK4Klio2SLUb4eBgmWnEebx3QUKuHVUxO3u6y3buSI0YQu4dmIyqWWdTZb6VFm7Ms2QzH+v5DGcX5w9ziI0i2Obs2r61NSNym+r78r56csQV5gQGWIhLIMfvvSeVVgcV3cuVTr6ZpnpgrqhHOh2J4B7LjSmd4ZeFT0hX+XuvuUdQvB0WA1x176AZJ8/9r/F83glj8NxzrbRIcOhK0LIhUEd2nRnyjKopyrop9aaSwg0trQyconFrRdx21ueLab4e7xUSLk4HPIdkFwuHNEJNdbnSMYL8g7H0hwRoBggNhwwGkM8QZTbWVwt+5/VOnLyk9FRTIwJl6Z+UyicMSrKGm5mcHJ4FIwaMDy9B6ammWqVSiNBxCIqLCqy5pd6qKspsdHzKWjbVq8oq03Mlfjfv7xv4QXB2hOT1zELyt5IxHp0QIRXnEQcOjgtGLRm8z/qYnplXyXxZSanduDHqeDKLS3IgOMS5D0abtAaGh3eADxHuPeOfhkO760q/DCrOLQ6AT/NJXfh8tw4ViOd8T1h3KtOB5QMh7eMA4fXxkjsz1ooxJHcw6G6/qFYR8GaYY94XMi7PfPDA9uX0K++K44KzTe8sHBt4Vig2+5YYHi3iHqTRGHOI5Bi+ZEaZe4b5WKnKxH01E+lXyPK+fJ1/czWovCPEytuO7ErJE0s3/jyLlKsDpWuhSsja997QWOIoUunWMzRh/aNz1rK53fpHps2mRqy+1GzHzs0SPS0qcBUufr64L+gZ6wonGmKrq5SjotO1GSEYUuVdpXck8vS7bCtfcJx4Tu4Pt0g6S4sEUN1ChtEMyoScMDZeIBC0GCQcDSMQuFwdbT/OHrVSNd74lIQmeT7WWarGnk7OwzU/HZ6OSvaDNjnrTd2tCgC8WC10hvl56+8dVHEAKfxUVZ88S//kkp3uX1TzaLhBNaXZtdXw9izTvl/P77k3KBsFDcy1Tgbt5cVlioUCtT4ntXEAPbEce4355/oByTjHGXJaOr46isXrVISTtVJYY0BRrqU1g1E2vqIRRI/PgnznRFYUxmxfU76VF62vU+9zz5+x7Tvarba6fI2QGZuWKBeofv++zqzLoUXam11QiXZlZakiTVAZxOaooEnHVyECcpFQTDnjXC+emUVO3p/okYotr6fAvemrhPmcRQq/b1iQMqmM9Sq2svHgC4HmQDKFW7SRF8YHYubRo+eFeICWYLRTdmbGgY7FFS0/9/xpHeT8bw5a0jEYEgwY5FmQExzJ1VU84eDD6YUMYFR6bsiYkLJh/qam5m0xGpNjSFrm+vXr1thQZ6VqAQGSEJAJwidfqIksczE+NeM4IhVlcuBn5qMWiy5J5wU0ystMZDOeHHA4tfSbQtuE+QCZoowfSF4NcIOSaZxSUqXppOd5B1AHuFCsZdYw/BqcIRdcOUeW9wABwHDjkKeqiFK0eX1ATqJHMLJ5r2Sfwcizn37orn1WUlqcU8qH6Rgbn5TjxjvgBEIARoVXiGtBvhraurGPaG6b25psesFsZnLSrnddt7r6Gpu1YosUlVhLdYHVVhSrgAGksKurW/spmYHR3pyakSI6a1G94CIRoXmgMfBDkp0NjhHhUGyQG/YwaI2/WKPf+pfj+nu4XNmojFN+z3uiKI2mEMEXRNVsnKNM86aqzLEpNdLlfrybl0RYcYg42+PWN74YVM3m2Za6zFSDVN/tuV3LhjpYn06fp1dOuOcYpgvCKE45N7Rki0txa6mKWHNV5uwA8wMK5fi3K1mbjQr12GMEet29Q8uqyqwT1irVsV6Mkv0NoZr9RcDmVo37f9k6jXJwtOCSCPCk8uKS/TzVF+dyj8CRW/Pw3w/Ph1PjRPscWsPkU/odnvSVAxxMxiFby6rQwUoljYWqMeXMHhYDuSmkXUTcbFOF2c76iODN9Vwvv9xlYxPIwVNt07oqmmRzcHDj4Nx5x+5lQ5HN97AofRQMukNVEhFSOtKnNxakYuAlZKpISfYcgsln5pSqIlKprasSYsNYI1PuxSjx/tGd4TBWI8lsd0DCl/J98H8wXvAA1hsBpju4NC7Ts5KkJ0rZs6vDqaqmcKZ4t56+G4qY6Vnkuq+7Sh94GpQ0V1SWqYLHI1cgdcwXxoH7+gocxOj6B4bFkaFEH+eRyDwSWbRHv/CoNTQ02Dve8Q77+Mc/Zu985ztt547tNjE5KdFFUEaixuLiYtdZPs9sZmbWPXc8bv/0z9+ysrJSafJAdj59+qyaor7qVa+08fEJoRPMmVpJZFh0GMljJy7aHbfv1jYBMe3tGVIkTTk5zgfj6FE8UhnpU6VOQZnnxnFiD5CCAnkgpesRGL6HlCzzD9k5VZdq7sNewriAoOWK2oRfnzQNytBzswvW0dmSlDyfarhwEl548Zw1Nlbr/ICjxpyzV+i7xiQxllyMP04tRlrnWYzqrwUJG9LX6trQtI3OxDQeReWV1lgSs+LYrO3Y1pqyaEHcqoBryToVSXp4XI4u5F7PofHoO9sSx553pToM7Ro6YYedU/Yg6T4fwaMInslR8WgeBFVSnCywH3ngTlWiZVprmc4/n47EqejuGQwq3uAortwZuYDusSWlpOrK86UwfzPgL2cQzjjrkrkkeGFeGVtQQ4IvkKRMCDPjjtCss1kUkWR6W4dCjczE7OV+UuVx66grsM01aLTd7Eiu5oqiVA3PavmSM+UDDqe+zD5k7j36T5qd9ZZt/7O8r54cVhWVUkehyhnX7dihDOFB9IvZpVTcCzt42rdZWEEelsnHoZYMipL8vcP38BybuGuC6A2U7uFc/uDl3XDc0ucLWky4Z/BqxM515Cd+8aoqOXg+n0orL45YQ1lE6aepuajGdGLBOUfuUAmI1z5qDLxRDl+E/NqqIra9Hrh4fSkqDgaMH94xi4cDnDw6xEsOFpwFDBqbg2gvF4SCd+VQB1IG5k/XPVlzFAvaCAyPiYOzXj0JNVrrHxHPgoPT9whinfBMpDOuXunTmsBoZaog82s2WFbLLTD4uU8j0fGa6HGjHRy/mdm8wLPwDYjI4AsA9aP74C/ejTkjLw0PAqK1xO4C0TyiZg48nBR4KGrREPBf0PYh6uTzRMisAz7H/HFgclizRlG1xWn87jPfVduN+++/3zo6O+1P//RPVEo+Nooo44w0ejo7O6Qyfcedd6lP2IGDB9QeAlIzTU+HBodkNBsaGq2qqkr6Phj+I7fdrgapU9NTdu+rXmVbO7ZInDKd0cbowod6xV17l88YypN5JxxDnGXmBoeHNF02onxu3h0ieOLUpWUiPZE+KQ2H+jlk4eXTV2TIQCiTXczL8I1x7S16GqXi9GQ2J+4sw0nFOFMmn1hyzfNg8CCqS2U6qFikjQxoFHOKY48DMzk1LeRCPbHkMK+kB1ORu3GGUSOeml2wydmoxUqqbHIWJCJu+9vKbPf2FitJwVkKv59PcUtHaXBEBhmOjneuEftkr2JXcGxYqziHfC5R8sGjQxBOf/ieQxlbEohDNz0nLhOIGGcN6srZluxnM09qQNuLAnj1mhQ45OLZhbhtayi0Qt+7MJubJnxGZPspl17kHQoK8zXHBAoENrwbQQLB5Ua03Ej2iJIomY7aldGozS3GrChidsfm4owCfdm8LmsdAVHW+oH929JmERgLqmZZwa1tjfq3t29YCCuIIrSEZJW04edQFZUkpwJBrnAVlY+OI76PVNDTwv98uVTUeTjL7NrlPlLqf+GMkBdXE6IRdeQ5fu7v4Z0h9/3u895IbsTzOWeNO4b6XK16PudUyeONkhfMM5pc6vN4viIKu8abSkmFODKUzxYWOKeGlgl7mwpscp4ybtdEc3AmYjdmYrawRDl9LHAYGS9H+hIcCUKyFBNDfm9ToTVWupLr9fjMPIe4Ni93yYDBU2hpqVOUhFHAuLFZIZqmkpVPtVg5TIkScXAyEQt9JHbhUo9tbmvQobBeZMV3E+662ifD47tQ825EVZQSUzHDOyaLaiZnY3aub8Eu9C3a1aFFG5+h5Nk5zlVlEWupLbD97UW2qXzR5ied7spth3feEgfHoXquESqH2RNPPq9GiGx4XxHB750665xdUKuE4kCUcS3s7g93OCak8nh/1ixl1T29wzImOE4YZZSr9R1ID0Rjej/WS2//kH3yk59QGfk73vlO+8iHP2R79u61F55/wX7u535e5eaHDx+yM2fO2H33vdouXbxoj7zh9arwOnr0qMQD9+zZq55XGNcf//Eft3/5l++IPP3QQw/bU08+YUePHbN77r7H3v7WNwvFYX0krgetmYVFReFeQC68FnlWdXwemZBTh7MCIZoIz5OSMx207G/2AGrZszPz0ssB7l9Jhbgy8Y6OFhGGHfrgkAr/vIylKvqiUWtpuTkHh+f1qQfmA06PR0ZVjLCwZCCzlVUI9LnGg/wMo0f6Dh4XVVfrSct6ztFLx85rjYDeVFRX2+z8kp28NGTVDfVycqi2yiWA55xgDkkpepI3ThSpVRwv3pMUYbozhJQiDs4r7zmQEcHxKUPONe7LXEJYXs+YpFo/pP54L4Iogrvw2r02SsFI3FqrCoL9l2kVrvzep6PUX3ApaujAIBnA2mOceDcceQIh0Lj9e7emdLyz/9bUn/QCtaSpSHGNz0StrQal8tXWyNvsxHSarGwKcrzamoxOKGCF65fO/jAenO0UHBCoEUTw33AWQbegPMDTSmdT5OD4517dxiBQ0E2oXvIv6UmF7mVWdG7ClVFhrRxgMs8z9Ibbp2/S3UMIUjCut/L5wvdGhA8Hx2WJVjpy89x1pRHb0ZCvfi84L7z76KxZZTGfj+v/Gsph2bgMFG7R9HzMTg9GbXoxTwJQ1aW0CYjZ+MyS9BIqiiEfm03ORW1iYsrqygtsa1OpNVRwqCR3cfziSuXF+/YIEHOJolbaMTj4l9wmECGLJZdLUurnrlp7a6MIx5mgeaYd3QYiUJAXDHUmWDXZ83gIGmMEAdi3amDTk2rBQFGinAhl940u2ddPzNgz52ftCrnowKlJ9h0MdUNFnrVVzNub76qwVx5ouCVRksrsx6dVQQLqcvLUJY2lq0pxxEiMA84PCBv5Z5Ri0/VhWj5sApRxJXlKim9e8w335/5X3xY4bS6QYH/N0Vuqu89GRkfs6e/8i931ilfYl7/0JTt48JA9//xz0t750pe+aA888ICdPXfO+nr77MiRIzKuR48dlXPOO9EhHlVl1hq6PJcvXxb6Q7oKaHn4xg07cOCAvetH32kxtZRYlL5LuEULByBRG8gWXcyTESjdgeqUgH1zRowPadBs17PPy8MFoLINZ4+1jOHCoPA+lKoSKYtfND6loACODF9OirG7e8g6O5utpfnm14kPBqjKAsHhXTiTXEVQv9JyTqRwbY4hzCHKZS/riAr6OJFGhtQNqouDRaXi/GLcjvXMW2lRnu1oLLKKYtfUOJsLTgzaRaxzxpM9T9AFouIEP2mwmj5fIq2uM3CT9mc8MzD8zz53RoECiBqO1HqDqXQODmkzzhqf9vWfvT66aOcHF6ypssC21BYqVZVNllzSBvOQ6ue1T2ljg8MO4u1UfIPq20WXssPA79+/1aV6b/HlbRj/JnNufQ829qpPg3otNM4GCNCJ40TgiIzHzp3tQqgyrQFfsYdwKDaEPYBTwxlBIQ2od7p7SOjPL1rPZlaBc2gle1JYyp+HKppS3sPtpqAzcth7DTyBNfdI9fM090j13Fk+n0s35Ql5QYRvZfu5kr/a0jxrq8pTmZ5HmnxpuEd3GLZwntN5w3HrmYhb/1TcNlXkW1M5mjhxG5uNWVmh2fBMTJ4/JM/engE5SaVF+YKtaQzJosF7BY5zqrvzgnpJT+C8sCGc97+0SmyPA4VDuGkTujYrSqO8J3lcjALQPChPpoXmZ4y8OcYXSBy+RTbOCosfcjDqspAJOdwyCbYl7l0QGkiEwNoc/r6/zPMvnFUpKaTC8DvMLcTtq8en7dHnpqx7hOgqt6u6LGKPHCmXo9NYtbFEYzbt8ZMXbWpyVvNKHycOAyrVZqZnNS+8J04c8weCWieV3/Z1HdpE+ziCIBf+cA6PBsbo5TPn7fLlS1ZZVWWHDh2yZ595RojM0NCQ2js0NTWqdxV6PS+9+KJQHNbbd57+jtJRhQWF1tzSrLJ0mp4ODgxYSWmJUAbQnUuXLllxYZE1bWq2psYWm5yYFDoFmsS7sx44HjjIIMhiaBG4y7S+1NNNzTTHbXBoRAcgjiEiedloqHA4g8SwLnHCJKFw/ppSYDwPaQGqzlzzxkKrq6tcRkFBCUAZXDViwTKCtF7Dyr7kWUDhQPNGxyZscHBMzhYOrjRnMjgFua1y1ygU6QBSISAGcI5wpBl3glUERXvHl6ymLN9aK+FyZfcNLsU0ay+/fFn7nVQfvBuqnIi80VnKNE44lQQ0d9y+JyNa7JttMn8YVSrSMt0/3Zt41I77aV/O8O90UH3aLJVo1l5FkeMznRlYsLLifNtam29lgb5ZpqHyBQecp4wRCCRBGnsiUTSVMx8eoiPcQo7PTBbObqbW9ymcVvYETheFHb4liiurZw9dF4KsoCxAlJkXUFfQVxVwJBFqTXwaT38hAGEfcA++4/r1QSuvKBGSnw6l+0EVVWhEPTTHgiVQcl6rS6WVFMRtT0PEEO3z3I1cSgDp/A1xC3TH84ddG4e4zS3Gl8v3iHiItjk8+T8cA6TmgcQhmnGgokUD5wnHBrVf+BsczhzywLIirOYXyAARmXFBmFzlAMwvyHiyUEENHMLjS/5Xb00WFgJhjENP95AiZ/4mW/iXcaV0E8PN4Q0MTnQMOpHtIQQ0TAsAyNEeyWBMqBrDaPuUFe86NBG1v/rGuH3j1EySTva5bejDHcX2M6+ttn3tG9OB2SNRL750VkYc54N5Zc4Yf9IPzBvvCKcC55CD5NyF63b3K/atiYhSvU1QN7As/Y+DQ8QDUpRoJL1KNqkhEIKiwiJpDjkBwDwRiVUyr4ytKwP2EDS6NdzPVbZRnu1SYdNT0zZNrry6UkZzfm5OHImxsQmtU5wSYGfKkL2WDwchv+P/WK81iKtlaVFJOSFeCeJBe4hDB7Yr0kuMIP14MQ+C/kcmFCjsCRoXKmKcnpWjA2KztBg10qLMEdU57EXGFuSNIIOqHeYHw+RK/lO3BEm38ji0QbQYD4IPpBBwEHAEiHRdM9LsUIFcVjjfieQDe8g1tU3Y+8EZxZmXKy+QtY2TQpDm27JQ/s33cH5k2vvM6ctnuiT7AM+K/ZBqOfgiCCqdIJHfcdvulOnqbMaHMw++17XuAcuP5MsBIeDwczE6E5VTU1WabxCMF2MRqy+zoLlpJtfGIWc4TJcu9Yr0TyUlc06wk2zNg+6izXTk8E4FpIznRju7mcbFp6I0rxNT1ts7rAbLcD3DSL7vA4etUtn/UtTKy4oVNPDffJaAIhP6n+p52KM4VtzbN05O9dmgispxEZLlw9eiNuk+m+oeq3/uUZ7k35fdPYTvBJ5G+D7Jfpbqs8l+LsLfUoDgBJudzVNeGLf9TREJJ43OxqwkP0+S3OutdkppmIIKAqJPDAIRzKGDO2Rw+N+UafvmmKoI6eq1yekZLXbKKiFhcbjj6LDAiIZRKyaiTdwQwKJ4wiw0IgM2NZ54YndxX16LQeC/iVYP7N8uCfzMW3n1m+LB46gQ0eWyyIFmOfiJCpz4myMqwk0IN8jsH1uyP3l8zJ6/NJdpv2b9+/b6Avulh2rsh3bcPCysruCjk5Kj511QW850YWxRWSZy4zDJhlyocnIZ4jwZYKoRMCoYl0yGJdPzZPo9kDvOBusJo5+YZ/fcG+YQB4m+Vxx+rENIlKQcSTHcd++RrKsleCbeGY7Oiy+e1ToGvt6yeS0Z06eDLnf1KD3Aet69u0OBw9oIMi4HCOQS55y9xwFO6xCI+5Rd8z1CKYfGVJpNigQxxVzGmb2FDIMI1EEaBxQvlYOWaQ6y/T3fyxmDI5WqYizbe2X6HPMDvwRnHnJxpkvk6skZ6RdxVvA3mRA90DYQOFBdeCzrNaIYcVLH8BRTfe/ZwSU7P7QoesLBliKrL8vOAfXO9fMvngmkCgoC9Cx12o4AD7VnHGjOTsqps+k+n2mMc/m9J7uTHgJtammuW6YKJNs3OKi8K3PGf+OwE8BRgctayzSX6Rwc9ho2kfRwOoJ/3ld8FVUQlXgPmbSKP4hWc2acOJ0UZQMHgM/xeS5PcOS/XTO9oM9VQFTWQRS6d5jTw+GU6h783Mm8u9e+Vc/HW6AYSdk2zyaoVgTgqKTxiwvzrDA/YuWFeXYbzPJcmHdZriY/7mxuqgJecSeVJOAmTh05PO5sRIymouh8+ByXBc2DkpBTB+50om8unxu+OHDIiZ48eUlODcaPqJXmeTg8XlSOCAMitVO3zRNsziGPhkquJGV4JzwXUDxROohCNlAlRo+DmNJtIineGXRqdmbOtm+H9FdkEIn/6Euj9p1zTjp/I6/W2gL7rbfW2d623JEcxpnx4pDCWPLfEOxowJnqAOb9JKuPrgjCi+NTSpWQkkw3Xji9GGMqr9j4ECJZFxcv96jpYGODI3ZuxCXC79yC3oH1xdrwzSNBIu75of1CIVNFmqxnSPc4fKQfaWNBdQSlxidPXpaCtavCWWkLk+m52TukvhgrxrqkuFjpS58S9aRakAQ1/ayu0HiQ8gw7JCCijGV0yYndgYARYfMzDB7OPfvBCSKiAm42Nz8v8UXmyhEgnS5RNulY10Txqgj0BCeeLJ8sCMTQuMBzdYVrprFJ9nvWIukE2qB4Xtt67pPN33hdE8YDhyrTvmdMSXGiEcQ4k07PJPiGYCJpMM4VAp9czyf/Ho6n2CUDmkx2AvtzcThqPeMx21Qet631RUpNJV4OWXJipX5O+RnIIeuK/YlD68jWqR0k1gf7gvnqHxgTsl9ZUWLtbQ0aE5Af9REMVSBnMyfZfIY9Q5BF8EHGAN6ZFKLz6T+Y+izxYIOnuKhaO1D+d+Xg2Xz72s8wlgibEriFpQiS3U0k45VCwhUBHV8iLrPqlW65A5UPkvFaqSjwKRv/Bf7BZaiDz/p76BZBNYJ+v+wk6TdJ772u51tz75XXT/d8TAEIDimqfJ5HpcjI3CN5HbUtNa7qhNzr1vqCDUdwwpME3H767FW7/cjuYANkXhAsRHgFwJ/TU65SCjG5ZOkk55jGbGhwTBA7mwSHgVJI3/AQGJ6SRaBIIkocW7xw137BVTNlOqjCT+25QhghdFwwBNkcrC4ff80OHdwuB44DCEXmbZ0tKoPGiH7kyXH73DOTmQdpnZ8gXfXbb6uzuorsOTkcSDiRwLlcIBMgbb6BX6ooH6Srr2844JEQAc2LR8WYp4tKGVd66HAoY5xJ0zQ01qjMHIO/b+/WdTcx9MPmIlAECyelwMvaIrKkPQKIIocxBobUUzZrg8+7SM856b5NB1WAIr22N8oB8U66/2yqaVRgFaUMf8nOnr0qR4k1wkUkCfkV5xGSfao0KeKBNOyEzAnSyf0IOHhPOEM4L4mHu+9Kf+78VRkgzjOaNTLfGDecHcYDJ5959ylAnFnWN6kVxo37+pYUPj3M9/M5/w7cg9YBpWVOC8p3G882jeUr9ChqIHjAkUzXU86PtVdNdk2U3ff6INCluJ3hSraueRe+i3QL7TIYk0xGblkxun9EPCHPv0vlNMPz41zg3nS3Tyf+mO4YYL+9+NI5OUl+7fB5VRXNxsRN6puIWnttkTVX5Cl9lyzW9dph/ItDDKqEQQE5p0KIe4OsOtJ1Zo6TKmTnlux837QtTgxbdH5O6wDE0leneRVv/nV9Bp3j4//NlpTuAnvHteHs4O9BxjwXLNPcrfOYzfhnjAGEY8401m06WRAhOOpFFVQl+FJI30XcEW9dOshXNPGv+3movDwg+C6jNsEid/dOd4+193b3Xbn39/L5xDGIOYQKteHwu+tgR+jM9cYAACAASURBVA4/FrO26nzbewtSVOHZBU0Bnt3a2RosquxcXuYQR4c8JZHsrp2UwGYHmWNcKM3kX5UQB+Su7dtbra6uWlGCr3RhkYH2JGs14OfPbaZkXnjUXnzpvNAXJ/aUPPXJX/I+lAVinDCaOJ0jI+NK25C7hhfx3MU5+8A/DEuL4lZeP3Zvlf30a0LiVBm+7Oz5q2orgSNIlOzTf+nSF4wdHcjhqeTlR/R+RGle/j7V3/J3rBlQPE8UBcoGccBIY+wFuSOKlwP/ye91Dgkno+B6Q2GQQTWo/BgcGtNBy/1BieBd5JKiSRxGDAJaKqdPX9Hhj+En6udswBlway68ttx/h78Th8CVJlOB5FIiIDGsX1JnkPaTISS8L2kzxpD1TSqAn/GOpD84VBHRSxY0eJIle49ULGnUyopyKy0rFipKhRLPALJFOTMEctY16CRj6ZEgVIS9c8j3MF/05WFcMDC8A8a8uhrSs/s9DmY6Yrbfk65yZ0HvAhIhhy2Lnk38PeW9XARQOGLMTXlZqd6Td8cx41/XDX4luudnzIc0m0YnxGcqKsrs4Ph1wVkjTZQ8Wy7TTubk4HQjq0ClVjZVnqm2L8j4qZcvrepHxloZm4vZqb4FuzEdteqSAru9vShlvymfiuq62i8kaXh4TORabAu95BgTHFcMtE8Regc13d6Btzk8SVuDcZubGLe25jqtY5BetTVZWHS96ZacU8w6Yg1DVSCw8i1o/LHsv8sjLoyJ402Ckg+KlsC+Zh9l0p25lWevv7dS2zOzajuDgnmqVhV8/gck44QZ0cTGHJG4MH9FJovFwP8uLzARjqtL8qyp4tY2L+PgI+9P1M+BnktqgYUNBIp44LatXsQs8/ITxD/tUjw++qEzM94y6SGiBCE/AUwIMnHwAJo4K6gGv8Ogstn8wZm4YXm+5188Z1vam5RTZnNSFkmUm8ipUjVYz5AMQGWVUyalqgr0AEQiHim0939u2F7YQN5NqpECvfngu+ptV0t2qSrQL0iqcAgQWJR4V36+qzpIASczNjhvHExUBRUWIReQOjIOP6s3JMuHQeAQEDHiGGB4kJp3hslF/+kuD7GTlsRZ8wGQM6oFdhfp0zynHcUcVpQ5uP1mCZAeXSTVhnPLWiJ9A3KEYBzGi+oNDDt7loOXAzyscOrL8UmxUukE6gePC2PC+Ce+O0ZBPLPpWTknVAqCWvrP8XscO1pGEHQ4Yvja8ePZ+SzGFqdSz7qpTmk4UCCMBYECToJHv9lXu3dvcQFESNgShBPkLvHi3USClm7KdTm/3AsSajKEzxtb1gDPAJFb3xno/2RKbfD3OEV0e2eMeQeMM7wK3oOfSXhxZEKoMOrEEIM5F5xgW7/OEM4UxoPUQi4cDCeM6YomyADUN1TrbOH+fgpYmxRoMEf3/vDhdadruI/rbH/BOaER58gRiMXzC+zy8JL1TTkZkS1VZh31qVV+mUu4VdyPlcJ7sD8oA4c+MHRj1Kam5kSOJwgi9cM6JqhJmdpVU8+oxhoUHIST8Qw7KH69+JTs1PSM0seeQM/eragstfraKjkIzB3P6J0kr1eD3YFT5kjNKwK8mS3JrfuE318ondOrjDMy1fUDByfJyFDdBIqzqpJKLTHjlheLWmt1xNqq8m1iLiZOTkUREtjZoSvZTjuTSIoCQ04UiRJtLkaDjYRxBXHKpmIh/Fx+o3B4s9mJFDHSkJfDKQcMBuRVDhgiFJwa0giS8Rfp0zHm2SCJBsVri2C8nNPk+FtsNr6Xz3OQsQlHRyZ1b4wU9/dOGAb3wL5tdqonbr/z2WH1W8nmKiuO2K7WUmtvKJI65+D4ol3onbOhcaTJM1/v/uFKVVZlc5E3x7BBiqNyjHw8JacHD25bJouvNV5xVSkw/0WFGJP6rPrxhA81vgM1Y5R2aVTJAU1ag8MWpAVHkueBh5Ku5BSjgnHCmHpOCeOP0WUt+HnNhNhlM1bJPsP4qcVI37DSX3wfUTBOOCgJaTiHNLqqLB+toq9DFYxI8YUF4m+AAmB8QVK4SL8S7dJ+grFhPTM//LyxvsbaNzetcph4R35H6TPG4r57MaKpOQjA+/Nz9GhyfXZIz8Cp4x2kdYKDFqBI3Mc797wLKTKelzWfVgso7sQgKcFmL4FwOk5HKOBAVX1yRoiY6/zueph5XapsAifeHVSD50drBgeHTQsCxFmDA+6dKM83o7CBqJ9x6L4+qFQtKRkcnPWomntBS7hsfAfpKtAjPwdUH77w0jmrpYfVno71Ljm9B8EljhJirMh5sN6qis02tTTZ9elCG1vIs8rCPGuuMGuuiqzhYhLkcQ66Z561l89ckTPp05S+zYIPSFhX8BLZZzjOmQowcHDoAYazisOOI57q4hmEFiEeGvy32mog+Do7Z7Go03ObGJ/W/Aj9zecMBjlGMTx19dq6B/km/xB7QcUcTjOBAUFjsmBDDo7IPwldvp0OgHvxxIia35EmCJv0lXYKKz91JMI090hIX/iu4GtKFZM9X6Z7J3u+wIguG4IU9+DrKOvmQg+Hi2cTD2cxZpXFZgdbCu3i4KJEsBor8vV/IkOGhAlznUOlAoByWYhLUUHIODeQUXOJdrxzQfSL8eIe6704+CmFZdEnbjod+EJXBoMN5FIYDQ1VOng4OKmmYaP4jsthI8wmw+Dyvhzk3IvKFMuLi8PA39XWVGjjQ2gmmvLvxu8hve3eucU+8o1p++ILU1m94t27K+xH722wQ51lypu7uTW7OjhvX3h2xB59ZnSZMJ/qhtuaCu2Pf7LRKkrWGjdfnh1+TwT2UMaFP4TBhQOyL2h1kaxyR88UCIDhHMGzwFiwvlgf3gFVREV+PYQiKEUy71IeoAGkQvzfMtbsZXg8GCscBgyBMxLJkQiM4emzV3SIkn7IxcnOakJSfMijhDKsNBi8TIPBeXFa4IrgBHC4Mz44ABh1ovvqynLrG3B8J35GVIoxgUtBdMr/BjHEONCzDUSL3+N0+CZ/vkyb9F4yDhHzd+LU5WXRxEwomH9FEBDQFj9HWzuaVQ2TOKb+nY8fv2DbtrbJocj0HTiBpCwIanbv6lhVWYKhhdhPigs0GP0l1ldrDi0m2Nc4EFTy8MybNzcHsgGr+/H5tUvpOaRxEADOTZAsV9XmGoCu5/JoIqkqZCfqVUnkkA7+D6N/5swVnRXZCj5meo6ZxbhdGVnUfolMj9j41IJFq5stnl9kW2oi1lGDc7P6LqIIBL3ikPNgHy7ML9ltt+1KicJ7BxItJ76LPZuOnC4EfXhcZy97grPS95MMrxX+O50D6/qCzctJ5hyhKnC985NpLDf69ziDZDjg6cGVS3aGraqi8hVQXmHYH6RieAd5OQaWS3ycwInwvBt+ns09gDZlCEL9r5TbD6qobube636+oEJLWjjB80VjgaIxhOM8xzli8eZbzJor86xvMqbeLbRxONBSLIOJ2mdNab7IaFRYZUvE8gcIkRvRPiRuOjmrzLYku3SIX0CCr2edBD1R2qqGZjmuMmB28u5ExzgbyQ5jv048fuL7cvFVbFZIl/RRgmwZfkY4HKwFyJ4rKMIKCjM3tyjnikhq795OGVguIg+MNYd1VW2d/eYnh+3SQGb05TUHquw/vaXF6iqSi2TRuuFT37xhf/3EoJyeVBfSAP/lPQ12pLN4zUcwvG79rpx6ODWnTl+2XTs2q/rmypV+wf28N7B0KuOF0YLoSgRFigPHhaie+zHHRHogAWFVU/4G/g5rhvHBiSQqA8WBfIlR5X/zet3dA3bl6oCgcpdOiOjzrHEOORxODmq0mXBucXK+F4efIuj5BRsYGJVRBY3iuXz/M8YLo8kYjo1OCuXcuWPz8j7xzhHvw38jlQDaA/cIB8dzy3z/Jh+p6YwTj2neKCEH4QJlSZwfInIcHLgroGFZ60H5ACboL0arCKpgUhUA4Ggx3/AM0BdKd5Z49OSZZ1/WmsBZQwnY35tnpk0HKSIRNLPowB5e3P58IgVUWVVpRdX10oApR9QuwTdmbbI/+R43di7wwbH06Y4cjyF9HAcVp5z5Fvl6MSpHDvSDM4GvQq+INN1GlLyDTp3uX7BrY1HLi0etIC9u/b03rKikWM5hTWnEdjbkW0nh6mCfNUYlIw456wcHHRQxU6sav+5ByQjc0vXR8vONw8k7j467AI8zFp0cAh8uAhzOzUycP4EWge5btjZrPXO4kX/jG7IinQIIkMyRy3v8xI24Xj4gGa88QNCqwYnWLP9YUxn0Two/bDKikneENuTeOT9fwnMHs5aYp0z37r45prpQxV0nVvKuQK4i3wYNQPWe6lUTE0+ntgxEp8Baq/NVZcVGYe14hzA8blLKnJiWB01TteLiAjkkVHmwUIlOs4GQ/T09hwDOBZEfqEc2lSzJFh73IhIDUsbAwbvIFEkm3ofxZsPKGalyJDWMFgcSDo4csBQbkPHEQYLEyjihMQK0Tt4fRASDNzxbaL/2sRs2NZe6eSPP1FpXZH/401uso3GtUxJ+5oWluH3g77vtn09OpN2L//GRGnvTnc5h82gnugxUXvDO6NtQiUbOm3FEnhwnkbJQ0E8OanFsmuusr29Ef4NhIhXpCIML1t83IkPP54i0cFpYD9JBCoieODuNjXXWUO8qyViXRDUcslSrEL3X1VTJUcH5Yh5J1/BZ0jE8HyRookGQERxjjKEaSNJGgSrCWExROyXXuSKJuR5ojANNJXHOdc7E4ho3n9ZgL/AecEEYA0iTcHE8Ypjs+5yS9pgUe7k/Dp6Tinco4ypDHqC6pPcYRxxQ3n21kNmS2o8wr3BxslFM9t/BWuF5QJ54p7r6KkX4yfYNEarnnpWVl2YsA1aV0tiUxmdsdEqICSgAPydgwvjBYQJVZV3sImWShZrsyrM7TaCLVwasqq3TZpfitq+52EoL16J/nujqddTYv4jmsf51pmWpyOydVZwb0hFUeO7bA0JVqD0BAooDwVzwFLTSEM9tnSiRf1fO/umFmJ3sXbSxOaflAkWhODprsakR27Gz08Zno7a9sXDZwZFEw41xIWkQvkmVhXWnsjnHpW0mVNKR0BPP7kT6QG/fkAIm7AfNgRln5hqODY6feg621DsuXw5zneu+/df4vNoRDQzrjOAMSDbneV89ORJfJmkFVRJKS4XaHvhqKZ+C8Ye6T0ut/rmrPOIK96IK34MD3CNCK7n7lX5WTp450NUJpchW3SOL52OivWca7neT6/PxefpTSeE4T4k3oU2u/fxKU9AlDPJiVOhNfVme7WqEYZ9nV0cWramqQNFOaaFDw3zuFe0LxgDjQtRRXVW2Rmgvm8XDZLOYiRxAXTj4t3W2rlsozBvtEyddhIBRzNW58c9NzpxNCyEU6PXylT6Nm56RA4/+PikuF1G70nU2PLlmCHl0g4ZY1zVaaP/ly7NpERdu/RP3N9rPPZxdqu7pM5P22x+/LpXpVNc77y6399xdvEy4VvpyYdGOHbvgCHl4wkG+CgQGzgrVI7ffvkv/TXQuhGR2XgcPY0DKjYiLKJsDC2cH5GY5JZUf0WcVlQcaIUSzvicS80QYhsNMJRz/sq68bhUoDdUljGH4sPUaG17PhX2D4ROB03WDDSqWNpZnlji2rvpvztCo4b8h2EpnJnhvPo8BYMzgBVGBhEyA4PnQ5VK9VJD4+XNpLsYJngpcMsYi3XqWRhQpsKt9ItdDEPdvz7MxP6dOOQVgInM/nsvxoIsDl68VKQ3XwuDq1T6nUpxGeNEpGztHis+BVuC04Gimi7Ll0CQ0T/YPgvNKLznOBtaad56Ze08Op8miWtAEvA2CLafJlGcLs3N29mKPVW3ZbkNTS3awpdhaqzO3DfBVcRBqVfZP498MTogPcHxzRsYchxMn6Wa6t2d1nsbMBieX7OxQlMjUSgpdC4aOiqhduXTVmpobrKCwyMpLCqysxBVGcE5BKwB19x3SQZkY12wFG3lnrY9r/dbW0rCs5u0RNI9A4iRyT9Y1XDMQRypKGRffzNopis/Zxcvdtm9P5yrCfDZj8P3+GfY5gQtjwrmW1MGBg/P9/iLfD8+ntJ1ky1crKGPHCAKXD78g1TYHiQfHpcgU6ZCn3VpXYJ31hYoEQDDw9jmst3Q0W0lx4bpfk4kmkqe/EVEpQkxEa+t1SMIPQk57dn5BRoEc/npMnM8vY3Ax7JA6Bf9n0HRxjrRrDnr5Sq/ehzQPZEk0Uii7vDpbZ09e35R27LDRf/S+DrtrZ2bVYG40MrVkv/Dnl61/NHXa6+7OmL2mbVARJFVmOCIcahBx21obJPqGgBquPGgAhEgI2XfesUcpJSJzUBocFRwOYGTprcTc+xKFZqNLghGkfJmUAw4RYn4i5ULEhJcxPGF33bFHCNr3ij+z3oVMlA4yJ2mDHZuVUkrk/+EELrcY6WxZLv8OfyfOCagf8+L/3jtPExMztndvxzKfK92zYtRBRErLSq0C8rsFqfVIvpDFM2cuiwuyaydVaXT6dmfE7NyiFZcULwdDlCfM0L2c9hv5ZgMDw0pDk3ZNxcHya98pwM7IiPE+7Gv6Uq13b4MeqZnp0Kj2IPdjP4EOovoMMkILAtCL+YWoTYxP2Oj4jE3NLhiUs6rimC0smZW3b1eA11Ebsf3Nmc8un/pDwRvnDBSNUvF0rTjYB3wex4HP5qq5td51yN/h4I3OxKx3Km7FBTRENqsuyrOSfBrlTkpMkMIK9i4OFwgPhvbCRXowoTVV6KrxunqEoMITyQbB8c/M+iCo6+zYpMpR9jSoPHxE7gN6TQor0zrg7+B9cTbdDP/pZsbyVv0ta4rxYJw5X0GtEq8fVFHlMPo+OvMeoe/hIw50nllhxFVeuYMuIAzDyYjQO8r1viGXWzk/bJH5SYkwsRmSdcHO4bFkECkZxDBQ3QBkni0vINP3YHBIiUDcy7SZ0t3LR9X0CaK8u7Wl0WpqKzJC1aoG6xuxM2e6hJqRYgG1YCxvP7LTvnU+an/xVHrl4pKiiP3FL261na3ZtVqYW4zZ//yhLjvfm7rdw77GOfu111dYdU2VxWnOWhhRROrE6pwYImgBc8K4ke7AiTl0aKcqc3BmOAzRO9m5E1XjSq0RUmTcg+AWxexMl4fwnaPjjD/RMeJ+RNxwIY4c3qH7a12aS2PFLWZFBfkuUg/gBTjXtzoFlep9JOg2PmWXLnUrbdfT44jYVHE4NJEmswt2qavX9b7Jj8i4hJWS/ViAAPHfpLakoeVy5DLitDIhqIDwnekitUxZ9af+7u+sc2un/X/svQeUZFd1/ruruqo659wzPdMTenIejcKMQALlUUIgARIICQOWyQ78jQHbD9uPZLDBxkYgUCAJhAIGJCQklDPKk2NP6JxzqPzWb597qm7XVHdX94wcnv93LS1J3dW3bjhnh29/+9unbd6iHKpnnnlGmpubdcr64UMtut/Wr2tUG9DR0S0/+emd8rbz3i5rV6/S62TN/+DWW2XLli3ylrO3yuDAoKoWQ/AGzTvBydsswkGyFY2KRBWOp3uLUsRc9yIIGGvy1dcPSE1VmZZ5KF8Q8MDjYO2BWpCgeSjnlRbK0vpyWVBdIF2DETnSOSxxr08KS4qVe4PI3fLKzEjDliRMcMi6JAhYuLBa+ULpDhwXopW6DpgrNkWnzEzvcS6/Vy5mzPxjKhTmH1YTa5W9zXpqOtKuSQWB7th4SNfL5k1mXh5kdErM3DcaWATBmb43M0V7TBM7tI0ITJVrNB6U+fOrtbNyuuDY3jNrh+QXZIlGD4Jao5o8l1R1Lk/yzfsb/AFlS/YGbfdTlqhUldKRUE7sLUfITwmTKV0aGAyrnKmZhlNy4b/dZSl1ao6asdtwWiG/1HNQSzvh3M4mz/j6HJHA/4zrM6gOC96U5XAejHjwKiHZyNBrlcMRUtTSVjQqtYEJWVxhdFAoTZxsvRhkhC4JDDqZ0WwyhZmWH90rbBK0U07FYYYidijhkOxxJqlvYOmXXtqnwnEFBTnKF+F5cT38/dP7JuTv7zFdM1MdOPqvf3BBxgjO4GhUbvpOk7T2hqY857krs+VPzsuWZ559VkZGRuSiCy+QijLTBo6TgE/V3NKhUu/sIQQbgebR7vBkQTQ+Jl6PX520QdvM+JHXXt+hZaHTNm00qtERow+kKr4uLlzqhWFE4fUQJNA1hzZJawsZYI0GvTwz1mpv/5A89thjsnr1alm7eqUMDo/Kfb/8pWzetFmWNy5WQjOH7dhizVotEy1ZoDjslGa5L7P+TTss/2/WMrwzw0mj9IEh1lK0DfxdRGy1C46uB+XVwYERVc1GmmBoaFw5aWSqtFurQevqk+xAQIUrCeRwMqrBEvDpeQj04RFx36lKubwXRBBxlvzefRh9H71zI0yqLbWGc/J/PvsZWbRosXzowx9S9PGW798iHR0d8m/f/rYMM/28FWftk4ULF8pA/4DceuutctkVl8uSxYulrbVNkbp77rlHzj33XDn//PNk//6DMjo6IqWlZTJvXq309vRKRaVpu+7u6ZGy0jIZGByQvr4+ndQ+f16dZOMwO3q07EjXjHVSs3VU3BcoKln9yuULnbZgg0iRNPA+XzgW0rE0g50dsnbFfFlQmS+5OX5N1HpGY9I/IdpMQQBUGIhLad7Mgbh91kqknQjpOiXIWb2yQTl46Q6cF+W0s7eudfRu/ns4ZdOIEtVAZ3jISDEoVcEjirRpN57PqwrxVdWlGmBgmyllZjo8ludhBr8azSIr7Ig9IQGYjUIz7xxEl6QB0nMmyPmpsPVv9jksUk053QZuqd+poxoSNX6XkI/tRuIP3PVl6nvWAFrI2xgEg2uYDhKn/dapBWvg454j5Zxj0rmnPEdKW6wTbM10fZmd29SqT9X1ReKm6yo7Ky5hSMI+QzCOIdLmPPl4LCqrq3xSkuuRkWBMinNP1FCY7cLAYNFttGFD4ynPcoj8eXd0cpyKEgfvraurT0bHjBOaLrjjs8DBO3eZWTTr1y1Vw4FDs9eyuyUkn/lRt/Kepjs+cmGVfODtlRk92lcOjcpf3nFM0ZSpjuvOLpKt83vk5ptvVt7ItddeK2eddaYcOXJE8vLyJT+/UA4dPiDLly9Xh/nqK68azsiixXL02FG5//775aKLLpLTTz9DmpoOq4FEnVPXrS9Lli1bpihBSzNCXvNl+fJlGjxPdfCsIOZiUCvKihUhwACsXbM48ay0K6u5VW79wQ9k29nbZPtFF0pre6d8/etfl0su2S7btm2V3t5eqa6uVvi9ra1djXZdbZ0cO35M76uzy5Tlli5dolyQgcEhOXrsmDp+3hHXWlhYJMeOHZXevj6pq62V+fPnaYbL35aUlkpTU5MU5Jugrq6uVgO4jo5OzVCrKiulMB9ODYKTE/Lyq/s0AES7ZmRsQssVTJcmSMFRoqDL50BlIP9jhzasW5rQU0p9XrZ92UoO8HtbBsURgCqQdeO4gtRiPCJ//Tefl/n19XLZZZfL8NCQPPro7/VevvXNb8l9994ne/ftVXXY8rIKOeecc+See+6Wyy6/XNra2uR3D/9O18DePXvl0ksvlYqKcvn1r38j+fn5Mj4+Jte97/3y+GOPyRlnnqEB2gsvPC8XX3yJ7NmzRzo7O6Wjs0Ouu/Y6aVy8UO8RRBWOB6gRnKvZIrW2RX3PniNmjESJq7MRAnQkLq80UyqNSWioX8qzJlQrCgRCtVYUEXM6p5LEooz2leWRUJ4leIFgDY9uKg4e6xkuynlvOy1xn8qANICcrhGbUP93CH0MCjms88jYC5rElRSohtPJqnuD4MBjJEiycwIzeujOh5SA3j+iiNCaVYsU+fyffvBMKOOxD6ZK7LWLykaVqrHh3LVdOG50xgQChiBsRxgkgh0n8LBE4ESw43AtbQCk53D0b9xkYjXsNjByNHhOOPdcr8+5bs73Zl4fpFRsInV2Np8j35N4ZjxLWpFjyGd7Y8r+3ro4V7OhuR4sXGY0sbnWrF6ccVt6pt9HdnLsWIdyHU4Fj4PrJVMng6MDZTqioSoiO9OmqcHTlaQEdRei2DUYlU/c1iV9I45w0RQ3trgmW77+wYVSVTw9XwClgq/d1yq/fXlg2kf0f64oleyhHfL0009JXn6+VFVWyfbtl8rPfvZTWdjQoIHLt775z/KOq66SQwcPyUsvvyRr167VLB9nt2vXTjn//AvkzLPOlC98/vNSXVMjGzZskPGxcUVwLrnkEnn66adlaGhIDuzfL9ded51sWr8WWHDK60L9GMOKM2LUAOgGE8vtYQOcm7/zHVm5apVsPWur9Pb1yg/vuEOueuc7ZcWKlfLDO27X/25oaJDbb79d9/r733+9fPWrX5VQKCg5OTnS2tom73znVXLppZfJF7/4/0h+Ad05YWlpbpY/+ZOPSnFxifz4Jz9STzQxMSHvfNe7pLa2VpGN3Nxc6e7qkm3btslrr78ul19+udTX18tPfvwTWblypVy2/WIJ+FG/5W/NPCDKSZBsdf6dkypod5czEwuOU2t7r0GpYjFZoYJq6d+z5SNAdufvWUu2G+PAwRZ9ZpQXCKo0iAqG5Mtf+ZI0NjZKYWGBDA0PK4lz//598tm/+pw+r7O2bpWlS5bKt7/9r/L2t58nL7/0slx40YXy+uuvaXv3e97zXv3dsuXLpbenWxYsXCjLGpfJnXf+VM4/7wI5cPCA9PYa5KZu3jwtZb3w4ovS3t4mR5qa5OKLL5Zzzt6qTh5xM1AqNIDY71OVd6ZaJJQy4RWREBEoWekFPk/CtaNtQvL8WdJY6Zd4LCKdlFmYg1aUryWO2SJG7uvgncInIgCoqCyWai2XGIXcdAeoJ/9sPWut+ALZ0twfkeFgXGqLs2RHW1goJTdW+GRpVUACkCH/iw+L/JlJ1xENRCxihgr7dITymS6d8xDg7t5zVFatXDinNnhKk3AXV61q0HVzMu9ypuv9z/i91WBjvhel7HQJuOehXX06bFNdsqsV2w2lbfmMDAAAIABJREFU2Z+7O6tMJO2gNq6Opkk/d7ql3OfWUpO75DWHc9ggyT7EN/P6LLQ+5b277lG7rRDqU06OMcUejyn/2WDNwPExRXj8npisrA5IdaE3ow1qO6/IXDFU2k4cDKvYE4YCXQ420aksUQGNap3T4b+cbDmNujrlNG2RLSs2xi1FisCsFyMiSI2bbAOSXjoiNmDg5+7sllePBGfcU1ecXiqfuLRGcqcJKH/1Yr/8y2/ap1VFzs/2yhffVSCP/voO6enpkQJ18BF53/veL7/85X2ybFmjnH7GGfLlL39Zrr/+epkYn5D7H7hf5s+br84Qx/WHF1+Uj33sYzqc8M/+7E/lL/7iMzJvXp3cf/8DivTg5F579TWFwvfs2S1vf/vb5fLLtpsAZ4rMGRgaOBu9k+de2KXP48zTVyWG+NkA5zv//u8yOjomixYtkr4+Jpz3yjvf+S5ZsmSJ3HbbrRqQNC5dKt/73i36Hj704Q/L//sPfy8VlZVy4w03yle+8hUNRq655hr57Gf/Ui6/4goN1p977ln5sz//C0Vknn/heRkfH5eXXzKB3Vve+la57dZbNUC6+uqrNQi682d3SnFRsSxavEieevJJ+cANN8jypYsSJS3WOYEaSqUqJZDyhiElo3FDgKKtwQ7vAX2h1NlKJDZ0tBw73q7IDwEz5Sf+rqAwT44d69SyV0V5iZabVENHPNry+6Uvf0m2bDld9u/fq0t1xfIV8uyzz8jnPv8F+f4ttyjaBkfnnrvvlu0Xb5enn31GLr7kYn1/Q0OD8q53XS133HG7bNi4UYYGB8WbxYiEZfKr//iVBq7Dw8Py05/+RCorq+QDN3xAguNBue32W+X888+X559/Xktb5739HAn4zGw4Ag6IwrTxE6ilTkKfbiNwz5Dd4d3wTG2LOwgoir3ovmyYly0F2QalwVbBJSFbBvE5GaeozRCj41oeA4WrrjZjEGJxj4yHYzIeBvk29pM13tHeIwOjYamdVyXhGMNJPTIajMlIKC7hGO9HpL7Io8EYWjT/XQ6r5G47q+DGURrCjp3M8+PdU4amow8u4mztvBVWpXuV68lkyv1Uz5T3FKabMBhXRX/WCvpvDCElESnPy5JCypimCdMk+9oRfaIw5FzfG8kHfE72rLuT0X2+/0synuvTneLvbLcVIoEEO24RMRYBFAU6zbWzCKGqrKhqSVQXpEdxLHHS/DuqJEkIgSxOyFW0J6NnYUnGtLRioNkMZk5L5mKDUz0KjGJXz4AGUOmY6pk8QlvGVKn6XISyKrSmT7nD5/NqZ5md/GWhbLJyT5ZfSXxk9YDjsVhUyzkEBva4/YlB+enT0+vW2M9evKlE3vOWcllSw0iI5JX3DkXkgVf65c4ne2V0Yno0aEmNX246a1hu+/7Nyp0I+APS3d0tV1xxpezY8bpUVFRqgPOVL39JPv7xT2jG3nS4SX784x/K5s2bZf78ekV+brrpT/QdfeELX5Av/PUXpLS4SO6595eK4FDC4TPvvfY6eeihB+XMM86Qyy7driT1qQ7kAcjQTtu8XKHbjvZe2XLaioTsgA1wvvfd7ypadM6550pXZ5d873vf1Wtf2tgoP/j+LRqwEPyAuPh9fg1wvvKVL8vmTZvkxg/+kXz+c5+TsrIyef/11ytKNTA4KNmBbA16+NuHH/6dBjaUZvbt2yeNjcsU0fjJT34ip2/ZIldd9Q4taT3x5FNy9913S1lZqVRVVcmHP/whKXDN4GHNkMFTgqId2z0Ph4yWjijKGAi76X6IxaS3xzjw1WSptrMpFlcyLcEQzgbUkHMSZPNM+B3Lz6g6J+dzsX9BG7/xja/L9u2XyeNPPKrlO+7ngfvvl7/7+7+XJ554Qn772wfE7w/I1q1bZcP69XLPPffKxdsvlsGBAfnFXb+Q+gULpL+/Xy688EItyf3whz9UZGvevHmKeA0MDMgtt3xPA+U//uM/1v//x699TcoryqWosEjOPvts2XbW6Tqc0qIEiPhxP2hDAdFnWj6Gw8T8Ip6ZHYvCegId6RqJSllelswvMfpd9iDBATlCIflkCaq8Nzr7DhxqlpUrGrTrMBgVHWDZNxbVLlVNBkG7QyGJenziRSogYcc8ku33SrY/S4ch5/lESc5IcPx3OxSxGh7Vpght/ggw8mDu18n5mP5O1yRomhmTYoKITA5T8h/RmXI0t7BuZnM9NlAhWegYjsqx3rAMh+Kq+o81RujWKmswhLQ4x1wbAevAWEynApAcWsDOELeNvtxcDgJJiPdhlJ+nUMjWACeBxKQ8Kf25C6HgIkzyaKBd9zHtOVJQG3OeU3OO/67XZ5+T1c+24x+wG6bTSqMcycmKqxpmRX76twzUSdSOkcEg8Q8EW7ozOFi0vkBADTUkMshscDla27pUIwQoMlPjN9UiQ4eCdjwyuLkiOFwnDvh4c7eUluXL448/Ji0tLbJ48WK59NLtUlpshOp4TmTYra1d2olUXJIv99xzl1xxxRVSWlqqvI76eXWTso/n94/J3/ysc0YtHHt/lcV+HdWwoDKghrxjICx7jo/Lofapu6bcz2ZLfUS2lMKR6JDLLrtC24iffupJGRsbU2f22GOPKqIRiYTl6muukWPHjsmuXbskODEhF110sdTW1alDW1Bfr2WeH/3oR4r+QKTdf3CP7i3KFQQ2lVVV+ndbt26T0zZvkpyAb8qxCnRq2WnZPEOytI0bGtNwcG6Vs+HgXHKRtLZ1yD/+49floosv0hLV9757s5aTKBv97ne/k4aGRRrgfO2rX5FNmzfLDTfcKJ///OekvKxcEZd//qdvSEFBoaxctVKRjYLCAvnud78rOdk5smHjBnn097/XcxDg/PSnP5UzTj9drrz8Ml3/Bw8fka997R8V5XjPe94j73rnO0RikwM4ZuXgyFFThs9AtwSOAqSKdUkwuGLZQiNISKYYi6lcQl0NCIGZIG7m/PQpGRS9DPhABEF0r2HFQBUYa2KVi5OZsUfiHq92PeXm5UkwOCE+v1/X59DAkCxsmK/f19c3oFyxuroatWs9Pf1SU2My7OGREQ0SWf8gLnQkonNCKZJJ4DwHEgiuifujDAZy1Nfbr8RpM3HbOHVTTouqw+RvIAZTpgLxy8THcW2UT9C2Wr58oa4Pu59fbQnJRDguG+YHJMc3WZ0YYjOBJiiqdrCdpIieChi29cjwRFQWLayV9hGRpr6YdiIamoJJDi1/kT2K/phtNKEcVZ7rkQWlWZKdZdCDTO5/Lk70ZP6GgASyPOV4EEOdO3YyJ3TIzcePd+msOrTJzMDRzCME1gBJAZPG6cbLVJ9H91HYdHm2DETk2ACEdK92YureczTnCH6ys0TmFXlkaDyqpHTLl5oIixTkeCTPZ9ol8vwemV/il4oChgnP/sGw3wkgsXkkQOkG6Hoe2tkbV6VdjaaS0aBtc2ZTWW6M5ePwkOxIBhv0sNE53BNHk+dwSMbOPbi7MWz91Zw7KVDlFub7H3F9KURq9/OzxpdMxSd0m5gHwfiHlVVZUg7ReIpOS54JBoFhbRAjqeUibJaoW3s8cuR4i+zft1/6+wfU2NXU1MryxuVq1NHMUEKZBUjUfNjWWYdx5VwQl2XiVxeZ1eNRdIiNyrgF3RDpPjfD+jSIVUSzj5bWFuWqXH3Nu6WkpESN+qGDB2XlylXKbQhk58i8efOVe7JgAWjH0+osd+7cqSReyjUlxSVKzg2FQlJes1B+sXeBHO+JzH6XzPIv2Ih/fkm+bFhgBgxCFsXAkJH3DwxJJEznXESfE90+hUVFmjUNDQ+pMaoopwMiW1rb2tR50SUD+lNSXCy+LJ92TSkh3+vVrB8OB+fid8zpQmMnFVq2nSkQaEEo+HuMF8Eu32kPnGx334A8+OBDsm7delm7bo12W/385z+Ts848U+oXLpJXX35Ry2dwQaKRiJSWlSnycNfP71KiMxyTH//4R+IPZMvpp2+Rb//rv2oWSWBD1w+BGgHBCy88p8TcvNw8fb8bN22SRx55RFavWi2nbVqvzrqrp0+DIQLAz3zmM7JyeaNAwncfrBkQS2YsofRM2RLbQLBCiYXn4Rb641kwbVyHEC6qU20SSizA88YIZmuJh3Zz0E7QHDJBggbWOMrak5+v4frYf7g2ylYERMw7YtYQAQ9BEpuHoKGjq18J9IxxsCNITLJoStfJji2j1EywBRGVE+j0cO0uxOgbQ2GSQfNUbIsyawFUoFhJwknh1JFgVJh1W5xDB15EUV7QKsp5dJuAnBAgIgpnusw86rTeaAtp4rWyxgQ47vzVtixD+IUUXMpMskxhgzT7q6NnRF7e0yqxokopL8qRkTD4LfOk7Pgfj2b9igbE48ppzPZ5JEuiEguFZF5ZQCrysyQPT+ru4uPvPWYu1X+V3EFyr0U1sGadqAbNguoZJTEyMUUsI+VR9Q9pNxwlSvhRs1EphotDUMDcqdqashmJ6hpIBKNyoCssY2GR0bD158zCM5xIXZ6O8rh2VSpX0PzOEsPt/TnaoervA1lx2TAvoMjhXAZWk9hT1QhOmNE3qari2kVlvtigNeQCNtjQi3OCGesUzea0P3dUedUhJj2o0Z4w2hXOXAdnOKdxrJPPoewWEwHaQp2y4x2F4ISz/Z99feQfGBJgVX3BOjQxJmtrfFKW550ECadb6BhVEBoCFnekinN55PEn5Rd33aXZHYTPDes3yPuuu05aWs0cI9psCwuZRzSREJODq+N3Slg6UVYRh4hmmfm5hoCGI0CwbiIY0c3JLCrgfD7P/xfk581K6p376uoZlPaODvnBrd+XM888S85561v13X/rm9+UCy+8SOF+0INVq1bLq6++Iuedd75yNfj3q6++qtn+9u3bpbAgX15++RV5Y8cO2bZ1mxwIrZSX2jPrksrEkEz1meV1AfnqdRVSmOdEpM76ZL1rANE9oEhVw8Ja5QzBkaI1e3wsqFpCNtuyLsnSjwyB1unPdn25DSbZwHAXlixJKj/zvsnE+DffuX//cXX8HGhxUNpzd9lomTPukbFQVMaDUemd8EiOT3T94UDQ3aHkSbBG8IUBUimDvDwle7Ov6RaidZW18sSTT8ozTz8jV111lQZkP/vZnfKOK98hZ5xxuvJvIBTr9ZPVZQeUzwGHCAcbDCNJf1RRnQULFsh7332NFBUwEdkVXIsoMokhJ1Ch/R3jzjMFmbSE4EmcPm3tNsKHwNbwvZAYIBix+4YgSdukVzQY5VdnxAEBjpubYAntPF+ug2fMQQC0c+dhnTbOO2aP8TO+i3PzeZ7TyhULM5ojx/3gdF56Za+WgM88Y3XaCeJ8t+mCCuq7XrJkvvhzck2rfky0TLO3IyR5vphU5omioMzV4toZswJyhBNZtHieauCYWV1mJEHbUFQKsn06Yy+VJ2Gd6sHDLWYKenV5RgGEdWzwNbB9mHe6qQ92TsjhbiOGaIMaghLLVrQ8TbwCQRfoTX2JT0ckdLZ3aylkxbJ65Uwx1oP3RjDHO+AfOgC5X5w+AeZsEI6TsQ32b1nvyFsgUkiCAV8mHbow1++yJXwCTibUE7hPN03crhv2LIE4z4V2dpBR7MS0Qz1jprOuqS8sR3pJvnimZsAv+8MI3xo3j1/L0uYag76BvLk7rZ0oIxEQhSNMXI/I0nKvLCoPJIYfz+a58KyxWTt3HdZgD4TRUDPMWTwP7ug1s6icrh9bakoMzVSjaPryDMpjbsw9YJP/txCTu7vKfY5E9xIPIe05XOd29Da4wMnjHpLE5nTnnvX1OS3tWtd2xlTwnRgBG8Qpj8YOBrXXPYfrwwBBlMv1OyMp4jEZnogoorOi2i8NZdN395DJksUyn4rZOAlH6fHKr3/7kDz44INy5ZXvkLe+9a1K5CSb/sVdP9f/RrPj+g/cIDveeEOee+45hdo3bdqsJMb+/j4tRWA4Ib82LFokV155pSIKjz/2uLz4hxfVSFxy8XZpWLxIHnn4Ydm7d4/k5xfIlVdeISuWN55QVphugZIp00nW0dUuv/qP/9BF9d73vldu/s7NUlVVqWUeuAjBYFCDtcsvv0KDHwitdJvwrq679r2KbMDfgPz4lre8Re785ePyanCbhLxG0O7NOj55SalceRqOePJhESp+Cs+IbJmBfEjyc4Ac0Go/m0zL/Q2gBEDLqKYSsPJ9cFDI/vkdkDVBBC2gkI1B/RBIg1OSerQNRuVQT1iQ5F9Y6pe6Ep/k+WcH8+O09h88LHf+9CfiD+BQ/JKfl6fid7XVFScgMe5rgHu1c/c+DYjYXR//+Melrroyrc4P75dghSN1mn26dwDa8OprB9ShaHCWn6NztXB69uCcyB/YAZ08S0pg1PN1ECloYyhipqdneaWtrVsDLJAQqx7L86VUzGcmB5Fk2CF5+dX9iqJlOtXaonAMTySJgR803bF7T5OUlZdIbmGxHOwJSWNlQAoCXtnbEZQhiO8yrhk6rdjYDA0g5jhygwAQzs9BJyjMRGGba8d0Dk/E5Hh/WFoHI7re8vxeicDY8KKNZBJhgn3eFRwNFdJzbG52lkfJw6BSJTkijeVe8cYi8trrBzQ4BSU4dKjVqIjnZWsgx3sjYOQdc904f8r6/5kH10HwwL29WerBvEvWOh20OvJmUd20t0hiQJs5NoRSLPaJpGXLaStPGHXiPhHv71B3WNpH4roXSGxB1whG8ZNW/FBFHGO8L+PfDFdssu/kb+g01uAnUVWLS0kgJsur/HPuJua7KNmCnNK5xj8WwTuBZGyjMXdJLNHkkjpfhSeRmEKafCwWdHGjmDOdQ+Fb15NNdw79Oida/J92fVx3MCIKybkDShCR3CyQHL8U505di2SxUH7AsLo3DQgOAQ4dHJSmFi1qkNVr1ijv4bN/+X+01IPeCt07rc2tWippOnJYHnv0UbnmmndLfkG+0FWzbdvZsmrVKvmXf/mWfOrTn5aa6lr54hf/Vt7/vuv1nMWlpfL8c8/Jy6+8LBecf4G8seMNNZofvPFGKcrP3IBArG5u7VD+CgJ5TzzxuLzv/dfLU089KXt275bTTjtNhodHZM/ePXLeeefJhg0blefx7ve8Rw7sP6C6IO99z3s1gLv9jtvl+vdfry3WaIk831ohx2Xdm2bLllR55B8/UCfFuScWjHF+O3cf1lEZvCM73Zi2WIIayglsPAIdN6oBgjATR4rNi/Is52TMA1pAWs6NxbV7AAFB/htiMWUXyLaUq1gntNanHppRm0kigj4eU+9nWwO3WRpCgcgeqPqyL0vyc3McIvpkJMZ9Ddg9SpXjE3BasmRkcFSRKJOB+3ROlB3IyH3CYSC4J6DgM1OVRzD43T39KmlPezxdVWbGUrIVGWNIFrtv3zGVu7d6IDhFjD//BhngewhqSCTg/eDUeW9W9BAH2tzSrSUlgin3wXUwdRu0g5JO6uEuUU1Gn2LaFk/ZjeA49cA5UH7i33RRZeflSDxQIB1DUZ15xzvsHmFAbVjW1vokP8evZRwy6dmQSdMFjjwzxrZY1e10mwyUZihIJ1ZYghEzqy834JUhBRWTe0YHpopXBxfjQEJROqREAt64lOR4dD1Svq8uzFJH2DrIYo1KTaFXfNGgvPjSHjOZOy6GF1RulK01D9eSFQT0UZ0gT5CZOqssEwOhOkBofjg6cLNJTOhqpSwNZ5F1dDLPPt21KmoRjsrhphY9vwbwKWsw9e8oRTMnj6BXuw7zc1Snh/EuU9mfsVBcmnojcnwgpqgNvobghsAGZG2Sf2c2nqqiG+oF714BWweT5V3bAo2t9aDrZQM11mttYWaK2OmeCXsOhPLIUSOVUe20jv/fLqpMVvsp+gzlASP9bcpU/GMG2kVlQTFzXZhVM7WzgQsDXG+HEKrZcAKce++5R4qLi6Wurk75DsuXr5C/+PM/0/Zf9Fb8Ab+89NJLcvDAAdUzee2111SMDGG27958s/zRhz4k69dvkA/eeIN8+MMfkZzcHG2BhQS6oH6ewoDf+MY3VPxt6dKlMjo6quTaD974QQn4vGa4XMqEYEv6BH4HgeL3DCRta+uQhx95SDOuFSuWa5cIyr7PPPO0nH/BRdLe2SmvvPyyXHHllSqY96tf3qtKwWPjY/K7hx7SDh92166du6SsvEyWLF4i69avk/vuf0yeG9gsQ9H0yqgn8xpRp/7khfly+enlk8ooBkkZ1W4byhMYGsoTGBBtc3e0aSiToG7MRiQAIrBlfIJBALwq7qdDN51JyyYDYYAfMuvNGrRgjNBnwVcQUGGYCJwok1jjzvlBcJicDXoBolNUnJ+RrPvsn0+q40yKck51Lta7bRXm/hcurJWRkVGtobNGCBww3pSKeGY4B+B0EBfaiimtsta4T1N68akDg0uDY2dMA/wXPpeODMuIDEq9PF8gbeu4uC7eCwEp+4zfUfagZKTvJEXe3n4Xk5pVoda19rm2AwfJrHOV1GwPK/NASYXxDQRAZiyHCQ5xPAQ4/BzkwX4nDgHUs30oKs39YXUk4yGjtAySye/hmeKUY9G4lmdAQ/hnfolPlYZp2T2ZQ2chtXTp+2DN8g4SqtUMxA3FFaXBGYajjuArEQjq1gyHnYTyG+SG4IV74X/4Fw6PpoulFT4pzja/x4maziry/7gE4U81tWopgmuBk5hKlFUx0e5+6esdVB4aXC2vN1m2mOk5aDIaDGmJiYCWUTogd0VFBU5zR4KFmDZ4AYVj/7MObSfrTN+Z6e9VYdtp2CDoB+1zd8NNdR7WK74Dcj5kdt4f6xbbkRrgaLkdVfWWoPSNeyTmcfhgvEtv3FQ40nwRr4mGRKvUxWds4sQzxYZaTg4JFsk+qzIUiUlDiUfqS7LSTqbP9NmQAMJ7ooQOuq37hy6qxKiGFOJYup8r2c4pHbm/eKqfpz8Hy9WIdk2OAtOf+828vgRs69yMrRuf6uvjRdMJwean5s0LhzzHC8bpxyJhWVyeJfUlfpNxJR6ucRosDOqtLFIWtTXMBDi/efB38uBvH5R3vOMdsvWsM7Qs1dLWru28lAzOecvZcqy5RduB165bJ3V18+Tee+5W9dr6BfWqT/Lhj3xEeS833niD3HjjB6W4sFi+/W//Il/96teU6IuQ2/e+9z1pa29XETrIsUVFxVJRXiHNx9t0OGKqOiYGneCGWjEv2nBGolJeXirFJYb8SlkDAw+8iJPPzi2QY92jMjHcLzFvQAI5uVJdlCXVZQUS8Pu1i4qWXM6HnDwHpRk4OSzsX704ILc9FZxKKibTvXLC585ali1//c4KyU7R28Dg0JrNgUGz8D0aDYcPtyrqAnyMkcXIEAzhRHFEGGHIpfkFuWrkmUCu85VAebweHS4I0sA8IIXaZ1AftRPlKdEQDDFpF+NPnR0DPRsjP+cHNcMf8v4xzHAUmKadmnmy1mllbm7ulsbG+Vpio4MPFItAjWCH52imrvs1y2YvALsjiU+Zaf3apU7mnLwYC5kz/JB1yTtJdYx8xvJzQMKmy4q5D0j8vGdQGjePgWAAJ0eZiXu0BwEcvBj2A0iRTgX3eqSyolgNM++XIILfbdxoOFQ65sIR4YMI3DeO3TDcBoMoGVtB1kwHWjw0ocKTfr9XeVZ5ATpasqTqJLJjrt8KL1IuZA2DsiGwJh6v9I5G5UB3SIaCHnXotHBzTZYbFDOW3swEU56n4dbgAUAEmIFGoMMnvPGoVOWLliwM8jS70mniWoMMMzaTpkEy2WOZEqMT5cKdh/Tdci+syZqackVhsd0EygX5OY5Cv0MGJwyjc2pwWLteCZLz8th3c2gRShdA6BT7cV3nzKniOuD6ZTJZnXuCaA5HELtDSZbgnPXJ/nEHOSAtaNu81ByWcJyGB9OSn4r0zsW3sw5457xvOOLcBJpwrN26Iq+sqZ2Mhk5nTiydxiR3hv8IMgzXkcQErqjnwZ29cVsrM/oi5pREcMaxJjugLJGS37u7q9x8HHd3le2W4vMaTTm5ryomO07bKiNzkWSpHJPO4arlWW7MdNeHyqhCYK7ur6muT8mPfq9UFDDHxiNBoM3xqAS1E8YEFWmvzz2OIoPr47lSfuL+R4MRbbcz9UgD9RHzogsyHopKSa5XllcHpCjHK9neuISQjR8ek8LCXI1KgaY3blimxt0IJ3nl4UcfVx4NGiSnb96oBNG2zm75+7/7O3nX1dfIW7ZtlY7Obrn55u8o+ROuy/Hjx1X7pG5enfz4Rz+S6z/wAdUxQXwOMTfKVV/+8peUBMbMHDppyssr5I47blMjRScQmh8XXnCBHDvarovKrapqoWIVCYxGpbqmXA0M2RfPlbZJjAFOBmLsy6/sk/KKEtnfNqobig4UApihwWHZuGmlNNbk6gYz3XqO1XPqmAYC9igsvGt/q/zwD1lyZCDzstlMzrw4zyt/e3WZrFvIROnJB/f28iv7ldBa4wiX4SSPHmvXwIsMEg4Eht862VA4LJ2d/crPwbBQB7ecLwwnWRaEVZwnSIYhlrs659JcMOdGFA+IFuf71rM3GJn4jl7ZveeIwtiMbZhNW+hMz2Uuv+eegMoJBEEi00H/oFujI+NyCAje71dEh/VOOQKCcgJNQWMjEtM1RSBJ0AM6tLihTu/djeAostXeq8ElXKh0pQPsEt0pjLmAv6Ty745icuq9WmhdRyc01OpnOUz5IKJIDIRw90gI9vGevUe01HbwYIsGoKA1fJ6ggfImzwc7UFG/UJY0VEtlUUAJ4HAh9nZHZTTsFSaIgGqwFjUL9noM2TwGaTMqBQGPbKrPTrR7n4zWiPu+dU87wxuPHO+U2vp5Mhbxyv7OoEQEBNKv8/gQ5PPEuR4sG6NrTFnDNJgkk1t+Z5BsiKLm84pE0SzhF6kvzZK6Ip/46eqa5WLjWrErbY6oKOthplKw/QrlYIUZCNqiiClCctgdOtBAGlknPHPEEpkLxX0r0uSUSNvaenXvM/OJxoxMv3e6W8TOsH5Q28YXgNKVI3A3Cw0ka5PxbSC04dCrAAAgAElEQVRUdHjBrVqConV5cWK/UAJF5+ZQT1yCMaKQmJYTCabdUw84T0a+3WnAsHFDMrBNdifyTIuyPXLmwpkn09t9ZuensX8oY7O3QRcZBYIvwl7oqAa7fCZXzZPdUqkxtFEnTHZN6YU7byf9OU4wDwmDPvO5k/Lsp+b6ktdNcFGa79euEngJeQGvbjJIbRChMSxxmOKoa9JRonVFXop52Rz8LrH5HAI1QROfB63hxTHNmgAHw4Wh4gpMkOdROI+ImU4BIlkWsldiqhFQW+gV78SQBEdHJScHIbO4oh04U0hiejCpurVD2tvbtRuFOURZ3iwZC4bkhRde0pJVwE+9tVQOH2mSjvZ27VIaHBxUoTEIvQcPHpTGxqXaev3U00/LkiVLpaK8VI63tEjz8WbdwCtWrFCUpK29Q44cOaqvbXHDIsnNydM2XETSIHJSOqHji/WBU8fZg0RQ78WJk7mzsWhfjcaNAi3IFCWenoFxySsskDNOXy3F+QEZGR6V/QeOycb1jZotTdVGiPGhmwK9ILrA9raE5Oc786V/dGoeyGzs5YfeXizXbktPXiYAfOXVA+rkIH+zNyD+4rDgK/CeJmVH6Kb0DysRGa4FDtCiPoqCOvV1UAqeCUYy9Rz22rlvNvdEMKydJDhwUAeeOwiFKeWYyc08d/g4vItTYXCT12CSoHQ8A1N+NU6XIMTMj4srWrFqRYPC+OmuhW4rAr3Orl5VHzbn9mqwzxgKnpf9O84P4pEIEMeDSqa0Gi8muWGd5WoWrpyamvIE8ZRrg6BNVkzdnt8TlONph4cHpbamRgpZe5RZ0hwEQ4wwgQDNYXVqGG+CmBr3aA8cFMEmStODQ2TgMS21sB7oWGRT8e+o1y8DniKZEJ82H/DP0b6wNA8qzKcqviA22A3KOsYeG8QEdKQy3yOLyxC/y1wEDltFM4k5pwmg6J7BDmHrrO4f9q5nOCgv7ekQKSwz4zEIanw+1UUhQNFikk0QKcerblry4eFv+B6yeEM2NfsUkqruAQa3qqBlXJaU+6Wh3Dcnnhhl9daWLl1vtn0YG44AJAiIaiplJx2qDVpx/krUHw/qtHfWHOuNPcm5WMd8hoSKANwOr2QvNh01StnYNVrD3cKRs7E5qZ9lXVCq5lC9pIK8xOicuXB81D+FI9LXOyTDE2HxF5RKVTE0AwNutA1F5PigRyJxBkibUpOpryQ9vdlzs/PtppnHI+G4R/yeuK4rTffjcdU1WlKWLKVqZy8t585gUwIaksNQ0PzbIji22xF0jfeJRIRqS0WiBsFJRGWuTiJlRzs3oC7ZSi07ZSXNRp2bs91L3Kq7G8meY9LPidgdhGWqc8zm3LqxnevTVrVZXF8O6E2hXzqHQvqiMAjAZ9QEC3N8iZdK+2zfaERZ3ohTcd9FuVkyGiQwSr5y7reiwK+y4zk+r0xEYjIyEZWCHK/+P4ET6I2NQE3HGYYFpAiY2dTRWWDjoYgU+OOyvtYnBX6THZA1mO6QyfV0EA9zOK32zlKEdErGgeAZGw2J+MmHXZ3GQmqGFY1r5gIaUaxZaXJBW6Nlf9ba1i3Hj3WoU2hoqFGOzfGWTjXaLEYgfNqHIXySadh1MDoyposQaBXHAmLBhPGxiGgp6uILtuhncQg7dh2WdWuXSn4eCEZ6HoF2LbR267kwRjiM+18dk1/vyT7pUtWZS7Pl8++qkLw0SqlqEKOUKgxsb4UQ4YEAj65FhE1R0aR1t/Xzl17eq0Zq5cqFGXfauN+d5QnATUHwDgfOO4DXkoqKsKZAhCgDovALemHQ2tnmxckrsFwADD5nUREzx9HyKUovOBECA1qaIV5yzaBZDIUlsJuKuDkeDMs9994nO3fukqKiQlV+PvdtbxNPPEtYOw0N1boXKN+YwANkL6pJBQEGASZquZR8eP7sHcaClJYWqP4HKJARy8zS97bvwHHl8BCEs1eQqDje2iF33nmnlmPXrlquHSSc2yDDRiGc/2fdci2Wa4NTJbjhe81E86QDheMD4kO7e1WlCabcB89Uzxv36Myl/d1hRTbgpOxqD0vcC1kaHhst/QQhFgF2qJzYEjg43piWeZZUBgwZ1LGJbtusLdtOVyzX0DMmGkSRZEHmxRaRxWMTG8p8igbxN4PjUdnbGVJ7SCkVm0E5IKrBjeFUGIDVKS85PEN7n9bXhJz2YhXw0yoB79AQqHkOllNE5W1RmVcWlPp0nM1slqwtNYFS6L0zjb6zX9cl17hhXWOivdoib0eOdqjzZE3DbyOAIWkiybBSGiQSHV19OkuLIIg9XV5WqLwqAh8SUN47Cd/J7DH32rDlbRBKyrRcr4o8Ovt4LmUwGxS39Idkd0dYCvNydF0ReBOUDoW8OiiaRN+WHG1Ak9a3O5wbm2ykiw8URdKGG9M1p/pvCN76PLKmyqMjQjh4ppTj2MeI+ZE48zzplrPlaVAy3ovKAZBIuhYHwSfacf+rScYEOLXFAQ08eIkQ5QbGwpLr9yosCtrCZ9hYBDOFOVm6wfGzBDh9I6g5JpdhaZ5PNyhBDcRbPt876pwvyyg7psMUNKiKUpN0gh+t5Yp442GNaheXOWhNGkXoqbICjARiZgQ2ZKyz2WhkwCwWhJOmOwigcK44aow3BgCuB8iEzXhoC4cI6HZmFqng3DhI4Hzq5ZSt1q1ZkuA+ADvu3n1E0RGcz1QOkc1PsDU8NK68DRb7gUNt8v2nI7KrIzPIM919VhSI/O27ymXVgty0j0FRlp5BLTWw6VAW1drvGPN2WqR+fqV2LbgdmZZ5I8YJ00oKEXXTxmWzej82QCaQQ3YfbgD19OlGc5BVUjZjovC8eRX6eStCN+1LnuKXBJPcAygTzwG9lYKCHA0yWWuUbDBVIHj8B8+HkhQB2EwjRAaGRuSWH9wqx44elc2nnSZ7du/RKdwf++jHlOze1d0lA/2oBVfLgvr5WupsbjWlz+7uHkdAsVgGBvrVWVZVVauce0Fhrhw/3qx8ssrKSkUf8cg9PWjlFEtfb4/y1+bPq5dgKKRde0uXLpaSkmIVZmTiOb+vr58vPd2DGsDDMSN4B+LnHseYbD4R1ICTsq2bm0MWzrrg88Dn0ykCY1dAUPZ1RaV3NGIyaX+WMAIG+wNvBcTFBjmOkpgGCYowhE1n1aIyn/4bwzMSiikyMxyM6QwhyuDl+QQzHmkZMhksgdXweEQ/Z2xbTHJQpi3xy+HukPh9hhSNbSNI0fl7ca/pfAJNymAxGckM08HnDvH0fqKmTKVjbbyGp9EzHJLllT4NctwjJDL4qkkCjWbfiJLHSUIIgOGwaFdXNKbI89GjzL7LkYULqzUAhq9CArVk8XwNXkCrCWoo+WJzOExw71FkkZKWoQ+cXOda6r0Zm6l3oDxMuFy1NZXK22NPzXY6uCrGa1kwLr2jMdnfHdNnr5IwKvjr0c4p3iuByKk8uA38nVX1J/isLxRpKDXlTe4VjhCJNgkHvERN0E/gMtmA98TAV2fPgeBAMj6VF/8/6VxFOagnQqgiwPFqYDMwHpHiXJ+iOGOhmP435StQGRAcAhheuv2ZG6KrLPQbDk8kpufTAGckLAVYCEcNMt3z0U3nUM+Vk+OJC1zWiTAt5HE5q8FkApkYD3t+DDuoBkgKqIbdhJm8HzIUHBecjakDqLi25FJuYq6N1mNVyIuNYTJcwzlBLG5qtIBFSBaNA8ZAuMsWlB4oAVB+Wb9uqUKznBeHSlkGw4SxpT2QbiU4DyXFzFfx6u8feOao/OK1LOkPZmdy25M+w6b+2AWFsn2z6XRJPlcjiEhWqIRhFaCr1sBOyXo4CacUwRRsuDO6ocNGQE/bjLXzalhGhse1vg+Z1MAfxoCdkKbanzsrwHzUKy2tHRpAlJWCTnCdLggl5Y5tOYugiMAKWB2kTdGclA6hdA+L94QzJ/jlu8giQRPhGBkCKhyYgEyMhzTIAeKHO6T6JgG/ckv6+ob1Hfv8XsnLydZnyPOBb6UUUzJHr1eGRkbl+z+4VaUA3v3u98gjjzysz+7Tn/60vPba6zq4tKa6Wjv5kDdAWuDf/u3batAgv1NyrampkaLiIjl44KCiMIhKtrQ2y443dmjg09raKn/5l38lR442yc9/9jMl3g8PDylH7brr3qccs7vv/oUS8Zkk/vgTj0tPd480NTXpHC8UnY8dadP3zjogyKfbhrV/jDEQqpGT5DXgJA0H52hiDtRMWTejEw71RrQ0RcJkyLqmrd8SGq3ir+4/tRHA/WYdgS7ChTE8P1N2MhiLlZWMC74Lu0awsq7Wr8FP35jRNBmYMOWKsjyPIsqjIZHcgOGSsc614MioZo8n0fE000azto41nNRCMX+FTeXGyOopjeX741Jb6JGeEXiRUVla6VcbfbIH128DdMrKOE80dVjfcKMswdzucQQe+RkEdmQacLqggPB06NTCVpKo0PXH7w2iYObsvRkHJVWQKJAm+GkrZyDEp93Psbh0DkelqSesgcywEsTN4FOzTsx7sOWpU30f+DuVqdBGm7isqPRKRZ4JVAggGaJZXFTgcINMi/ps0DvdAZRJmSauugwOudfeiC0TuaEofmdhTrcAnwKkVtTH1UJmITB3Cct+sYVI3cjCTOd2G4RTcX2VBX4tOUEuBqXJzwahiUhJrs/wcmIiVYU+GRqPyWgoKghPMSyMawai1RKT696riwIqac1GJXgiSAL5KS/wa+fURJjuKUfR0zUEk3OwqMKRuCJJkO4gXPGdCAGurzMbezYv2MzIGdYsAziebGUmFMe2dVO/xEhv2bwi7bpWEl7I6IbAz6EE9WYcOCwc58FD1J49WoJh3amTbu1WBwunhOslg0YPBgSF9cz7efqlg3KsKyJPNxfL4ETmxobnfOHyiHzictj4dLGw2Y1QGtk/yBVS+cwKwqHZjhz7DECl0KioqjAtqmMTIXn0scd1JAEzm3JzQBKOy7p1m1QNuqysUJEB2zFiyPamBDM2Pm4k9cWjXRCUYjCguXkFctttt8nateuVM4UtBcJlNsx0yq08G4iuBDlcW/38aikvN4FO6qF1+lBEgyjgYjqb6BABtodcCUKRDoZnbfB+QOXgZkH4Y23hQA43tWn5TrNDFEe9XkX4tHTXbwKgnNyA/PDHP5I3Xn9d8vIYhZGls8iYsM60c9bc1VdfoyWkw4cPyZe+9GX5h3/4BykvL5OPfuzj8qlPfkIaly2TG264QW6//XadrfW+971PhgaHVECSAIhxE5/97F+pLhTDR6+99lodknrrrT+QSy+7TOeEcX7EM5ctXy4T4+PS09uj4pcTE+PysY99XLo6erXNnTXB+8HBEZRThmLWk3tOEAEfQTjv+LTNZgDqVIexmyID41F5oz2inSyUzViH2nnpcCATwu8aHFpEx5yV7Bg5CkpWhu9nVIRNs4dxJEZh2GRWjHZYU52l/+Z7+seiMhLyyHjEI23DUT0PpbP8bDNqgvXJ/xMq8V1a7prB9it6adEbiMdOxmb9BDph2T4ztHFVlU95OIXZDi9HWViUNGaT5k1tlaycAgkaiIu7I4h9Dk9HxR7Li6S5pVNtp5KKq8sSCLM+86hJ0AhyCJr4W5I0gltLdJ/J7s7WdhqNHiPcB42gqqJkVvPBQAYHx2Pa/Xao12hYaeebJu7m+RLc6BpyAgV+pmMZnIs9Gd/OSZAYMkFuXAoDIssrvJIfMBSNo0c7NCFySyXM9hnZz+uoBkvWSagDu1jPullcHVCGKOioGjutiqldSvaF2m6pqc7h/jl7xnTIOBoKDhzlPof7+lTozMGe5np9BDhkjYa975GJCOPfo9qLnxfIUrgO+BZol+CEL1xQlq2QMQGLBnxORxj/XZLn164sdYRORxbPZl5JtvSMRtSgTPf8QjFD5iNqzvJEVfaaEfSra5IlqkxfNM8HcinOoWFh9YzzRsy9mAnN8CUIGChtpTu4P5zU0SPtWsayU5szvbZMPwdS0t7ep4JdQMVqePLz1HBQlkETA7iW9UYrtEWOQuGYvHSoX0IjQ7JiQYnc/WS7PHSoQELRzLK/C9fmyLkL+mTh/AqZYLZPVkAW1RQpcgO/ggAmMeMrzc0YhGZEmpraZcHCGuns6pbbbvuBXH311VJdUytHjx6RgwcPyebNmxRRwOlu3bZVZ4lB/O7u6tLvooS0b/8+qa2tk02bNsnvH3lEnWtObq4O7Xz00d8r+Rt0Y/euXVqKOe+8t0tOwHTsTXWgYIpIHca5u2dQGhbUaHCYynEiINl/sFnLYPyO0hb3XVRYoOWS6Qy3dp0cbFFDnDpeRInHUfAI02575Ei7Bm10nGg3TTwqd931Mw0CQWS4XtAbUJVbbrlFVq1cJVdceYVOO0co8pvf/JZqNK1Zs0Zuuukm+aM/+qCsXbtW/vimm+Tm73xHtWKueudVOvcK7hHKy0w7/+xf/ZWMjY7JHbffLn/zN38rgeyA/NM/fUO2btsmixctkp///OfaaQgS8ujvH9G5Yz09PTr25JOf+JS0t3XrhG03kdgqTrN33J0pBJUECXCgZiJ5Y48GxmPyWmtQglFHI0c8EvCaFnGTJNmSRbLrVPkNqrLulJd0ZI7pXSUBTZLBTUCkbdkOCZjAqTBbZGOdCbzsecbDIof64tI3FpNgNJ7gwfDuQXnMEExjiPmZ4UGkvz7t3nEcG39nu2L5LkQCOQsBTlmuyKoqWpNnL0CZqW3hWRFQ79zdpEg1ZRCLuOhssZExRYEJcOwU8JkCFcvjAd2kbE0pEiLzmzEqAkQQNHDRololQs/m2N8VktaBiAxMxCVPR42AKpuGGe2WSgTCBtCwXdYawDpZ9mS/bCaEawDrxAdT+XZddY4IICVNxB1XV3qlJNejs++gPLS19uiMNRLHmZ75TPetXVR2dpS9keRiTbLz7YkscmMIss7CdqE/7o1nFry5cfe5052D89sMYPI5HOnnlHMkzu10D8zl+nRKLbCcnVzroCtkCaY91BHic+BfU9LyKMrDYjDPKXl9+lKd+9WMyUnJaUPvHgpreWuq50d0DDxIEJTlMZ0ntEqW53m0bdyMt5jpdZrfs/jRq0BvAyVPK4o101/jeNARoEWXEsZUEue8d9MKzfC9yhnnoMz0vVP93pKMMc7M9UEnRwdPglI4ZSO6gyDQ0iFkNSfgaRw63qvw/LzqItWjeWhXVJ44xiyt6a/mrStz5WMXFklsYkQ7IkJxpkkPy1vPXKXOuulom/KEyPqmclSKyEUi0tHRp90ytMg/9/yz8tSTT8q5575NHenRo0f1M/l5+VJRWSG9Pb1SVlYqo2NjOniUkRm7d+2WZcuXSWdHp1xwwQVy7333ymWXXS779u2V1avXyK9/9Ss559xzpK62Tl5//TUNmj760Y9KtXZzTb1YVBDOIXMCv5Mx6bBIexDY0x0TiylMDHKGMjIGB+5IJgRli/KxRshu6e5j+KXV7LC2Q50CtXIXv2xoZExuvf12GRsdlQ984Ab5xS/u0vvhv++66y4NEAk8mLbu8/nlk5/6lHztq1+VtWvXyEc+8sdOgLNOg53vfOffNcABAfrTP/20Bpn8DWMibIBz++23yd/89RclkO2Tf/7nf5oU4DAqZNeunYq+IZXw+9//XgOtT37y09LfM6AlOjfPCpTt2NEORfd4Vux3nB3cDu4fBGC6g3EGXcNR2dURUnvgzfIpJ4IAxM2Yn8q22p+bhNEEDRzQRg1qTlnKBBdwYPL9HqkpytKGBrROIHu6loH+TcsgPKCYjERolDAkUYIP/s11mRELk7/PbRet7eda6AAjiNGmBkdTDR6R5dyQ0TObqApuUGb5yKzMi0WpeTJK+t7VpIrWBDh2z5jSurk+9vhMpUT3BWiQGY3pfrJTru2ojFld6DQf1pJwMCQHDhxPlNO0HJNmz1vf6664IMa4t4vGGnNvrDOCDi0XOVVut2+3yE0mvt29/uw53L4dnED5N/GIjI+MGNAgPyyR8VGJhEJSWV4g1dXlilqL1ydNvSFdczVFPhWtnK2kkOehnX3cmx5KozCh/STOh+VXaJeS82EtzTi8C0OoSnMOl5BfunPoxnPOoQJQ7nPYrMB1jv+q6+O6cvxGZREBJJPd2M6yKe5dVR9hhXsVBobDYwyMucl0z8+2TpIR4VzqCswAvXKUSHNMlDzTweaCQQ7BmNIAgQrdDibjnr7MxcYhW2460j5JtC71OxWajUUVcue8C+prJk2Rn+kaM/09wQsdOPAcyIhtO7U1PhgpOB8gPJQ5Cgvz9ToorfT2j+oU6oX1lYnM7N6XxuXHT48kgtPU6zizMUc+vb1UygtN501L94jsP9SmJcbCvICeFxIhJOqZMgv2BudgM41OBKW5pUV2794tLc3NsnLVKm3rB3nJDmRrYMPYArSH0DPq7+tTFecHHnhA+R+FBYWqTH3ffffoyIodO3boCI4HHrhfNm3cJHv37pUFCxdI0+HDctNNfyLzama+Pnvvyq0Zm5D2th4lZ0Ok5CC4RAl5cUOt8gsw1mSm8Ioy1dLhGSjvZN9RDYqYYD2deJ46PAYVjgfl/gceVITpku3bpbWlRX7zm19rgNPX3ycP3P+ATl1nXtr5F1wopSWl8sv/uE8alyyVS7ZfomgOatcMZb3//vv1nFu3blNEZmSEMlihzotCNyo4MaFz3K597/s1qLv33rsVCZo/b548/MgjcvbZb5FgKKijQFhvlRUMTszReW3B8QlFAWgHZo9xUKJqbu6UsYmgNC6Zr0ExPDI6p2hjnao0ZUnFRn8kIsGoOOVRiJ4moNBwxYlY3DY3YUNdiaZ1bIYEbGwU5yFmIHMuDHi0WwrdLYIKVZmdYmOSdOGYmPp9vD+q3BxLC1MFYkewVLN94z4cf2CHLpuLjhCwOeUPZQIpSdpo5eBcKVGU5SKPIZKXMtE8U5sx0+ewj3Bp+LfpTBqTVSsRdZw9T2+679IhsV19SjrXKdencGQD56bkSWeR4cCZhDg7L0+7FLHzI0H4bMangwaSzBO8IlTa1BdRhWLxIDlgS38muDH422x9uxM8ON1z9rkYAWoTeNkOS6NcDU8sKkN9/TIyNKzEdZLpuooCWVgekJL8gF7X/q6wtA0aKgiVkS312bpeZxP4/q8mGc+0GezvTbZj9HD4J1NWNkgQ3B6CGzcZedqN4Uhdq85FNCJ5vrgsqfBJRb6BbGc6QFaozWJw6XKxLXW0rFJKmg4utRArHQYgM0h5T3dQewbRaFhQq/yDmaD3ma499feaCY2Mq8AWAk7cg3UidFhRfsMh43gRb+NekxBqTA41takUOYqi/JyN8vNnh+XHTw05hMbkN56+NEc+dUmJ1DC1GKMwFpEn3+iQkkBENq+okfGxMeX38AwzUQ519rZmRu2dPfLbBx9UEitq0WVl5dLZ2SlVlVXy/PPPavsqRFhGbTz88MM6W2vjxo2yb+9e2btvr3b8nHHGmVqiOvdt5yrRlXP84Q8v6piKI0ePaOcQiNDll10mFY6M/Wyf93Sfh1ODiCDZLqhOprA7hhc0EZ5U6twmG9Aks2ojkU9pgEAbl0sAS8dKJBY1gbrPJxOhsAyPDEsswiyuQg1wIZebERl50j8wIFle2kf9MjYxIeOMxoCwn8tE84hOR6e9lGnWBFEgRQUFZshmb1+/RMKmXRu+U2lZqcoA5OSYKcolJUWqy6GBSiwqe/cf0y6WWg0qTdcYWjcEOmvWLFaUoKWlW7VvpkZEDR/mcG9Ejg1EwFeUE0Gma4ObTNFb9ztkHWu27HRdYT4IRiBzQt5lwGoGJiV5Ssr1wbi0D8ekbdjwcAhQTNu6CVbcds6mcjZ0AvExEiG2S4pSvuEccp9ra/1SnB3TDrE36yCoeX3HIUUUKS1S7n6z5kVBQt6x45CW0+GsJUfZGAHZuR6U0FhjBDogydg9bGXnSFxKqmvEk4UNM00yPOzuEfSMDJgAz9T8mBY2g+pR+pzL+kq9fhMY2e47C5KY0qgm7zrCY/L3cU00YLD+sYPVhV5VsW4ZiMqRvqhkAzPy99GYrttV1UayINPr1QDHLNUTj9n83Dr91PPM5hzqFNJcy6k6B+efy/UliFVTrMiprs9+X2pANNU9sjp0XpXDLocfxGZnU26an61tnVNFrwbdimlZhNZsSlNsMAw17al0B8CFoH13qs1luDVBaW3pVg0IkJPpDjvU7nhLl6xYVm9gxVN4WBIfJD8yLVAa7o3MBcNkSy0YD5xMKqpCdk1whFCg7SJjo939/LD86KkhCTqaRJSlbrqgRKqLDRGZz/SOROTx11tlQYlPTl9dl1D1NtnIzMaJUjQ8LQYFwu0ChSOjCkU8ouwqst1oWPK8YZHQhKo2854KCwt0mCb3y/PnmaJNhOPn7wsK85R4TXBHW7YZJKluQ3cPdvMU8TAnvcn2zl55441D2vG0fl3jJH2X6V65jjTo7teuj+XLJ4+b4D4ONbVql5xBNs09sEbhPkDU5P1xDoIjyM3A5ewTDKPqkXT2qWGE72K66rK0PEAHDOfkv9HcgVDNM0TtdGIiLHUOR4Zz83NQKbhV8I6QfGf9U07i+dJWjIgkwTbvA74SJQ2Iv3QSoi7euGSeBjDsCbSJ6OxjfZJRc1/wPNytvJaHxPWC1hzpDatBt7L5NmigNK1HmpEF09lFDKlm5w6ngn/j5OqLs6Rcu+PNWpntwd4YDcVlX3dMJqJmth7fQ3BD8GQ7tqzts4iANlFYeX6HbIwiM9dpSlYxOX1+lupNzeGyMr4NiMM7dx3WjktI4G5eScYnyfCD7lJ+YrxIwK/8Eu0mnGOXFWuWsi8Be25Ojq4NeIc7mkekN5ytSCRNKjpQ10MFwYSYtolBbRit8bFkWcre0pS+aRrfqSV55AmcANc0JpmZVBpcOCe1beHudcczgoeD8B/gAd1yyyuzpLkfcn2WojvGJpsBo9UFHg2AqKZkcngeYlSDE+K4WfBGGCk5rsCeLP/iedcAACAASURBVDFmQQlgToyuUZszZsFVBrG1TC0/uRjYiXO7z2E5Nlr3TDoRPYeTFmBQ7H7//+v1sRR17DxTnj1xWVRKm2REW8+XlPukKCC6gFPnqmCEOzp6tfWYjIFWXlsDhSRJFkk2CS9ABzamOTDO6Dyg7bIsxRml+zznx4Hs2XPUmWlihNfM3KNTU0DX7xgZV90KUJvljfU6k4hM3pImdVily1hYXgcih+0dPYq6EBzZz7CcfvPKiBzuDKuRv/HcYmEcQ2KTO2KPe4/3izc8LmuXz884Y+AcgxMxaR+MStdIVMYi8LnQVTJpEm21RmBNJIfgZqBDgsODmo2BUmF84GppebGmTH9Opwe4IaiDHWPAO16wgGF+ZgSKDQ5M6SBTjDETE2E+QxkLTSJEt7ZtXTfj9GK3vSBoOHCwWTveaLG1ZSoCULr1KINxH/AKghPhRFZN0MFnUCDWid6OQ7LnZj2jkExXHa32BBjcOucyDsSr5VbePQGOlm0QEBsd1044sl+bBXNOnB/oHMHlsmX1qmVjBOhQfWVa8ZiiQTwLPpcdCGh3GUNUQQNMp5LHDFk90qbK1qXFBYqEVuhcKcIKk7CgIEvgl8fw0Px8GYnnSOcEgnm0X5uWcF0nzpBJy2lJ5Ymos3LbVtv04JCAKf2gJVOR75WS7LjkKmoTV40vGhhyMnQU7pWCVs7O9ojy00wpzDg4zsXsKzJ17FdZnkGdKZFQ2h8OiRQEjJItf6ejHBxeEHe8Zb4vY8eV+cqd/EmCA5Btq2g9XTfbXL/D/Xf4S943a4exIthp1i1rm/VBAGxHPWT6fRb5VDlFx160DETkQFdSDJKgX2cAKHLNGrGcUCdBIPj1mo41GyrM1bezVrVRxxm7oY0yirIYWwa53owWMb7dHTdQ9ud+LCIMnSPOxE49hy9h35SgHqKbL6IoTn2pPyNeqnZRKcve2Zx2A+Hs+G8lWtkuKqfTyf7cXlQi2FA7m4TfTFeUcw5nzpU1MqnnsMGQ+X5D7tLITVsS37zrSyhuOkaC56AdHinXcUquzzGwUz4/B8oje8Mw5XijsqbWKHjuaAuKNxKSMs+ItitinO3zB2Yn+2xqapVFDXUnSOBz7RhvhJPY0CA5qQfPmXbXnbua1AlR26VuPN3BeSFQMtyRjgHOTVs1rcGz0d2ZaWNr4NXRq908Z29bN2NLJJ9vbetSxwNKYB1rqrAabfm6kdJAHqzpQacbgtKY5Z1kgt7sag/Jga6QPg9KDSZoNdkty9moy8alLj8mVTkRiQQnNHjRDN9jdD+Q5K8qMgMHGVGgo0K8HhkaHNX3jjO3qtaW2KgEPyc5cJd/FOLFkOj0aRCfzFAo93shEKCjii6yc96ywfluM/RxpsO2gCM0CPIBIZzrGBoelbb2XgedSd8pSDcL7x6ErlDn7li9IFFHwe/gnBHsESC6HRb7gsCKoZD8zh6UjyA/D4+Mahat79fvS5QQKMUx2gS0yj2g1D5nAiSUuLu6+xRVQsWY7yWwoVwG7wgEamRkQvcav4OzRikVBKitrVtbixGvxNYwvTy3oEDG8uskGDfDNc06M+uGcrUdd2CdAzzAhH22HAdrLx27TbBERybNCgtLvdLab/hVCLyV5mbJovLMM2H3OyZY2dER0SnTiRZ0SKo+kWWVfhkNxqQom64sgnvUj9HziUnPWExFB+uKsgSNn5FQXFEGnE9lnsiCUiOq+mYevEPe//79x3TN2LEfJ1Myms318rxADLGbDJ0lUTFjRUB4Z68uzlrhWR7sjkj7sPHVjNbQoILRPyhMUwJEBdopSRH8mLE3kM0NaDCVX04CCercE+i/6WI21Qb8VY7ftHyz3gimK/IZUWOUrzuHIjIaThCzjIaS8jgN545nokmq44NBcVSJB9VwpCQc4jP7mYaEeCwsa2tzVMJFB89Os2Q0wLEfmNR6mLppnLdo5wHZPngnpkkO4XJ1V7mZ29yMPSyaY6J/83OboWhQ4+7QcpGPT/n1eU07OF1OaANwjcMTEYX08rJRDWVkQtS0VLoI1m/m9RHpmtp7TPJ9jGrwq/bEeMiZJDswoGUaBgpqVhpnKvWAohw4IVR/3fLwPE+FSieC2smB7okl67o3Js6CScYEJvBvMg1QVL48GtWNol1GTW1SWlao5YXU65iNIbCf5dq1lHHYtCojuDUT/4MsjREPBA2gSdzzbJ26NYQ8M9adQRByZwyuuO6dHRFpHYwlsw/Nxo2x17lmkOyQuJeInFYfUCJ5Uk5f5JmmCekfi+nPNy9wSpMuAr7d/NbB8dwpTfK8KdXw7qyAopIPs/3aERYJR1RtmUnjqROEZ3o37AHQGyan82xwzhhmnm8mQR/rhIACwu3YaFAWLarRIA0ZgFWMj7Cz1VIuhO+EU0aArkRZJ6sDUWEdMAeK4JP7B6lbvqw+cQYMIvN7CNjdAQ7PiwCHfUCwQmBp51DpdQ4bqQScD2inWwgRww6CA1La1t6tnVElxZRHzT4jwAFJJdGg5ZU2fFNaE3VoPHemWxMUWSSL/bvjQJv4a5cqfwJHYm2dJQiT8KSzf9xsOtuqpGVNhI0wJUGmleIgiFhRHdCulEyhfvdrUbsd98jxwZgMjJvkk/I56DIt3jg2WxLhd88emZDuURDILHWAtAQrlyLgk/FgTMKxuJRQaZnD5PBJ1zVFJ1Hq2uY9UaYCgUP6H7TbKOXOHKzPtE8y+b1NPkhKKbNiu0EgsZuWrJ7JefgMCAmCfTvaIjpSQhN0UBNnwqRKjqAz6/a/s/DtfEeyu9nVOe0E4CE4VMJID4/MK/LKvJIsYTqZ+0CFu3vEqGhHYjHVVkKnzKztJAGEtVick2U04yL4wWSLur0Otctoc4Ui0ljhlyUVfp0hOdWhQn+TOCZOucpNMzCItymkpf25S2U3CZGnfNZ42lmew0Q+b9b1AZ8W5mapZg1BDWMZuE8yECJDG2XC4EaAD84G2Q/XoyMcfAQe5m8J/PgZAkn8P7o5ODWCR16UtkGSjWvh2RyJ5+q6R4wVhgmDVuCLyZoaMzTPEjEJJuAIkAEy4A9j3d07oIYYQ0tdNnWjKoITjmhbIRk0pM1U9VoGDBI4QdYFMp1LRoMzVVLwwWblAPFdszmAb+GbID8eCoYT2TDOjOyY2SsEdTNdG9eBU1Sl3crSEwIty7sAFSGD5xmS3WhpzcWxwZnR9gtqQsYFqoXmxHSdQKyZXR0R6Roz2krGCJl1YAbZGQifKdA+T0zW1WSpc+D3ZEMQA188HtESBa27FCyoORcr/+rEVIVs9ODhFulo79XnsmTJfO3yoj19794j2q7MwV/imDEoOrwzi7KZT0m2PFOCFco2PA/gdHhNBCCsJUorOGZKN6+9cVBlBGippnWftZSpY2DtUjYkgGCt2U4tgtapAhzWkpZW6yokJzdbDTXOmvXrVmFGEoE9snTJvEkBDmKUEIC5R3uAHNGdt3Jlg65XCNCIihEo2YySThv2GMHP/HlVid+xVvhbncK8ZJ52RrlHiLBOKZtRsgIFoiRGgN7TN6jrUIckFuVPCjAHR4Ly7IEBkTxTRuU9k3VbbgNr0szssXY4xS66fp4oYekgYOPsjC4tWaNRH0Y+ASZYdYHRSyLgqC02SPFsDtAldG2M/TP6XdhJN0+Qd/Lc8YiWp/g+uqQKAzEpzDat79bvzoUPZK+VxA4UDzSPAB9byDvhXVoUINVmQBwnuDUz08Z1jtx0+3o2zyXTz7KO2X9wCim/s07gfpGAZJI08D0k5rvbQ9I1jl6S4dVYDowldCdjiGn8r7tb2QEZTLfwZD9uBCTNHWLHWKvYMYKbhSVGiPIEnqt28hkrxL8gFI+ERHpG44I7JKmAe1WVD+Dg0XuiU69nNKZaPeYvk51Y7AyQnKo8AnVDOp4ywPnfPKqBIIbhmBBKCd6JBOG6mCm6Xg1SqCUSmEyEKFuZl5Prz9LghhlWVm+ixJlDxYZmJlX7YEiDJBYATotzk73TUTXdoaJXUUpUcSnwR2VNNRFq8gVaRAPtl66eATX4lsA41awmvo/sT7PhI+1qeBFVw0HgnOBPNTd3qRG3c6SmukbD60nPYldCaVe/ciJwNLM1GGS8OA94QjjAzo4+RYfQ8aF7B2czk8Ac103gMtA/rErO1dq9kBxSyuX39A4or4XrxYnbeUnovMB9MZweE1SabpqYBjio/+KAuBY4GO5yrj4Xas5xj+ztiuqgOoOwTCZ7GlKmR3J99MpEpQAVz0qzSXFGkE3bR81MlrpCk+lMhKKyri5bpQJSD5wwQQdq0gSFcD9ACEAOyE6Zh2W5JbxrAlmdttszqM+Jg/eO0jXPQUvTXk+iI21iPKhOgwAAMvALf9hjNIdyc9QY00I+U8CZbi3BrSEQQEOGNmtKm+mO114/oI6qcWl9YlJ6uu/jXDr0dWHt5ABn3zGpravQNWQP3iUoy7LGBYpuIJjG82N92WDNBOtjjpYUA0pNoKjdKl19cuhQq2zcuEyn3LsDPP6O50hg5W6Lx5FxpJtKjn2grDkQomPEcCY0SHDImejTpHLuZnKiNo3CnhBgm+EMZv2ozpbC/YYVSjK1aX5AyvPh9s105sm/x1Ye7wexjGgQvricsiycDKcFPC6yvzsqA0FTKqnIjennyvJM0sh3pwvcU6+CNcCzJZjhv1ULi7Enqtg+pMRukDqCZuwOiYgNhEFGLJ8qsWedki3fA5pD2R9UMpOxJbN7QjN/2iag3V39GuhAqLflKsszVCfvQhds9YPhzXs6wjIUQazPQGd2dpSl4s32nVqbxXeYcrr5x5SjTICjXDdN2kGHYrKo1KuzpDI9DHggWubkZF4PgIBBiGjKYFxIU29MUMiCv8h38f1cB9eE4nZDCVyvqUtUBE6mi8p5EqlRYzpnNv1nJ78Ebjbd5y3Kk/77MjvHlOee9l4mn5v5LjVFfh2OmZvt1VEJPSNhfaCMZWBUgg1mGOkAAYrJ4gzaROzPijbijMrzfapwzAso479HIhrgECDxd9m+LA2IbN1xqnsHttOOBG9cSYErq4z+TrqDDTyb0gvvguADng3lFrJ0sh06PkCFyOKnQ0i0HKUKu7ZzZ/JVYVwgA1MmIHDINAuxZ4H8B8eDDikcKARm2s8pMU03mDD9s4mqFhBoAygHRoPzYiRfe/1gYsI6mUBebkB9CeUoDAuBX1VViToYggO6HjDCJsjp1nujFEiWDjEWUjYDNEG+CorypDuULb0TtPkCsdoAx6B4uBkCWN4v3x3wxmSLU6YieN7XFZH+CfP++Z3O2grGJScrLlsWmHEO7oNxCJRhzjxjlepfEIQwvBT0bPXqRRqwpTuswwDJIUgiYCbAU66PKuCKZsQ4ecoxlGJwHHv2HJHTt6yadfCaeg0EYiBGG9YtnTZIoiTGNYB+QNYlAE/XrYeD432AttiDoILghYDZHeAQ4B092iYrljfo8yTYoXuQwM2thwJXAjVwBpPy3TaQ4eeQlymPgRC616adFs8gziWL52XUWTgWjstrbRFdF3AmyGqtYzHaJLaM70p0tPEoqVlm79mWP9LZF9awaR03qLihGYJAR2VJmVebGGY7zBKdkldaQjrjiu/G8YAIUWJlrhXBVbaDGJo1h92MKUEUHZ5lik4ansV0BwEZCQ9yBThEyNnsZ9AXZjPBbzLl6CoNMLl/SpCgIv0DI0pk532lQxsJ+hlpQyDP+2Sdz9Z2ZerYp/sciNKefcekorzI0S4zo2BIXHW+lTPjj3Nop+doVAhwmvriGggw0gMUzXayKXan5fDMfKr11coZdKoIBKVYLYLRiYhBAPF7dl2qflI8LjWFHmmsmL3ivvt5YP86hyNysDssgxNo3/gkPydLOT18x3DIBP41BaA9Jriabtlgmz0P0kXl4ISWcMSXuh3xZM6M0XTR8osTGvJgbB3YzZK2Ms9chCUqp557EqdHmd9J6XHzIpN1OPf1qRKrA0HOfH0mq+dwX19uwGQR/aMRLS+hEUB5ihkuPo9HhoJRM03VZ4KavhGYUiLFeSaAsQfoDPcIOkNwRHdC11BYXwbnNGUq0TEQ9rlOfn7J62NxgQLg4Kry4rKsIkuv8VQcZDsEMzhyWl2p/+LwLa8BQSrT1mr0PAhWcOTUdnGCfB5HoJo6+bkaCJhNJ1oSITipqGDEg2mvzfSwgRNQLaUBnFlNTYWiMK3tPSqYZvV8Mj0na5JsjyACBwmyBC+CcgctltaZ8TnWBGua8gP/z70fb+7SoaeUFDCQLEzKf3yOdm7eY35etn4HpSsMkDWmvpxcKaqskSODhqugZQIGSTrlL+2U0QwopqXD+mKP1Jf4ZV9XWIZCBDemREFmr6VJ8Wj3y9uWnBjg4JwZu7BxY6NkecloozrZm/diSzhTPTNr0FTJO8o6SA5J1X0apXsIUbEeGRmlvCUqNwBPgCAP5NAM+cw8c7PXQlmI4AFkhNJjKvpo3l9UXnhxVwK923fguL43+F2pB6MQCM7JxDl4lwRQcHMWL6rVd2SdFusBDo4tSxHE7j9wTNEkN4LJ3tBOr2MdOqWefYANYg9ROtuwfmliwKpFNXleoKGIJFK+yiQwB4Z/vS2snASUfiEUY3M4QF6S9nmyVL7hcoGAOGm2y27b8rg5R5KnY9TVzTwpBXDULsalOl9kVbU/o64q1iTZ9K72CWkfIsumXG/WjmlOsXbbOFYtndBxxR/GjYq24bhCdhZZX5c9CaVOt16x322t3RrggFDybng2rEPQv917j+q7ovwHIZ3SLGgee5vSLGrmBPCs19TghXeGojcILX8znZRGpvZnLp8DvUHfBnkCfZZIGIQiDnIV1kQAtJN9HZMs+cPxCQ06aEiwvC3WjfWpc/WdvEBQZi2jC5PpmdUYl6gH4nCy+QdZEgJaKhOM1qDUPtcDe4g44R+OB1W5G5QPakhtoVfJ6hZB4t+UwfCtM3lFbL3TRZW8rEQbtjNWQCNAG8jobtHmMwN5Oh+2UJg9iz2HiR4dBU43l8bpAOAFJIMksxUzPbfZJJPPnUCGnM6txHUnaS96ifb6yvP9Snoag3PjTBMfmjDIC+eGcMzG5fbV4MBlYZBmbpYMjEE+NkFWfsBMJQdaK6AnU9BRCet5KF3x97R6Q6ZLPD/3c3Vdn1H2FJVTX1gisrDk1AU4OGCIxJQjaFHkIKPCwINOaMkhL0d5JxhpMgoWNARNeD7VlaX68Mh47MgEOpRwRLS8AhHjZDA4mWZAOKLBwVHlffDfGC7OQWuvDto83KpzneB6QMykRX6mhe3eZIZTYeZycS8gVwQvZtJ3et0eroHNoXV8nGUwrGvGT0lPO5IMDwQkICfH8Co4t2bvI0HZ19QlodxSiQfyVGqfjIeA1ZKC+TcBr1GPjUs8GpF5xT6VxEe3Aji2JMcMPOT/OVB53baQzHKyCUFEj46QLaetnHZ8xJwND6TaUdOOjaMAwodHw70SmBDQziXAgTMD4Zj1tmnjskTWzLnIyrUlezyolw3XjKAXojnvhP9PJcG/sfOQrhHWI4ctd3LNBC04N4v8EKw3t3bLsqXz9Txa5ugfVi4OgRBBPh0oyhcaGVPHqR1xToBD0Mx6tw7UsgQp9XL9EI3NhGdKXieuVlUGjsYF5IYOmP7xmNMBk6WIh3a9mBTZQcDtORyb64ynMXssie5o/OAkffbflvxs3r/paNV16HAotLMvFpPKvLgGOOmSKQJ0MnqGfxq9E8oIIod6wuqMdGiqM/cqOarGXJdek6q6m0tVE+ggEJBR4zF0T3zSUO5zVJDM51LXuZZxHDvV3z+kCY/t2sQGYyt4f3Bp+CyBELpLELyt8i/diJDsU9uy2c/YOlNWXGyG284EKc11Q03zd2g6ob7e2Fhv/KCj7M39EewYDbBxKSoulKF4rhwdMnPKTHcUnKbJQ7On9Mu2A8950IlV5PhrAmcCbc5HAEwMrJps8N40WE1OICAxoty+cV5AVfvnelDqbOqNyNH+qDSU+WVhmU9lUhx1jVnZfHsN2C1FcDRQcC7abgBDVLKD3ZIbZ/LPXe3bjhKVcSjJwW7m3EbCO9NzG8lvsxMs4jL5+gyCdLLXV1EQ0CDE1IvpmDIjFQpzsjQqxQgV5BgtBz6jGbWITvZW0jHDOUNRdXomWDLkYt1w4biemwnjHUMhjYI5pnt+7CkCKIUABeVGoD+v1BaZzT/Xw74TyhDAuTrXyTFKJsiJKteAsgbZD0gN2QREYYw1QmY6PbqhTi+B0hEbC05PS6shpkJOposlUz6GDTwwRAMDo1JTXZpAaUwgYdYNxolMHONF+zkOMVPjYwNezkPAwr2AbmDQ4Vycanl21kjnSFReaRpSkSpQrgjZLTPPtDU7OdvMcM2NTD5tkRgKggeCQ64PqNnS6/gkhPMtC1BqnrwKQHAo48A1AoafS2kwk3VF8Mm+5r0zaPX48S5ZUF81q3fu/h4yZvhgTUdaNVCC/4AzysvLVuSQddrbOyRnnrE6MZUb5IQ1bEd3JFtI4/LGjkM62ZvWbq6TbDwUDivaBGJHUL90KXpGHiWkggziDCE3KyIRjWqpykyp90uEoZ+xmJYsCJpAoFmLlDtxQjwHMmrjxI0dBBkiWOdeQI3SoZjYweb+sLQPmWGHYyGTqDEgFSQVxA/OjUXX3KR3m1DpynH0ROzPlAJmO15sm3iiQ9USTw1yow7TIX2SDXMOpjlja1J5xpyXssGxvrB00gmDho0i+KJdUex9ylOMf2DBmvM67ceaTJqkzoRX5rr5Pw2UdPhwVFvKtywIqDNzppsoRWCqGIN3wFR7xiDYJhT2TlFRgZYp2esgeghSEsCC3vJe+S5sH+VGtw3B/ul4jfFgAtXLZE+cqs9YW0jyyRqjtJkuaeBzkNuPtQ9IU29UfCVVyklEyoCna0o2k4djWt9u1wnPdCbfqerCzsw+RUpUj8nx3/hmfY8mmNGZjLGwrK8LSGX+zKXGqZ4ZI0ogS+dl+2R9nV9FKU/20ADnfzPJWNHaZN5gso1Ebdr1386TtkbEieX0s6lELjdYRCBExDs0buZpZHIQB6kuAMJM8ahke+Oyqsaf6LTJ5Bzuz6gxcWaX9PePyJIl6OTkTgqYWPzwX8hsMbKUYIDvyZLUWOw7KvNqK6WqulThcIdPq1k8nA9QBEjFmSoZ2/IDCsXjY0Gd1WIIniZoTTU+OEH0UjZtWKZ19UwCHP2OSFTvncCG7A9jhyItXTsEbKda5IvAtGc0Kvu6o0JrpOm3M1okk7oPjQ8wbbzOjCCu1wa/BDg28eecBE4Ip51Rf6LuA5nrrt1N+u5odaazZ7bk7kzWlHW4OH3QMDJKSLq2RJnJOdyfsfNzuH6k841mlmgwAWqSk50tvX2D+gQpKzQ0EEDnmtJTa7eiKsgZgPaB0pB9E4wQxNC5xHpmncC/YQ3v23dMgyV+RnAFQglXjMGnmsHqBPhRLRGsXkXJLEs78VTnZiEcMJXbNTbCyaxT16Hh7LQo3wc0NDXAwRcYGD6kSA0ZsdoSUDpIlI7+lbFLb97BPbD2zBgI4xTXVHulNHeyirAtG+xoC8lQiOt1kFmHZGqWsSEKu8Akc+HODUx1H/YaKMcxPoPOLsodrPuibK80VvqVaJ/usAmbXZP2MzhdtLx4t3w/iC/rRXlYdZW6RsorimXt6sWTAgiaDvgbyvHMs5tJhuJUvhlsqB03w5pevNhw3dLZON4HvkTfR9AjeTl+iSkabIJBYkn+jmATVsNcQSjL3QnCFaQcBHrtJFy2XGrfvSKB4YjUFYohmE9D+k37Lh1Oz//H3nuASXZV976rUlfnnKcnB00eZaGEJJSQAUkGIZIQRjbBAYONs98FG2N/XIM/v2sMH37PYCGRBAIkQAEFsIRQnpE0OafOOXdVV3zfb+2zq05VV+qZ1rXufffwiZnpPnXqnH32Xnut//qv/8K5GZlLyuomv6pta3PZszy0avT/zw7OWY5f3o8zsUhbsVgpK4e8XKJ/o1Cwmg2vSGe1RzqqjaoxE+dMJixRbF/fqDotNgWVK7Ik+qTypjxYphsJDgebl4V3iXLIfbs5BRgpegZRpgyJtxQNBws127J0uECgRrm4ClYg7sjRbl34bBxsNLnGQZn/0ahGYRhidH9AALTUex6l2QqJks92uCYQDikfNkq1hki3GN5QrpfPZSBXHh41MvZKJnY69OYy1VqVYPpxppwgzrMIpiUHMmZBb1xW1HmlzRG3smPAGJFmBJmCaAtREmezFCdwsfOfOUDqB4ItzgEE9bP9Hp4NRNAITca0io65WFFZLhs3rJCDh0/ps0Eexekm7cx7JCqnmolonGuwKYDM8G8cHNAeHCPSU0RyIDyXXbpVNzZSXzgiOMvMd1KyqnA8F9L2C+ecs1LnDY4xlS1NTaRzk+oQ8z2awnAUjiH6aqrEKUtmXvM8ROHZcxq05tBwVIZmyezY9hqWAGqQHHcZ7mLfT6nnM9tJMSEfQjoMBIUO3tXoMTkTFTQahLp7PC7dU0DKlNAb5WJ7Do4RZGEXBajUW3B4QQbJwWvEyTHK+UbBvavep4KA8BkXY/dUNftoj/L2QAMhH4NOg9bh4JDmue4tFzgOq7ldECF4ZqSicYhtEUU+W1PyQ5ZwIoUZoEek3glQCvX0s/Zld39MeU84yCDBBlEz8wcEECoETInFVk+5b1dT80ZQWAUcl9d6pcJv6BOaahRTxk35v1arSUJqyhBr9C+qISYB3HgoLvsGYpru3NLmk4bKhUhiCUO54JSUg6MG3iVk5zxDasK5jZiFY93y4JyfbqeQNuW6bbjSVfYOUtdwdSFPXcNJS7nvNvP+TMaw6LVd8uVnfn9ZpXkOFJ2dhlkwfrphmbSWVRxd8Ow57s+S91jQGLrNLV5prT673iwYWxq+kQZgkz+T6IR0FQJ+5KezyaAw1Q8fNg4I6aPsI3sDtBsHKAB8BwxRvvJ2EBjE0dhkEIPLQyWmAQAAIABJREFU16xQ32/CROCgTVr6Dq+gpVFGx6aloaFaK2E0Yk4mNYLH8CmHwufRKiiMIaWlZ1MmyjKiTw9l4jNRj0SoIHEMjTvlmpoLDvmThoNWR0TTWA5p38LJ3DMbkScRk9WNfmmt9ev8cht+nn/nK4c0lXfdtRc6CqVLiwPwrkFCEMCDl1VIluBMDBIphN7eETl05LTs2LZOHYfnXtirCB/OLegO7wdHaPeeY5qO4D6qqis1tYfDc/IkRPd6dea1OWfApw4NKBEVWyqCSOuS7iGtnAHBaWqo0fQsiBF/UrWH0caZQz2b5+VaIEFo6OAQmQomU2jB79gYDSF9Skn85+5Yrw1Q3Q6DCrL10w4ikGo8aN+jrZRSdHRJbFfW/HCl/LGd6NdoKgz7nGRe4VCg5mx4MvBtqGaZmhflrCRok+NspJbEamZXOnhzl7IXtc/OwPBdilrb+9OUVkLC0bisqqfKChqBTasUR7asnAPjj+3hnUEIp5s70hCgzVaJ222bTGHBoPK/SEdC9IUkngtVPpO5ne8zzFnmvEpUFBESNe8lIfsG4+rguDmwRgbA4VY5VU6gOIpyneHeboT5RDk2Fy7zaaBtC3pwTFCipoJrPp6UliqPNqHlva9qAIEpzfaYytGojMyJUkPO7TB81tI+XfhNqIPjrqJK5XWdDcNCgLbfDTfPwudgcNMKhznyfgWuQbRkIwGt93dSPbbSKd+1Wfi2hHU2FJexqZgqYWoUjKcZMO3gm2p9UkH1kmMo3GzyUp7RyFA7ucdF3F8p1y40foy3euaOeNKWViSvz5y4xfVY0NrCYXVnyVUd2dOGNAJGAgY/IlTu/DCbDdL2dFnGkeDdqtlzICuqGew75ufaW6lnSKMLK6CWDwWwqrG7dh2WHTvW5e2hpeMWj2vjRlIKbEhJr19OjUVUR4ayfRSrIcHVl3tlanpG0ywY92A5fB+voiC2iuZsUldkWvYOxmVolly1IVda7g3Pr/lvUy/uKNMavoU1WHbTse+AOYWtmKOij2JQT1I66/wKB8PtcTs5lIyDVOzYvk7qG2rOuJlfPrMBErJn3/FUZ+zFarOUsjHYtcefOKGQm2l3YKpfIHLTnXxMHd9NG3F6TQd5xhBFYFCXDeuWqwaQ7V1HmuLY8T4laFpSMZ9BndqWoBM9swFiK9hsQD7horFeqdzKLAU3SINF/wgA4O9wLo4WPAnegbu7PcjevoGIzMaMJD9cFt61crOcNLmtRFX753AgLWfGzh1b8WdUjc0iU4n7BbybNNfCbf/MtSlHBzUx4T/oCXwYtGlIU1F+PB1BhM0rFUHIEKbrdMDrsv26A1l+pbkPWxnq5ktm3x/Po7bf4ePYa1DsgfQ/a8ak6JISj0a1MSioZV2FT3Wgiu2b2CIQvg0bVug9kZpGlbo8GNAqOG3Y2NqwgOMCygsHhjkHuouoJU4O1XAEbmdjEwrNe8MNHNU5TeqskDgq4wrH8/BIXEbDpsedBndq/2x7ITOG5n25uFyuvVPfgZ07tg1Tjr2da8Ad9SWN4roRG00/jcG9TRoeErJ1ShaTYsXB2TcYkXjSp+gPLTuW6lAH5+HdI0ndYExHKte108qBlu5oprSb3Z8+Pe1NZiZjluzaRMfhuBzvj8jx/nnpG43K5Ezc9EJxbsMumoYanyxrDsiq9qCs7SyTcsq4nZ0gO2+7lPeXnYgyRke3+xzjmjVOKe/b5E8DHlSM/Wp0zvTgWdnIiVhJLynPZTF4r/PFLP7DR3o0TZAdZbCwIISSwyZahpxpNylSGkCupA3YXBgGyLAsajYEoH8kyvMhAdw/ztVLLx9QyJ/8Of2xsh0i27EagieRmr8sKK/2RtRQU4Wk/gTEXR+pQ49KyrdXiyQi83L69IC0tTVJTU2FjAxPqDdC5EYqwgghZsYStqLBOuG5yIB0Wu6dipvGic5Gpl2hbUTlmrB2/rHhqGikI/LmFO05pFAUT83mQmTkScalpdon61qMk6MVNwq1GyNNDy7llxTpJbbYeQVyAaJBGhCHY6WTsjzbNFWu+7A8rd17jupmhDQB8whHlLnI94MAWgVkc35MHXqE31av7lBEhXtjPiKLT9XWiq5WRQLp2I6SM6gNjgx8Hs5lozFcDkMohtND5V2+9KX9XsYcZ4lKGCrLuB6fYf1TOLCnLyJDcxQe+FKVceYdmy2CKWFKuJ2o22UeUtWgbiKf4wBZRzk1S60MvyUUWtuYdW0NVh25Am6SMTI8KONoENSqM+UxVYsgiMaRWvr7M8GuLQU2RRb6qHpPxqnHGawJkrLyapVNPq6HOr/9I9LS3KC2xQZ5BF44tJp+SjWoTc88bAiSAvBxCAZ5/9gp7A/rCttJStbohJ25TXbPdStZQSodJ3zrltUp4nq+tWlR4qEZU7HSN4U+m3G4VfecghlsjqasjBO+cG+3BUSF9yYzdz1a6Vbhp6QfjSO60XtVTqBUlKaQneF5KMjB10bvzd2NfrH2Kft8dXDoJm4NlO11YtZCOjp0/9xukNZLV6fHBYEpAcxZnIatbb4249rOZLZkphRaknJC3Ckvw1PYeyIkO4/MysBotGQ+C1/d2VwmF2+slI0rKpS09nrcX/b4KSS4yPFTQ+woRQY8SakKJGRzq1+qg2cG1llOA9ELi5No5EwXpqIu3UNaNtveQZ64KoUOWMIlEC+Rq+EieGRuliaJY6ZVAAJgddXa8qCqulw5N8wHoHzSXlRf5TtU/6JvWCtuQGZ4DrNxGKNMk0RLKqV6pbK6WvpnRPYPzBudHudc1XRBGp3PIBZV41P1zcjcjIyOTBh+kY8S31GhDLWqukJWLm9XA2FVjXFgIS2PjE1JPBpXojJ5etPXKf2e+qficmzcKFJrObjX6BpZCQQ3MT01dxxHnU2Hxa49ZDwmxWlTugCVVJdA6CvzJGRqPiGrGsukriKtTUGaDk4UVWJUDi2l88EYmgqVk2r0KWclbeQWIDtbo5T9edJIvHtE3WiOqA00D3fL+edvSJNenQ8pEpZIKAkZtAnCNQ4QY4BzRnpNuWI0NU0576YiBwedMeNdIXDIs8Jbq66q1HnHNfhuS7Iktcn/bIkyThXpQThQODeWKGrTCq/1RSSS8KkcBSW4WgLry+wjldYES9tQt23N7EWVTp+7g7yUJpgt5c1AS4xzYu2zMbdG1A0H2yWe7GyYpnrGoElpxeHsa9g9YSnvT6uskmgvM//jWtGKE8JuvY4eRE1Gs8cuO92PEgmZnJxWZ5b3CTkcu4NT3tXVqho5ip5ZyF/3LePI8b7ZEOFmbdm0WiUB+BlcPtBCLf3fuEqDnzNJ8+daF0gNwJujmhNxPxBk0uTFKlEtlUFL9UdB28xYcTBuvE/aJzCf7B6cejeL3JuwRVyP9JMZt4SmqrZ2BKW91lQYv1GP/yVIxiOTMXnqtWk5cDqUSnssdkB50dvWVMgVW6uloebs1BYX+92LOV8rZpIQikWaK0TWNqGovJgrmHMx8kCzJ070KqJCdUCpTRHzOhqkgI716sZB+bgbfs/1Gbg/bITbt65N9YIiIobkB3qDkfQHfHLOenOtQodFieDKQC5VBWefR2Fk0wsoIOFwWDZuWi2D4TI5PoaqMLL3XiNmprwuY6xN2So9pqhQS8iGFp/MjQ5JJGwEDCGeAmN39w6pQ8bGRhrEGkU2MfR+uCb5elAr9DbcyBLf2TeVlBMTZjOBY8Dzmr4txasbjNaI4UjYTQ9nR8W3vHFZXufVSoOh6ZgKpJG7tgcl3K++dkR5JB3KOzqDCVRkyvEsVKPt239SUzE4ALaVweJna+FPPPf8Xn3fONUqT+Dz6oaAM5KLmK7VOfMRLQtm06B0mAN0BfVkWx1ovxWnBQ2csdFJrdRyN4iFq0X/tsbGOnXstJWFEQXRl8gzgwJxPyBKRPjuFh58h6lESsr+4bgRZVOCr0fX+Btpb7C2h/uz92WJq0v9Tku9HmOHPeTeDJXE/AXl5a5aj2xqK0sVX+DcsB6xOaAhBDdWDgMRRyrjrNOC08y7xO5gF+nhhzMLeR6HnUDJzi3LzeHfBEFLyTuD0wbJmO9AUwtnxDjloNSljRJdunun+A+ky/ZPNGgOY4aWTbG0XqFvMkgf1BTjjKujlEhIbVlC23ucjfZNaU945me94R2c7qGIPPrSpAyMGQXhsz2Wt5TJ9RfWyrLm3AJvZ3v9s/m8TiQHmg36ktJW7VGEwfYVyXVtNho2XhY0irikgcLhqEL0GG4gfNovqEDZWW50TOypyRnVKEFojc2zECIE6gMaAj/BVjTo/VL14/STUd0XRT8KQ74GrTF5ZrgR8Zj5k5JeNiz0ZlS7wVMmuwcSEhPTSsLkoY1DwfiqiCI2Uqs/kor8JBMxzfXXyJysai6XztY6dSq0Vw/3mUjIiAMhM45sYERaRO9W/RTRQJsO4j5w5MiV98/5ZSwkRjuESJk+Lk4vlUKbm43QqIag0sXS6tncIRqT797kNOAElXRfi/vGEaTyzIojWqLk2cxP+1neBUaZVBAjeeRor2zfukYj5KU8IJiDxMD9ovx7w4YuGRmeNBwbp4Irn1YIjhDqw5QJ45ziFJO6Y/Mw3cHTTh/vmCobNjoUktkkQPB455CMWV/wcxrp9KwpXsUUVIMFojOf48AxZl3YKisbhdsqEdKWIDdpfkRxR3cpx7PYtTIS5u70WIkbbbHrn8nvbXbf3k6qwhR+TjymjTu3dRgnh6CFKrqhoQlFiVmDOCSsR7hVpMp5v8xfHF0VKvX5NEXZ0tqgchXYItA3NyLJXNqHzlRbgwZUVCjaYgeLrGYjLgSX8URcjQ7XxG6xZrMFBLHb6gQnkmon0VciMGHOmmIHgy7hsPMc3G82WoqNm5xPqt1zU3OxIUoSTooQ/xRymLjG9FxcABMQvbWabSgJVwa90lLnl+oK9I6MPo5qIHkTSggmZfhGPZwU1ViSwVOqkIu9b2FIN0SqL8NWEtkcsJM/TkG3rrRU6hopQpkZinzXgPRpc9H9o1F58NlxHfSlPFrq/XLzZQ3S2RRw2kC4UmyO/kTx+0vDwzZVtxTjxwYIVwNZ7OW1Il0F9ABwYJDPxxiz8FhEECvp31FbR9SaVE0HFkUxyLPY+FoHg0iD6AdyG1VThRwTDAyOFpsL57IBLNWhEXrfiMxMzxktlrKAlrS+1jsvs3Ga8Pl1cZt8roHeUxwspwMvi1orRsjzx/kvLjVlSdnRVa6ERus0KMlTuQCWWGoacXKwAfb1jsjadSYVQoQD0ReiIs5dZ1e7hLwVMpMsF/EHVQgSyXqsDSkrvbs8a0+dXQcBsFwNvDMcRI66YFLOaQuqjLk7F25Tdzg5kLkx2AqrL1IBOt+7YhwQUQOFIz2HMT5nA+Jpi+scX2wuEN2++uoRTSnhNNBp/pVXjqhjDYLGO2Ee4lgawq95L1YJGYeGZ2czAoWhnxhtHLKdPeOIj+j8oCILo0jZLmlTUCMqD4Nl9AHyZ6QmVICSVNhcWDeygaExJeCzoeFI2eaOzInhmbgcGU1qryBVKtZ0ZWZq3250xv4ttC/83p3yP3Pb6r62QRjNvaTpBHltf8o+/9fcnwlSzB6hKZNoXDpqjWYOwnDYA1q9kCZkzlDdxrOwJkF3li9vc1TaBzVdRdNhdLwQguR846Bmqk/jhJCy5BzSv+vWLJPOzhaVpMD+ct2WZqr70o2R+D4a/aracjAgcxp4RmT7tnUZ8w9bCnJUW1Ot3B+ux3oiYLMcP+YffQKZZ5CjcdKMuF/asaAfFdpbVLxZaon2i08YdX2yAD5NqZrDvt8ZKuV65pXTyn47HUKdP3NlsrZqKnzS0RSQ1R1B2dBVLsGgTwOtmkBcti8LqvDtGwmNtE/gkIxHU8023Yvfkho52Rp0M7Eskz6tZmg3QM61L8YsWFONpIuTaiRnhHNe29VzajqUkJ8+OymnBo1U+1IfkI9vuaxOyoPIThsoj6jdlKelGeYZz+66v8xnzGSq24202PjlujYpCPWOfUnZ2GwqqPKRrlgwpv9OnRIv2cTIN78eh+msHFKOARA9CraF5MwZT/LLbIKmKeWZlafnehbmWt/AmPYSovS9LBiUkbmEDEzFZGA6YZAUj8+UVbvYWnZzMEgZjgY9okyFklaPJ+IyPReRLW1+WdtiFK6LHaTrjhzplpraSoW1iepJjbCpgiCAoM2Fo9KxepVMSqVMhVC59mjFFM8BFkAaIHvzstU0uoacigieJxI1qtmGOIjhSmqDu3aUrrPE4XhPGEaiVdI5OJi26qLYcxX6PQ4ODgH8KTRmcDiWWtqesWFs9x04IZdctFnRSCqkDhw4pZE4z0bKCOedUnHOB12DRAqHAaFACKMgOGwGONlsUMwX4+w7lTpO7yQ2LrhqODV9/cOaNqUfUSl9pBgrnC9E2thC2GDZLOELcX/A+6i0nhgXVbU2cy5dcZLizDiRvNpQV0CIA8LzpWyr5TS6iivcc9stxJbR5y91DYfM7Ao0C82/N9r9aWVP3CA2kO3piN5V55WNbQEVRsXmTIzPaLBH6T5znkIC5n9NbZX+HccDZLtUJXP2Mew5wo/8CfeO+YJ5wbFBPwfisuHr+RRR7+hskcmwR471zkh3/7RUVFVqpWl9tU9aav3S1VwmB/YecooHzEtFDsEqMRNMoiDPgWNDChwnGgeHqj63qCrBHLbvxLgRCFXyuHKrTIsN9hNbacf15sJx2X08JK8enVs0gNBaH5DzNlTJ+mVlEvTF1P6sbAyUZC/Pxu6cyWdTVVSWJOY2rPkWTbr02rXwMhakUft0L0hDiE+7hqlru4hwuuE7Mt4PvzAprxyZO5NnKvkzO9ZVyvUX1ms0xUZjKliMmijPaKN/HsY6ZukmZm6jYwyG3TjNw5trOAT2zGdPla5njh/oGaRUr25/CblsVbAgtMgCOHDwtKxZ2yk1VaZ9QbFUT8mDk3UiSAypqbr6Kt00gmVleVEhhUZjMZXKBzUgKrKS+mf6/fZzSugMzcuhU2PSM+eXiuoqRW7QYSjzB7RXFPOMccc/se+Az+ea28qPQS6eqhGna25jMCFbO8rydnB3P4NWLMSo3JmQgYER7Swe8AeU+6ENONE7icYkWB6UhMenmxyVXdyv4RcYiQS4NjmdMT3HEI1jCdKVZm6RhmKT5/urA9xvudSW0xTWkAo57Htgcz9+sl+2bF6l5O6lIB3zTBh4nIgLL9i45CRjNnTQMcjFXF/Jw/GE7N17XJEiInQMPI4PFXxo3wTLyzQa1lLa0LxZCw4SYhpkzmm5OT+HL0O3epxh8ADWElwffrZhfZcGDYtJ67kDPO4HzSjIqaTDautrZSpRLn2hMkmqWF6af+Mu1FAnI49tsAhsRsWoU0q+GNuqDrODwBv7nHZ2lsT2uytaX8f748ZxFHFySCFT5k6J8cZWnBycEdO3CV0b3inzlTQyjgdO85bNqxXdWYy95B2TRoKojoNERSlOE+8QtFDRuzK/dA9H5NCwX149FZFjgzEZn2Wtpq2GrncQ+ka/tFWG5KJ1lXLteU1m7QICsAc6zW9xmknVErzy/aTLkPyA3M9atofyzuK0AIlLOJ6U3sm4OnZ0GDd9FY0eHXNlcDwqT++ekaO9Zw4e8Azrusrlym1Vsr7VW7K9PFv7v9jPa7PNR/eOOfxrYxRtqXOGaJPzc3dlla2A0oXiqhhyX8OW/lmDa8SIMsXzrECgvcaJ/nn5/lNjEolmYWWLfboi56OXc9tVjbKmI6iboW1yaaIlQ9ayOWBNc6i9dGA+p1TSnGrL8PQpXc6dU1JvCi/1blQnwvmI5VWkJ6nhaJC64L9LV/gLlswRdVL2umXLGqmuWiiwdzbDhSGF48JGQTdbFhpRKV3Ci3FmjJDfqKanKNkGVTqT0vTs++f90Aahb2RO+qcTMi+UcJOWYFxN6ad1QA2R11QtWedU8+XORd1OgDaW07yySR2U+8gt+7WcvJTD8qBwbmxqanZmTi66aJNCzW7ThhFCxXZoJiGhWJpAiQFUR9v5Svd42Q0J5Ie/6yao/WAcCdOkmS+krNa1lEmNq+GdvTdQJXgz2gV+Ef3Ccj0/12SjmJic1RYRtD9Y6motvgOEEo7LJRdvdhw2UwaOTbGpKOv4MFd51zZty9xjnqoqrMerG4NpnkqfL8NbsyktLs7n4WCAABEtn015PdfmPuHDgULNhCISDtTIeLJadWV4t6nWBi6BVGsf3LbS2NbMlJKdw9lVrvbcdCm3ceptyp+NDt0bY9ccRKjI+uC7ywNe7c+nc8/lPFtbbit1+LfhEC68tv2Z+xmts7XwGYvfn1avOc1CFXFPxE3TztaALCOtT08rUOfZkCLP6NhQhWdJyBdduHFRnERbUQfvDGeYlDtEYOt4UpQwEUrKI6/OyeO752RgwhFmK8GAgB5ftLZc3nlJjZy3Kt1rzvB7DPeQucp8Onl6QNNhJk2VWSzDsM9Gk7Ifpyqsb92p3kzLvRwfCMtjL00tGrXJ9xigOW85t1J+84Iqqc1KlZfw6K/7KergvJFaNbD4HnhmXPadDC3q4SFC4QGjBwBJqtRj+5oKue3NDdJU4dFSOzY6FqqSPJ2KJo2QtLTSODf8mTYQNgpy8ubOF6v6uINY6ec81hwYkivOkuoU4K07KJaBrvG42axEtrUXFrUCcj9w8KSsXtWpXIOlOIxtMtEy+WHIeUQpQLJA9tkaNCZ6NHlxtX04C5GI7N9/UkUB4TScLfdDkbF4UkJwbPqiMjaLNxIwkLBTkaSIm0ajdkMobTR4XlPh5PTkAcVJJGRHp18JjIs57Ma/85XDmqq64PxzdOwsEmCRExy1+YRPhmcTKnWOfH9Eic8OITrPl1qEECRHe80of8ghbSsZOamyAq3Vptuv2UzMf5C6T/cMKkeBUlebw18MmqOoEQ0o43FND/bT3ysak0sv2aKVSmfL88p+bDhcpGBNtVQm/2Ux78Weq1wnIv9YXEmbOB+WT9bcUq+cDJz4syXju+9N50QsqQ756SnmmunjZpoiLv3BNWkOjC3ke6bCoAemnUJV0CfTYdMTz6YzbQBnQjrzf84y1r+gsYRAJtdxo0f2zikRrq+kSMA4U5N0G7eTb+kfL+OKJsAWXTvaQCKJdxWT7R1lqteSjMeFXnc4q5DUeWZQQTSP4MIsRrGc+QKCzbVIbWXzCV8+HpZ7npqS/T2RM37qqqBXbr6wSm6/rEYFDd0Hc5b7jsRiKe2pXF80GU7IK70xJxVKQ+h0RdzpoYg8+OtxmZgp3fkq5WHqqnxyy5uq5S2by6Wrfgk6ZJbypSWek6qicud4sxdothG0m+DCn6fzxNnXsDnvYtfuH43It54YkzCztoTjvDVVcv25dbKxq0Kqyr0yE07IoZ6QPPbKpLx6YrboFarLvfI3722RjR0GDZiLIibl1a65GCXIW6SsUjGFRQEcHR9rpFQjwrXBRlS7xGjuWKthrmIWpUmFGcfJolxa8eMTqS4TWd+E4m7hMlKQEnr0oNtAqe5iNqtcA6PRvt3EEgnDt4knNMVEtKBGMYuKzzOMhRKyfyCiqZ5lFREZ7etXqfyVXU2qHnq2hpxxOTYckZPjpoElSrFAr6SViNSsUrCFzkqdl4y9wtyuqibGAEiYMuyNrYuTE2BDBqomZUUVBRtCfUO11NWYjdNdCq9zQOjBgo6FmWdMeTaUtK6HmRvZa4bPcd82taWIKZVb0bgsq/VIfblHTo7G1CFE66ezzieNlfACIsrHIRIEpQCtwGEt9SB6RXARvgGbAxExHAYcJiqJltrBwajTRZ77pRpsKUnMNjpOp9ItyfZsZ+vC0WRdnB6PS++0SBQUDpRW+V253i+fz/3e1f/IMR/ctpVfd9SVyegsiJZIXYVfRmdj+vfKMq86KhaVofqOe6FXHk4J/4YsCqIwF0EvKqnOy3TYEE+5Ns6adRS5n7baMnWaON86SHZM9Ukc+5ddweO+hh2xQntQoWe3SA7rBi6UJxGXzuqEBGZHlECs/ZmcEnLsW0VFuWzZtErTlKWWfIPa4OBQQZUtj/HEnjn5f56YlLElchyu2lwhH7m2Ttrr0/YH9BUUlrQY/L58a40mnINse17EGdM0C5yaB349IT3DZ+6AFbIT7Y1++ej1dfLmDW7EulTL8vqdlxL6M/2SjOiRW5jPVI4A3Tt5fVf7BcNvSOf7bTdgd+7aSoTbKgdrPqz8uJX2Nsta5IUDM/L4y1NFn5jrvffKZrnj6maprVyo8zExG5d7fjEs9z+L3krhy/3+jfVy68U07LORjWlWNguiQ8WLeCQUictUOKEN6sZGx5X7EQwGdXOtKhNVd8QQsLkwVONh0coJ+qlwXapyaL6Joul4KKGIh0MQcCImNqiEVAaSsrzepxonpUR56tkPjCoxDdXWUhesNT5AtnBltGQy4Nc+O0CvVtUUkh48guxctfI7IJtOxuTwcFTTLZQwR+fDEg2HdcNb1RyUrvoyfV5KpjucPjdEkxhRO6fyvR1GiDE9NRZTZ5N2bn5/mhRuOiGnQ06bynGT6TLmn3tuK6fFKH4iWmXrCxJJys8TUulPyrbOgEqTl1odQBrv+Mk+bRCpwnLzUaEvDqkWKiNQYs7eoJhPh4bjMjyb1KhLFax9BpmxKQFrzIxjbFuIGAfPzlmiV6vPwjWYZ5o51SadSRUCJKptKBeJhc07hyiOknQpehtch3m2c9chQ6aem1d1XwwufJjXQ+iPMYDH8uKL+5VADCJIFVSpxN+iRuR1OsEosyakdzKm/DBsw5GRmCQ8fkmQNnDaENhNvrhtzWyDkxKGdNIXyr1zKqBwUhoq/TKOOIqINFYFtFUJ30lKniqZ8jKfVJR5NYisq/TL2ExUIrGENFQFdN7g7CCIyf011wSUGM/5c5G4hCLm59b2d9aXycRcTGZwgpQwb/mLJp0K8gqgkyH4mnNuO/oqTh/C9L5ie/ml204RzhzPAAAgAElEQVTwXHZ92GdXMTokGBJxoeUDCuXBuVHZurZZqsr9poBgek4dcz5L8Ma8J/AgZQt6Zxum5poWoH0EkkhS8Bl7PLlnTr786IQG1kt5XLCmXP705gZprjF7G6R+VNpxsAqttWdOzEsoBo/HfA6kl3fwyIuT8tqxxWVFFvs8l2wol7+7vblke7nY65/J+akqKvNhp3mcQ3dkk2MC2QltVVit02N+bkiSJseaAjpTjg8G2dEed0rQDZUy89rONSQpD/xqXPafChd9lpsuqJdP39oh1OnnO1jA//RAvzy6a6Lg9a7ZWil/9ZuNOZEGfSq6HKO7Ejdw8969NK5cK5WU8qmEeVzRGwwbhkS7V0eTMhuOycHuMQlU1sj69ipVJGbidU/GlWhKZEdHYZ4gHovJ7MSE1HjCsrqzThclToupPMsfVWq37Ylp7Zq9ahXk39IjctILbHRaXl5RphsyVR+NTbVmcfh8BoFR42nuAaeAMUALATh6X/+8as6Q8rCqrqpzE09oaSIlzDwjjkprNXoQcY1eN7UH80qt25fFd50ci8revohjfKhIMXwn89odPkoGj8FUF2nqz6YJzU6v3qtTfKTEXZOeMg6OvjcHXlMxq0RcKzM2tJReHYAGB32aSKlgMBkzq010+vSQKjZnw+KGV5SQPYNsEADtCPkZY59ae87mZatp+Hnq98pDMP9WJEvXW9p5RFI9FIlJOBLXc5bX+2V1U0COHjmtTijonLu6MddCUaQwNC+7XjmsYnmUyOIcQV6G44BDR1SbL7XD/FJUKxrTzt2LdcLh05zuHlB9J6qgjEbI0osXFjU6RU6wqWbWBojjkZGo817YcLy6NpMqD2Bg3ELvN21z05wWq4ZkCxrcdphr4eyD0lQGfSlEBhs4GzGVd6SaZubjeg7OAAEVzhD8Gr6vzOfVcw1PJ6lOTW0FzTc9un7phaaFIq49oczvlfoKUJ6YXodHowcgP8PhQYJ/dDpiHCKbjqey1ulhlVbZdaBtZ61auRL7fQ4bMlXMkbEHOfk2bg3bxCqaj8aUK9NWV6bNOltraODotIJAsXg2JAcPnVbiudpwn1dbctDQ1a4Ha/dUHXlqVlNE7vYn+3oi8oUHxmVgYmllTOw0u+m8KvnEW+s13ch9QheAQweCk29PePZkVGaipmKZMaZC83jfvPzoV+MSRRDndTwCfo985l1NcumGpeWDns0tKwfnkd20ajCXcZckWi9diXyGOZxi3VsjayujjCed4xqOR69kKRd730bZNsLW706Ipqd6RwrDaA3Vfvnn314pazuKD+Th3rB8+hsnBUQn37FleZl86YMtOcvcmNwoTBKdY5SGRya1Z9Ga1csyFE/ttdnASU/AUWDDq6yulOUrlqlRhydkKlQ9MhMRmZ03wl9U78xPT0jfqR5NEaGhwMK/4oodypQvJAsOgtPdOywN9dWmR9QiDD/wbXfPsOqMZKuv5horpgAk30NDERmbw0ET1QcB8XF69jmZfNM3hrkRjpjFz/OAMLDEKgMe5Yo0VIFq5UdIpucTcmgoJsNz6DMZ0T7mDQRNhZ0zyvbdpa/p6jQbUVqyXipFaLL2eiBpbg8TTcPliksiFpWr11WoHHyxg+sTZVFG2txYp2iDFQPDOaBzdXtHk5KOs+Fl0qK7+lC5NQ4XhOEUcdOpoHLfH4YLsrJZey7iJxweiNXqZJvIFwOnjg/RfKVHgomQtDVWSWx+XmLRqASDfqmrrVaOht1E3M/Kc4HWDI5MagPDifFJJY2vXdOpjjywOdHw+nXLFfLPdTDPKHdlg6BhKhyGxR4431Rt4eyAhNEP6I10sDZAa6bn4zIZSsiJsZhEkz4ValPbCEeFtgOayi78ftW2OigHz1iKbVWejdcjDVV+0+4lbr+DQCSmqU+QG5CaoN8r43MmbdVcHVDHBEdldj6mCI2uV69HastNg0sCjZHpqMzHjPR/9v1BQm6pMWkxgpeW6oAMTpm/87vBqYgGM/yd6/Id2nZBAwlLSHYqyAo+e7qAI2NvclXnKk8t6VVbQ5AF2bumTOSC5UFpqExrW6XtNfZ9VosDmMfMd8PD8jo6Rl6ZnQvpvCuvIB27Um0sSNjfPzAlr50680qkYvOXufK7N9TLb15craR+7AvaSsz9fHvCwaG49E2b/VqbNntEHnxmXA6cLg4a2PvBFIDsgfgRqE/NGd5WKcfl51TIZ25rLIrOl3KtpThnAcnYks4s2cx+Sd6fOw++MMdqPun+ebFrQw7+j0dHZHy6sEd81dZa+bsPLC8JWmcB/eU93fLswem849XV6Jd/uaslReziM5DK4GKwOQ30j6iDAtyFcWWT4t8pbSCnhBXdF3qWaJO+SFTLE4k02eww/rYjOzdiHEmzpVCpBJLS5CilsuD27z+hOgroHWRW4qQfQ/ki0Zhph7ANDs7CHH2hSUKEQxQDl8LwbDLFo9yfxYDORROyszsiobhJ2xmUxBhw7bNk05UO0mO4S0ZXiMNstMaokSvHxaBSiQiLxpEsaCWJRxNyeiwmODihuE+dG1KFmpLKanOQSj9macC4uRX2ORQyV0K0SZFp12IxSsHOjaZQPOMgJOSKVX4p50sLHLwH0lDwbzA+JlWYHksVkhsYVSFAmv9low8gg0dHEjISEgmrTEAmCTX7Gd2kaG5L+SR2I0zdp9kMynwJQ74GKZwdkod++C1Zv36tXHXV1fLC88/La7tfk4997GPSUF8v09PTUlODk2LVsSOahqX/2Ms7X5Zly7qktbVV0TRUZMsCoDEBGR2b0A28srJCqiorJYzzFIul1gjwPv2B/H6jAm0dP4tgcK5xstKOafZw40xh5JmvlIez0byRDjbswem4poPgVbFGINezBhSUcAjkVlopwy7azSPPHF5gi3PYXH4EgoNzMUwI79heEBpSSHBrmGesY0jIpNwDbOJBr5Yxkw7n83BpTEEFqXdQj7StAv1xHxYNJS0GVweEB0RdeTrOmufvXJfv5D547vbaMnWwLLcne+2ZOV1g/8jeV9ybrwPW2v5JBC+UkVMZ2Vbj1TQ5KWDuySA6hlOkCumRqGot8Scl5j5N8yRUDJAqwYGhcZmcmNZ72zVYLQ8fev35Jsub/PIP72uWxirUmAe0L5q7jUT2GkDodCRkhEZYXyMTUfnW46MpZeJCa4Z3c+k5NXLDeXVyzrIKDciZD0d6w/LzVybk2QPTLlWx3FfCKbrjmlq5dF25auOUkv5+PdfxG6qKanw6Lt94dFjmiuQz73xLi3zkhtJl4f/1oQG571ejecexrkLk795VKS01XlXGZMIDSWJ42RhUzyTg1+hcJ5eTNgIxAZpncVDRBGSP8BkbGMgKn6FKgwPHCB6BG1rUTRS9htFJTTMRBeMEwfTfvfuYNoyD48CmScqD7sdEDxbipyx5cHBMnTHUfBd7gBZR7cPGzDVXrepIdWbOvhZQM8hN37RJXdHjiWyRbsZOKwS3G2A1haztwbGwFT0mN280XNi46so90lWPMJ/hLRFRTpAuxnGCG+QnimSzPrvePXwvOkMYOL6LeyJgrcjBJTaoZUIuXW4cnNw8nHTnZ5RK6SINR4QUSuZ7TmjrBBzkrmWt2n/LPVY8G6T2UxOSKh3X9gx5/Cr2Gcad57CHa4/UFAhOkDqSDpeCCprAdLf86DvfkIaGernhhhvlhz+8XxHDD37wTunp7pbe3h6pqKiULVs2ywsvvih1tXUSDofk0ssuk3vvuUdWrFghF110sRw8dEjGx0alq2u5bN68RX760welvKJCd6Xb3n27PP74YzI2Oiptbe1y7nnnylP/+Z/qPHV2LtPbZfNrbWlVnY69+/apw/T2d7xDWhrRpMr90AQbrJNjx3q1Dxq8nzfSYVET0Lh9gzF1cEASlGvmPJKTSXndbptNu7U2oM4DO1FZwPBN4AORboInw8HfQXFAN0NReIJmk6efGeMPUsPGxjnW0cCBJd2VmmceOj+byAAHh3NHZ6Ia+YMS4dgYXqfhBIEiGQRWZFl9UHon5vWc1+sw6WdntmkgSHlsQvmSrGf6t61oCGiAZQU9raODbbKtFawN4jkM6X1YQvGA/PPjMTk9Vvr9M61x8lATZhwtUlbK83/4mlp5z5uqVF2bDMJ5563X/me5judPzctszNhn+IWvHZ6Rx16eLPo1BKt3XtMs73tzszo22Qfgw3efHpF7fzmSoSeW68KXb6uUt19QrYKpzJH/Sicn5eBoTj8HSz/Xz23EmK1tku/nua9hDJ3mOZ1RmpqLyzceGdGeGIWOD17TLB+9sa3oS7MnFHNw6is98skrUVUJaQ4WJ4MqILRlbLTNhAdqhzRK1IrzA3RPT5xQKCwHD57WhouklCwJEgIvPW7GJ2ZkzaoO7WXijt5JZfX2Dsno2LSsWNGqpYwcOCx8D58fHBxXITN+xyQkmqC/CuPGYiN1tm7dMkWL3IdByzIrHnLlbRV9mI+oQwVHxEbX2YMLZ4gSbcTqIPti8DDcJrGxcO4YdCqtQ2Mrx7Bp7jJ5hfajcf2Pv2MAMJhlfhs9OtVSjnOj3+cgFouZfzyPaX1gUlxUyhGRhqLofKR1InTMnEQbarNUU8FjqS5L6+mknQoGAAlk0jhIxI9JW0uDcqeyxxqC4NjEjG7MOJMVEBWVMGyiZUrF9w8nZTZquo9T3qnVNFlrkvMjCUMuRsVYUZBUtYq5M9gPVOvYVBUrjLLTxMQpuf/ef5f1G9ZrdDoyCtoYlUsuuURefOEFufmWW+Xu//iGbNq0SXbv3i0f+ejH5InHH5NNmzbLyy+/LDfceKOWa3/lK/8qnZ2dWpBw1VVXyYMPPig33HCDPPzwQ3LLLbfKT37yoASD5TIxMS7vuf098tLLL6na9NYtW+XosaMSCoXkw7/1YfnqV78i6zdskNDcnDQ0Nspbb7heKl0ETjOFjTMMBwGBtXVruxQNzSYa2wocPpOPn2BJ2ob3UTztmL0GdN45JNhcxof3QFPN3QNxfUeo7cKnso5N9ncu1rbmejb3NXBOSPnihnCfKtMfhUdp0rekbLhHt8gq1zxT28/3aQ8oUOioqbqqKPNp80WcdhAafovTA3rDJt9c5ZOp+YSm5+06S62nPOv6TO7Pvl2cHFA0cw3juFh0tqXaKysp6GgonbfIvaJz848PjhVFMzgX5+mqbbVy9dZaWd0W1FTg+GxMdp+Yk4d3Tgi6NMWOtW0B+eIdTRKfD2kVJIKF+Xhsr/RGZSpC8GlEY3/27JjsL0Fy5eaLG+RTt3QUVCMm7fkvPx2QHz8/VvCWaeVw86XVsqrRJ+ua/Sk+bioLnoVUFnv+s/m94eDsGU3aXChRlV37KhLlqPhaMjGTUhsUOoYkreybyfS3m487l2xTNHqN1LVNqoMJiVf7H4+MyOhU4RTVm7fUyufvKDVFJfJX956WXx/In6LqbPDL/31no9Q4TcNMztxAfHYsjHEzxpYf4uD09o4oAsNzIVuPTgwkSMuy37P3mPT0DOtk3LZ9jTQ21BkxOZ+R6YegSUSKKiXkS3fKy6Ib9k/ywDt3HtaFCmemvq5KxfTQY7DNNN0TgWgD7hDOEigTEKsp9c407Nx/KBSR1/YclXN3rFdBrFwH8PurfZAFA5LwmAag1tmwIl42P2/JlmbupCvtVF9HuQUiSY/h1OiGoQbZlJni4OjcUc6OEeBDLwiinVMWlNLj4NppKXpzbQ53dZ9RADapKc7nvnFhmsuTMhFOakoIJwU0hO+364B/xGOGQ1RbLnJ+Fz2f0msDsvip7l7ZuWuXnH/e+dLc2KC8HTbeKhoyOkiEdd95H7OhefmPb96tyMWHPnSnVFWUy3x4XmbmwjI+MSvjnlqZ91Wq04VzZfk1trJR55+uG6d9gxjdJA/nOlWQlhuXXn9mvtY7Ds4P7v13ue666+XJJ5+U666/Tl588UW5+uqr5Ze//KVccfkV8uCDD8gFF14oO3fulM9+5m/kvvu+JytWrJSDhw7IuTvOlcrKSnn4kYflbW97u9TX0SIkLt/5zrfl5ptvlu9977tyy623yhOPPy7X33CD1NbUSnl5uTzwwAPS0dEhN974VnnooZ9JeUW53PGBO+QLX/iCNLc0y/TUtGzavEnectWbpcwFSzE3UY59+levaWoLFHTN6s7MeawOnkdJo7wz0mAVwYDOp4zySaclw8jYhNTV1koQFG0RPg5jzlwgfYFirfloZgTvdnDmE2aD0X5jDgySWh8Z9i9dHWTfr3VkitlWa585316b+zIEehNcpCvwXOvD4UWqc+Pi+izm/iy3TdcMaee4CQyUO6a5K6OLQyBEJReoUDX9izweGZiYd3Sz0tVf7md3V9bmuj8TrLj2JsdhdfPs0rwl49ywOYNo2AMeFKnj+vKkXLaavk+l6xJ98Sfj8vPXSpEg8cnHb2qTt11Yr0Fb9tEzEpGvPTooT+0tXDUMQn7XxWHZ0JrUPQJZhnyVhPMxkZPjSRmcNeru33pstCintanGL//8O6vUASt2nByalz/695MyUmCPpmfVO99cL2WeuJzbFVSbC3KH840tZo4US/sXu49Sf68OzsO7RxwJu3QdlFm6ZpHYmNZNQ7SRuy2wdXvj9u+Z1zC3lL7GwmuTN73vl2OCknGhoxGS8e+slDXtxUnGR/rC8sdfPyUTs/mdpgvXlMvfv69ZX0KpRyqqPHTaiZQTUl9Xo+RLq4I6NDSmEvlEy8uWNWlDTEYAzgukYKJ6DHih1BD3A18FEhzeO+PH30Fa4PnAR6AtAOXcLFgQIgwEyqyGrxCQeCyuvaCQ+66sKldSMD+31z51alCRICTqjTDdwoEYmonL7v6YeLx+7U5r+TSGeO6wbGxliEsl1a2YqlG2g9gp4VwrKRxtINfMMHPEXBPnxmxh9nvMrNJ5qddL/z3FAXK+x2oNWYgQo4bthVvTWe2RiXmRuahHDR/Pg6NFxMWCxCDCWYA4Sh4fJKejzqgbkwrAwdn5yqty333fl3fddps0NTbLw488JGvXrJVtW7doGghUp6e3V4JlQenq6pKq6hr54hf/Ucfrve99n8zPz0tVVbXC55NTkxKsrpdQoFFGQsYocy+Wv5R+Xis2aRVpXaXizuQ1o8V9GwdTKxZFpME3I8f3viTn7tguBw8elG3btstre/bKxo2bpL+vW3pOd+vmv3r1Sjl88IC87e1vl5defEnRldm5GRnsH5C1a9fK8MiITE1NSmtrm6xatVJe2fWKbN22TV566SW5+OKL5cCBgzI2PiYd7e3qYD///HNS31Cvzs7qVauksbFRzj//PNm374AiQ2VlQbnm6mukrrZSSev2YD4fPHxadXdAxZjjOODu+QmJdy4cka/9278pSlRTXSPr1q2V8847V9Ot8C9MoMJ583L33XfLZW+6VLbv2KZBCmPDhmz4Fk4Ag3ovbSBcDVaZS7v37FOhwwsvPFcDG/5DGsFWxrHpKoLTH5NIkkolhzCea32k1k32fDbvt9DcNuvNFn0UWHtZ68OuPXtt66O5183Ca7vuz8FcFnN/jC3zmAobctpscLZTdT7bcHb3l9s2aOWXM67aC07937iAR6+o92mavLHKV3TjBXn61N3DcmLI8JwKHb/7G23y/jc3FzxnaDIqf/OdHtlzqnBbovdcHJDfvCCodj+7Gaj7C5in46GkQDYmgLv70dGinFbQpc+VyGllSv23b3cXdMrotfX+65rE70tImccorjP6LVV+mYvGtboW+RAq29SWLiLQKDbm2b9PITipiM9V6aR6DVoS6LQacDwXirpNNZ8xsrrhuHqauKulUtewqQXn/PS109dgZf9i17Q8v3+m6HO8/aIG+aNbOkxkn+eAAf5PD/TJIzsLl4m/+0018rHrF5/T1/LByVklImPoqC4h0rQGmPGhnQLEYxjwmueuqUqhMFRZgfaQfsrlkVvEyCI99IAqLw/odyqPw6k4oO8N5fhE05S0a744HlfiK318MDJwfECT+B7SaDgz3KclVFP1xXvetHGFlJWVLZh0lDLvHTBaHqbjuXEW3O89s5eNnTuu9+sqX86eO5aKrMie8z5Tkz+rX1kaYnfNv6xeaKTB4NcQLUAVUOcVTRi/Kftvq/bIWCgpk/OmIR2zCKKlVmcBY7MOHPQJiQDGllTmlvYy1cbBkXz+xZfku9/9ntz27nfLCy+8ILt27tLN7vLLr5B3vOMd8s1vflNOnTqp7x0ey/vf9wH50j99UT26q66+Wn54//1y5513yspVq+TL//I/5LwLLpL1518lPdOsNyMfoNVoLqDAop12/BxfTl9EauyootEUluUOWdKoR6oCSe2VZT4PV8Iq1FLmE5G5iXEpT4RlxfIWqauulN6+IdW7aW5p0HFRhNdr5hfIEveDE2MrukAD4XThUK9Y0SE//dnPNC2F44Qjc+stN2sgwOcY12PHetQxn5qcVZkDyO7W4IGWHD3WK62t9dJQn7tyBMdlZHxSPv7xj8ttt71b02JHjx6VP/3TP5Pe3l7p6lqm7+rUqdPS0dEuX/7yl+WG626QbTu2yyuvviLjY+NSW1srW7dtlfBsSA4cOqgByqWXXiazs/SUOqGoFYiQFg+E5+WCC86Xw4cPy7ETx2XZsmWyY/t2Xf+D0zHpn0zIlOM0s5Ga6NXYqNzrw10G7k4f5ZnbGQ0208FFCnl0dSJ3rzG+340IuUm8brTdTrUM259iuf9vcH9aeWnWhzE0CQnNxwSFojXNftnUlm6VkGtb6R+PySe+MSQTc4V1b7asqJQv3bVCeTfFjidem5S/+15PwUqlm3ZUyKdvLq36ECd7/5CZi994ZFRmi3Ba0ZL72FtLp3x87ZFB+fZTI3kfCw7PnTc2S0W5T22MKUVxtfFIJhShPr+rXJsEl6ozVmwcc/3+DUUy5gYpZ/vhU8XzmwwKhKgPXN2srdyzj6lQXL79nyNKjHKtz5xj9Je3Nsq12yrPZPxSht04eQtz+6AtR452az+naCRqcuBer1amNDamU1rZqSOMkxXxg8C8akW76emkWhLpHQ/DBkdH0zU+rzYnVEeHCNHrUfRm8+ZVmqJChwRez959JyQ0F1Y0BxG/xoYaLeNF/4bvyaWzoA7OYEySHr/m193kyTMauNfxQ8o/cP5jgwlQxRH0KI+mpUqkKmCc8xNjcemeMj3I7PPY9GnKaUdPwhEsQ7RxWY1ov5uq8kDKwXn37bdLeXml3HPP3fLWG98qF110kVRVV8uJE8clMh+RB3/yoExPTckffvJTcs8379aN/r3ve5/83ef+VtNF27Zvk7/+q7+Wv/3c56Sha6McG4s5Gj2GVG3LvEsZMu5fydPaQdjoYJi4JFMd104hTeWYEEXRjPB8VKbHxkQmB6W91ugg0fdm/bpMkUKL0uLodJ8e0jlOA8PqmgrZvee4NrVsb29S53FsbFwRt6bmRkfpx8F2naaslI8jogayuQ1+gUOgpDScXldbt65RNCYXb0YdnLFJ+e3f+W05//zzlVNUU1Mrt737Nvnxj38sV15xhY73Y489pk7nvffeI1e9+WqJxqKya9dOaWpqltHRUfngnXdKb0+PHDt2TPbs2aMIU3tbp3z/B/dJR2eHXHnFm6Wnu0fmQjPy7nffLrt27VIH6he/eFL+7M//QtqWr5HdffMSino0zaaCco7S9usZoZYyJ/7POQtHgBlIOsdqX3kkriKY2zsCiuLke2eH+iLyR98cLkqQ/p0bWuVDbymtfc74TEx+72snhJRVvgNtmc+9pzmjOCHfudgzijX2DSblaz8bLtqagX30936jdAfnqw8P6r6a76iu8MqHb2pRAV61w04bGuNkG6SchqgXr/CrZMjrCOBo/7k3VC+qsemY3P3zEZkNlaYMeeE6WjXUyznLyqWq3Cez4bgc7A3LY69MyK5jxfOktRVe+effapGVzYsjmpVqNCALQz6lVxSICt2XQXzm5kJaUUPZMPC7KTtPO2qkwPoHRpSgjHMCepOrd4rJOxsYXnPNMW2mZaTJZ1GsHdaSWng4nMt3v/jSfv0unBw2KBAkHKW1a5epGJntx8PWSBRNiuD04LSMJKokGagQgF0MhJZXLyJ3XeqYnc15xkEx6A1QKIjN6ka/1JYhZJZGnjjv1HhcToyb3LxBcJyl5gpv7eJTh1NLw2Kytskva5qDGQ5OY0OjfP3rX1eS7QUXnCd79u6Txx97TMm4Bw4ckGg0Ip/4w0/Kd779LQmWl8udH7xTHnvs53LkyBE9B9Th05/+tNQ1tsjJ8YSiSyBlykFyEKh8hkDdBcfnxaAQnfJqMCamt5r5t7EkNgFo/q7cslTUT9NCeolFJR6eEV9oUjzhaSU1+ssrpKnKn8ElUIcoHJE9e48rUgmqiHNCBWJXV4ts37o2LRLgiIKad+t20A0y8uruo9LcVCerV0NeNk/Kz6lc5F9ILZCOzT5wcEYnprTU/dZbb5W5UEgO7D8gH/v4x5T8fPlllysx+oknntDff/vb35Jr33KtpnCffPIJreyqrKiUd77rXfLjH/9IxifGFdUhpbhu7QZ54onH5P0feL+sWbNaHvrZIzI2PiLXXnudPPvsszI1NS3PPfdr+aM/+XMJtm+S4Tn0ZIwjhuaNzqkC1XBnM8//z2fPfgRspac2OPag+J2QTa0+aajMr8310rGw/NV3iwfNyJhcva00rSaQvT/5xil5+Wj+/Wqro9WWi8uTPRI2wOuZSMj/9d1hGRgrnE67dGONfOHO5SW1WlHZlXu7tWQ839FY45cP39QsFbYay6EhaKWhVsMmpSaQlO0dfrXJr+eR6iZuG0O6RcgsxGnhSnsjNgXllt9WxM+KNjmkYTVlTnrBncowPzcQbPa12US+/8sxOda3OAEl+lDBUKdEsRgk5x7Q81YHVWfAlgou9WBj+IHZ2SQUlo+irRNWBGdsfFpmZ0IKia9c2a6OjpXhxrgfOHTKlHKG5olUYbkAACAASURBVOW8czcsSqIeB4myWjg+bA5wCjhwWIiY9x88pVEK1Ty8T0TcGhpqTd+fZS1aGg/6wwbDNQAZQ8mAeNvXiK+s3FQ8OW0FDJk4LbRX6P0ubu7kniN556UD35vNxfTWoa/X5havVAQWkghPjcfk2JgRxGJTgrNi8vSZ0vJ2bps/E9JaJbKmuUx2v7pLfvD9+wQEB32Yf/va1+SKy6+Uy6+8XNNPTz/9tPz+H3xCy6SHh4fk937/D5SIi7bMb/3Wh2Sgf1C+9m9fk3AoJFdffY3cess7pLKiQmbRnhgT1QHCWYnFDUdIdWKcChlDxE73NXNzmuDpakYOPRvlH5vSeLezZpwa8xMt23d4CfwE1MeXjMr45KxIeFYam+oUydlBEBF0Soc9onP4+Il+VX1m7vJ3qsSqKoMyNDShcx6UkLRWvgOHnFTt3v0nZJuqFJsKNBxv5ioGCjI/FX7uXl72ejg445Mz8slPfVI++tGPakXjD+7/gfzFX/yF3H///bJp42Ztyvr8c8/JBz7wAfnOd76jfJ+qmmolR29Yv0GuuOIK5Qf94z/+d3nrW2+S48ePabn8hvUb5de/flo+8tGPSFNTk/z0Jz+T4ZEhdX5wWkljgQjd9ZHfldoVW2RsNmGUtrVVhuHfWIXsxa+PdDXYUtnWnGvP2mdXire09Wt4CZZTuRS2P9/9WcR6cXtT6eNnUu5G8HNdk1f7t7Hech27T83Ln35rWFGJQsffvr9L3rK9NNoDDs6nv3FKdhZwcHasDMo/3tFSMk/UIFRJ+cvvjsqek4UrtWorfPKlu1bKpuXFdX0O9oTUGZssUOm8piMot1/T6Dj3xsZYZByJCxD0tY0eaas22mbuQwMuR8DVBu9U/2FD2BsJzBeDiDok49GkexJZKXCtGHIOdwWU/bkuWlerBpsHzuhF5bDduUyua7h/rh51IqE9Mx5+oXjt/lI4I5+4qV5uubB6KS6V8xqkqFB7RbsjH88GgUA0dOjI3LXMSOfDazhw8LTU1lZJR3tj3vLtfDdum8vBraHqyt0/hY0DPQUiZqLumemQPP3Mq6q1QxqM3xOFk86Cf8HnGxprZWRsWnqjNRLx4BRBGDTVPnbjzKcumku1OpOzVVh5WOeIo6Cq6aIC6qeaotEN3Tg5bZUia5vQ/ViIf3RPxLUPVJLGdE6z1JSyaganLF2ajiGnr00ATaLxw/LLn/9MNVyWL18u3/7Wt+S1117Tja+xqVGefOIJ3Sjr6+o1XXjnhz6kVUrBsjJ53/veK4FAmXzxi1/UkmwqilYuX6a6PzhY9DI7Nkb/M0PGtiq4tGJQ/ptDvU51tne63bOhglpZQUWTqvMomsU9cHE3F8QqN+u4Ovw7EC14dpDbtTLMm5S2Ko9s7QyqrkU4ltT2Fqd7huX4iQF500UbpKI8rf1D/6jDh7u19QfpJZzofGXZzLN9+0/Iso5mdbTGxia1Jxp9g4aHJ1QDitQXqdRc6wcHZ3JmTv7hH/5Bl0J1dY0SnS+99FJ56qn/lGeffU5JzXV1dXLjjTcqkrNt2zYZGBiQH/3oR9La2iL19UYXiOowCPiQpzkfnZ99e/fI29/+Nqmtq5Nnf/2cIjyrV6+WJ558Qr8PovG73vlOWbV6jfRNxuXkeEzXBWOoFXtOI1TOdatqZ78Di8Bmzz/Ls7OVihnK3G6+pNMX0L0+3OsmU/W7uOp8ofszqJ+pNLXijO77M+86U7l+qW1D0fFzHLbs8UtXVxnH3pbTawsNT1JaKpPaZDdfwHt8MCqfvHtIQhEXMS6HEf7wdS1y13WlabWRtfh9UlSjhVJUFfK525sWtblzW195bFJ+/EJ+tMXe+rU76uRP39mpAUy+gyrnL/6oTx5/tfDefMmmKnnLeUbV3O752kaDFiAJkcYKkU2tRnojm3/DesIpmZ4JyexMWLMQUDAQu+3sbFadsWwl+EKbd6qKyjo1brKanQwWhbEXssiNu62DRn7O3bpJxqlruEtwXVoM7muoEUBNM5yQ7zw5JoPjxZnqZ+OZrGgOyH//QLO01L5+OBkpKpCatas7c2p3aLSKYvJcWLq7hyRYXqZl3xOT01q+vWxZsxrdQu0aco0BDo5VKmaDcDs4lrxsr8n7mpmeMw03/X7TSwu+EP2N6EdVUaaEUtC1nT1RmY0zXjQkxYgbpVI3d4X7se891/tlrmTMEee9u5ES9zVKmX927vAn/BPTiCEpDeVAoQHlo2QfvZMJOTAcUwQHrQw2cp7FRN1pWXg7t7kPhPP4HWKPXdVRCXqiUltVodVVbOwzMzNSXV2tEQel/YwliA02HzLrqMNHoaPx5OSk/Pu//7+qC/P3n/98RjqDTXIsJMoTQjxOFZg1dWbmqjY21DYNhuiNo4KzA6/AQ3sGjzHAxv0EnUoHK7nWr3v8TC8uUR0XrgUSQa80vycuKxoo+0zK4d5pmRoalHM3tMrqZQ3qmNmD6iPm09HjvYrqbjxnpbYR0XcTiWrqifmBEdu9+6hq3PB7UEZbDYizzzgfPdotV1y2Taugcq4BR04ANWVrULkOqdZINC7TMzPqSDK3Ic+DlsViCfn6N74hnZ0d0tHZKS++8KKmr5qbjfEsD5Y7Gl2gVQl13jD7aDVFoqYvWjhs1Jq9Xp8qVxNZToSSsnfQtDAxac9ESjE33/ooZW5n2FYXydgGCaVcw75fXXvONWwFoykkydywU0R+B203ir8wVXDazKSzH2FuIe+gbk2u+1uE7V9gG5xA4/UcP+ZZKOYRv8RV8fjSVczx3AlhyMV/8PWhov2nNq+okC99eGVOfmi2HcJh+Px9hUnGt19aIx+9rjREyH39Zw6G5XP3j5TUauHWNzUqb6i5dqGI4Oh0TO795bD88NnCGjh89y2X18u21RUZbZ94f7GEV7W7OmtE1jUZLTXmC2gtmQMCGvZL9hyKFECFsQvw76BWIHRIY1SyHbomS2AnmxTVnrFUL6pUxOFUUNnXrB66wyy00LaB89PlimnNmMwyR/vzXNdQI5zj2lRSPb6zeFfxs3Fw7rqmTt5/Re7+OWdzXfdn7UujFFw7dAO3wX8Jz6uhxxDzEiEAw88ZHZvUjrU4J6S3Vq3syNnzqtj94TSRoiJCZkIspglnvmuzyT5xJKxGHdgfGB60wNqC1HvMgrvd2jKpueN2IFwtJtzXMKRtczcZVSLOxHZHx1hXddJVwdRURSF51lXrkfYar9SWL4xMeibicnAkoZo8ClZC1NbrmO90G329l5QAvUn3IEtPyiogcdnaEVB0I58SL9fifXf30rndr13Rv3vfd5V8DAJ00QXnKTLkZsTj5MxEktI7EZPREJumaaBnNTvs/dmNzkRJhtRnz4GHozCwuxLGjp8rrWzHz65HG9lat4jnRE0Y4TrEu473jKqK9tZzOmXr8lqtInIfoLzwcyAfY4xWr+5QYczx8SkZHBrXOY1SN3wfnG+cwFUr2wTHj0O7xseTKo3A3yE60xAW52KBjIG+GwuFp3VnbArFOITm4KxQOCov73pFXn31FXW0KJO/+KILNbVm02kZ273rw4y58tJUEyemz8F9cU+M+8HhhIyHnYa0jkF3Vy/ZG7HNJDPmtgs1dM9tIwvlPF/GunGtD2tDXWvPndpKySnYlKQ6ImbU3A4Oc8h+nzulaY2/FcrkbSsqhNPjKBTbeZamsC3u/hZlG1w0iNz2xbV+M8bVFbjYKmGEChF/RjIgGZdLVgRU8yqXbAjj89ffHRG4OIUOxg4NnPdfVbhMfHAiKp/9To/sO124TPwvbm2U686gEGZwMq6I08hUYfFc+yykqa7bUScbuyrUOUP9mrTUE69Oyv7u4t3I4d381o3N0lxnnCQbKDInsF9VgYSc0+yV5kqjJUeQMzg8IQOjcyJen9TV12gTa6+Pjvd+qa/ya3PYhOq1zWuPRwKdTvr61VSqM5QPHeb733AkYzvQoDjff2pMuocKN94sttHn+/36jjL5+/c2SWP164fe2AE+dqJPDSdODSTMQBkoieGtTE3OKSGTgw2jvb1RYXlMD8qtEH/RplnsAQJz4kSfNDfXOQ07z/45MeDPnIxqCTNBHNwQFfzLHews9paX5HyMOpU7GEuQBE8iJstqvbK5PZOgCkoBOgLJmBSVdWzSLSay3BmXwjHcHouQcB0E4FbWeWRZvV8dKetcZGz4KikwI0eO9EhXV6su4kOHD2uFzvKuToM4ZUXRfJ7rD4/PydGxhCQCzAOrjJN7uJRk7Ci3IgJoeoSd+dAaw2TIylwLvk2ZNyEbGpJy8Fi/JMqq5KotLZqyyz5wBuBvgUyiwYSz0tBYI431tdrgsLdvRM7dvi5vk07jTMTkwMETQj8rnJutW0AjM1thLPbp6G2G+wscrj26nMpEdTDzHEa63xD6KYPvHxiV+XBUGhqqtU2KJfHPRpJyctIjY2HzHpRo7OI/LfZel+p8+x6t84uPa+d8yqHny6wulYsY6r4HW9VH9QspB+YFc45gp8wPqvi/5oHN4DlIAbeRpmoL5ExrM473PD0l9z5dPPiGF/qxG9sESRPVAco6ShX6o63El+5oknUdJtVbaENfuAZF/ub+Ufn1weLOifuzyK9g51QPbBEtNVZ3BOV9b8lstqm0ARVcFakLimxr80q5L6nB/PGTgzLvK5fxZLV4A+VpAVgU5/2gPV7Z1hnUlKENEmm6i8L/8uWt0tbamOKt5pp5KQfHAWcWGilbfJH1m3zn5/qSM7k2Cw1y1M+eHS/a+2KxS4pF+ifvaJQbdizecVjsd9l+U/BsiGDhteCBGkVWnwrsjYxOKcJyqntQG27i4BD1wt2h/UM+deFC98JmeuDQaTlvxzrdGBazKPIa+YTIrr6ozETps2MWrK7bPJVUi33vZzt3NNAGKXEqWHjPFf6krKoT6XClITFSEHhf649KOO7TFJWpsMryMVIhrLkzYl6e2yowp3k7JqXH59e3BFQ4TDlALpumizMWl8OHutXR7ehoUjVqKoNAdLLPBYFj42VjPXSkRzk90fJ6GZ6Ny1wknmpyyn1ZhyqNlJpqhaiSk02aZIHhW8S6NhVkxrHCEYvEonJ+u1cG+wakobZKOttpQZLbwWG+49iQNgKxQX+J+ejm/GU3H3XfqzVq6Djt3Xtc2toatV2DO+W62DW5mPMNpyWhqTTI+RAeTbVXhz4T3Dl4AvQfQ1l8ZjYsUlErgfY14i2r1LUBX8kgJZnf/HqvD1UTdqEs8Kr8PuOEcC/oQ1UFPVJbZgT4rHNsiOlJTfEhbxEog6HvdAwV0T5Oqxq8MhlKSvcUncGtLEFayNU+W67ndvyonOXBucZkseN0JnsTa5rnUAXxRFy2dfil1Ql+DcJlAiac4l0nI/LZ748WJRqrffR5BOV9KqpMqwaPjCOaenJWHn55QlAGLna0V0flzh2Tsn3zcuVkFhL6y3WtJ/fMyRdoLVGYNlTsNkr6/U2X1MmFG6psssexm2kHB72hzS1JkdC0HD/eK9Ut7dIXqZSkN6BjBbJp6TLkyYO+hFyyMp0yNPSKuK6zQ4dOa3CkAWNFbhVmJ0U1mjQksXTbBO7MwEuZkt/6c4U3M2X4TR7YANpWWt7sN4ZslvfaLin/dJ7VfCe94R56dkIOnl6c91nsTWxflpS//0CnVMC8/J9wKNwfR1CNKNB8IZwANjDg7oHBcY100UyBg6Dwd5QOy1XS1Fi7qOoprs3mCBoEtwF5+3x9S0p9dM2fxpMyEUrIvoGoxDx+bSRoKnPMHNH3604pufpguVOaVhDOnJuG3ReSFBc7/6wwmnFCVBfIKf30S0wuXpmuEMCYoROxR4ULKXl3Wk/AvTHCGM6zLLw/c88mFWY0HswLZePn/Uoyrk3m6FqcXdLJOEG8hUALAtDUVKuVa6R3WNjArThBw8PjqlbNuyf3TAPY5SvaxOsPyPBkWPqGp6W5tVnnhTod1sFUArJHFUyHZxKaruI7VQ/H5eTkX7+5n90+I+9c3TyEuuJRScxOyPKWKlnTUWNSc1pV55P5qOHOwcuZnprVMnLGZllni0ZdeeejM7ZIKHCO0cMx46tigFOzsv/ASdm8aZU0NtVrDzVtxqryCktvvXkXGMiBwVHlB2BE4dNR7VXfwDN79b4IRDgHAU1df/5KGUrUiCdQrs4zHBWGJ+f6cLVTcNvWUtaHta2aoHNSNtaGprRHbNrVWaco95aX+aSuwit1QVK3BpkzUYpN85l5TY88OmgvX2n6jtl0pQpdepIyNJOQkxMofsPXcnrT6SXsujHzz8gcZKabc+8fhdZeHvuSZ/wMB7CwfXHvTZxPNZVWUsbjWi7eWWf2B5y8k6d7tH1JJDIvDa0r5f4ja6R/vLS0j46IB2eSuUrLD9MAtdTjhi0++Y1zQupAExSBWhBQ0JcQYdliwet0KCF//b0R2d/z+mRD7HO01gfk/dc2SlWF0Q6z78AiOMwTTzQs9TItgfkpqW9uksFIUMYjfm2dYgjJ6QbGcOU8ybhc0FWmyLg7hmKPI7A4fBgBz2ZtSp3rSFVRGcNlSL52wIge1XHn5/rlTlmq6q6Yv7uJqqqi67zNFOEYo29Lb50+V7oIXdfO7sFkr00qpG80Jj95ZlQmZ0ufTIUmDp3Df/vShFx3UUfO3kylTrqlPI8NB2fk2PFeLYfFYPMz97so5fts3n56elZOnh7QyhQ20MUSlO13qbnRyCapKq2HhqJKLGajxSko95v+Y/Z9ZRPKU3PHGl+XZAD7kZuUbqFxd5WD6UacWbZtHGnXz51rWzIz54M28EGMVQiZ/0BCrlhT4fRtMuJex0djcmoiITExOVxtjOw442oXS7w/Zjy2CmMKSZmF11CeUMVjODm5eHA4uyASx471afoRY1BXVyXNTfWaZz5+sk/a2xp142SMtm1dq0RznAREH1m0OAtEcul3ZRxNotDpeZHXBmKCJBKcCVOunG4oWmz81GFzNgd1+Jx3YNtnEOGH52MSi0bF743LJV0+OXZov6xfv07a29vkpZfMRnDJxReppgzCkjgsSB0YI5Y0DWvjCFJyb6SJEMYzMPY999wr73jH26W1qUEF+cqDQX12nAkEAX1+n2zYsFp+9tAjctGF50trS5MK/OEQmTLSs8jJaQCX0CADJ5PvGx2bkiuv2K5o26lTA/puqDa06wr0DkkF26i2d9JU59HOA6K2j/FPBYTpktlicztbedj6DvbduNeHm9Rv0i2Og+93WiVQ0TUfEk9oWtatalGFXXcrkFz2BSd8bGxKVq9ybKXjhKsj5tiFvUNJmZ43GlGQSHF8uC7zXlNY2AtJpH5mHbBs2+BevwvWnmOH8tqXPHM7PX7G0So0fkxyiOG6VhJR2dQWkLYan77Dk6e65Stf/apW6CEAyZ+vTq6Xn71SvFFmKXa70DnBgEf++pZqiY+d1HYiVjoB7hd2AVmGUuz7Q7tm5X88PF4S2fhM7/na82vlTVuqc+7tKj4aS8j89ITURkZl4+oWRW6GZulNRXGLCfJSc9tpiso67Kr3yqa2spxdCw4f6dYxoZAhl05cysGxhthdPeJm0rtJnukGh2mZcSZsWlcjs+zX2psMqfKsiMN6ue5rAAlGE17Zf3xGHts5rZUdZ3NwH+86LykXdszqBsGGogN7lgbxbO7JOH+mpcO+AyflgvPPOWNCMIYZ0tbRo/A8WqSl2XQgP9PD9NZJqGPTPxXTRoZaZeX0iLIaRvYrir1f7iPb6Cx872kSYL75l25X4Jp/LnIlm6Qq+XoN0giCsbZBtPcJf8eY7h+MytAczolBJTDMjNSZ3h8RLA6+SpLHY7KqgQjQL/VOA9fsd8B6AoEAzWFhjowYx4W5QAXBmtUduqGzIdgUJRspfBacoOzSf4uy9UzE5NhITOIeEEK2FsOTyiZpp4IVB1Lk32mHM71+sx1Oi5PAucBR8SXmpS05KN+5924555xzVOX385//nH73Zz77WXn11Ve1vcGKFSukra1VBQ3Hxydk+47tWqo9MT6hGkI4RidOnpSx0THtRv7hD9+lc62nu1suvuRiozzt/B714Q0b1slzzz0v69evl3A4LCdOnFAxvlUrV+TVMCllHfA9vIddrxzWVCIGFlR1w7ouvZ+BgVHx+jxarmqRqDTZ26y16XBCHZzJCIR34+SCYrhJ62duWxeuD76TtWca2RrnHicDBx/9J3RdOmogakZl1yuHZNM5K9RBK2YZ4EnRZobUOusIRBlEOI28inKNEMycjRq9JdYRKbmqcr+Mz8W1qk/RHZh7zhem1m9W8UDutecqac9oU+E47HmuYQOhUu0LDW4ZL1DpzlqvrG4A1SWY88sP7v+RPPX00/JHn/pjbQUCIX7W2yJ/+4MxCccXVhyVMs9KPedN64Pyzk2TEp4LKV1BBWG9Pi0gIQDavn2tIou5+ge6v4Oy9v/23UF59XThRtal3lf2ecuaA3LbVQ1Cm4Zc7xfrOh/3Smx+XlrKo7K1q0KePh5RSQhtfJtVWWt1vmjiWuGLyXldSFQsnLEKDBzr1dQ1ornZ6e6U0F8G3cBJOWTyAnQrNm0OM7gFzs8d0Sd7VioXk/PnpV1DIX3KXpMJeXLnpOw6enYe89WbK+SjV5fJ6PCoStIziCxYW8J6pi/3bD/HSzhxql/LTZd1Ni94SaVen02Mcju82nVrl6kRW+xh4USaylFlRCqHPqU+H0QCjDWpFEf637Eeqbmju5/ZAt1OY9qwu7qzG8/OuT131/Zi1yh+bauYyZUQrWP+rG+imsqnDgy9Wl7rj8h8AilxIzZlMizpdgbmUUq/P4s+aDVWMqEVGTVBI/2OtkSuqlNNFTmpPJAfKgRwUldR9RYsc3RrjOMB6kOVHSkS5e/UVzupGTOEfG/PZEyOjsS0WkHLtpEgQKUVNV1XCqfou3G9x4xKJOfn6kxpsOGRgESlfv60/Pzhh6Snp0duv/12efa5Z2Vmelr+7M//XJ579jkVzgNhufCii+XQwYOyadMmbafw4IM/lvb2DhkfH5drrrlWnn3uGRXee/TRR+SKK6+UPbv3aNuLQ4cOaS8vOpHT8Zz+XldddbXcd999ctNNN+nmu2/vXhkaGpK77rpLairL1TEBwoarAw+IdJ9FWIqtCdbjzl2HVCCTKTA2PqXO64rlbYq8gbrlMqb2uiAopG+OjsZ1fsU1pWnmuDrSWRWqbsdnse+G72QegT4ooq6SAaQK4Z95ZGW9R4mdhgOeVNFRDpw2OESFAiAQfFA2GozCIRweGZcLzjO97eyhlX7huPQPT0nc45fWxipFLuGaoOM0NGP4W6RzWYsmle0ginqRHGtskWvvjMfP+XbVLaIxqichNWVGowVVY+2h5AvI93/4Q3npxRflU5/6Y52bY2OjctPb3ib/8L2TMla2tdh0OuPf8w7/8tYGafIMKZpIatQWnJDqhmzbPzCmewbvM1elrPLnYpRhh+XhF4bkWzvLNPhbygPO/s2XNcjWVVRA5t7bcXBUxiKakKpAXLa1++ToaEKb0loyftrmpp1XJrU3GZNt7QFVmM4+lI4xNKaUjC2b1yxI2b1hq6jsg1C+Rxw6MxuTR1+YlGODZ6aNQyuGz9zWKMubfEoIDc3Nq3oq+XxIg/8Vh+aAE0mZmJjWygx6RgGznymiZCczwmnkadkIF3NomXEsKWNzcTk8FJXpCD6NV3vr2PoIFYwrFvot5ktfp3Mx9kSOWkUkpjKC3kpEZeiV7B+KaymiigJ6gUnP/qEML8ekifRIxGV5nciqRiTJSVWkS7zdj23mQUJ6ekc0JdDW2iAVleUqkGdTw6A5VB3QkR6nPJtki4MzOBOXY6MoM5s0s6YXNX3m5kcszYCziTOy5d6o1Ia65flnn5H+fkq6A7Ju/To5euSIdln/1r336hyaD4flkje9Se8LJwVnhGakaNMEy4Ny0YUXSU9Pt9z41rfKV7/6VVm9arX09/fLHR+8Q/71y/+qIn3PPf+c/PZdd2k0vWXzFvnhj34oV199tbz44oua5hoeHpY//MQfysT4rDoltmUJziekfhwUNmeivELpXzaPAwdPSnNzvbS1NSgE/uxzexU1g1RMGhnireXJsIZ5f9oDTrlYVNbF5UD3lHiqGyXhDTikb7OdW4fauIh52N45XlP2DNX5pvw4847ZEHFmQW/qgh5Z3uCTcm/cJStA2WxI1ckZg/XruzKc5Hwzg+ciVUfxA9VwtqzcptFV/sBpsKrioY4mEkKaJyZMuiwcM0gM/2m1ksMdc4/F0szM0q6i6Xxb3ZN0iiUSCWn2zkhDMKaoQm/vsOqu9A10y09/+hN517tu03H7yU9/Ytp+PPCUHA/eJKFEcQXg0u4q86w3rfXIZ27vlLnZWSW5IzUCUkHwwjtgnr748gFtpXPxRZuUgOw+eD/zkYjOWQjyVdWV8tDhGnli79kBBdnPsnFFufzmFQ0LOIe5nhmkrMqPYrThjR3BXlFtWMD8Uk6+ptEry+p82lcw+1wQ7QMHT2lvx472Zqeoxnx7uorKQtVZn7YE0kzUZmGUzsWyoVr7gLl+br217M08+1zjbSbFk4iLLxqXf3tsQkamF+eC1lV65Y/f3iCXn2MmImkBKjsgaK1e1fk/rSIj+4UTIRERImAEvEwJLF74mTo4XA+BwL6+UTXoCCUt5kDa+9BQRE6MxcTrM9ChSdywOTvRZxY6U+y9F3u/heZIvmubqZrZPDL7XE6xjgZoShjhwkRcOiH/+v0yHHLECZP0RnFIkIucw7nuz6AbZtECy+NMA3lDzKQqQyHcrMWs82B8ShuegjaQXy8LBpTEioFlMwaZA5Vgs1mzplMaG2ozImnGJBRLSvdkUgUCDcHYaAIZPobT6M7hFxUbv2wHTPdhlxEwzyhS7olIQ7Rf9u/dLbW19fLYY4/K9ddfL3v37pXLL79c+0E1tzSrwN5Nv/E2bVuBSjDIDI0qq6qqtSP32rVrXkTXrAAAIABJREFUFaHhdydPnpQrrrhSXnjhee3kjaLwhg30hXpcPnDHHfLMM8/IORvO0Y0GNAiUaOvWrdrc9F3veq8cP9av6seMI1o8jB9tJOgHx9/pvQbBO1/1FhvHa2woK9vVyQE9e/qZ1zRSptUKquQaTMTjirTBv+nrH1HnMyUW5kFvJyada1bLTDygxG8jAGjQL7vBKkrgIue7p4byUhxHIC3qmD5DlWGdhp6sTyD85iqvNFWIoodG7HLhAay/f/9J2bF9nY5RIXvDc5JKZbNnc0VRVgm5sZg643W11brhnO4eUh4ZTpAhfYsGSKTq+BMEi0jfpkZtdRfPyPpjTSxm/0ivvYXVitlzNXudGrSVqiiDKmlrE49Hqj3zUjE/pgg/6w1nDiX3xuYG+cUvfyG/+tWv1LFtbGiQ229/jzZp/eYvR+RoZPNizGxJ55Z55uUvb66RK3e06WQhVdjbPyLVleVacEDamveAY71v/0l9jzjgbnuK7UFRHAeU/QAHqHc8IX/zgxE5PbI0qaraKp/c9uYGWdacKcNhScbuh9XKvBgOeULKPDHpagjI4IwIIny6y+T0PQx3B7rBslqPrGgwwaL7VJu52L33mK5RE8gYtEcdnEf2jCZtjh6jaj+skYllQ2dwZkw1EJPCwpU8UKqixEUWshLh6rE7RGW+mHPtIGRweqg0cslsq4OjCdWY5kWP9kTkK49NKBO9lAOo9OPX18k7LqjSktuZmTk5cXJAJeEvu3SbToxi+ctSvsd9Dt9jFVsZYCphMJotLSyYSi0PR5kV2B7IuKq6QmprKtVYnA1nhs0PjgAjgxHn2YodNldNKpCO4QeHopLwmC6aCOARDZr0iolMOazsOn/PeL9ugnrO92uuYd9vmm+VvrZtyaDXTs2/dGWeJSkacurC+aebgidNiMeQUgFG+ScolHHXzKKyESVOnOr5OM9oNpX0te0zck9F78+prGLzwXDquoAwF49LhV/kwpXljjEXQ5rDCYnGpK93SIJlPqmpqdLxxcHh55OTsw4J2agjQ/yk6opO3dm9mZT4qY1GvdI/FZfRuYSEHRVkjAdpDH1/jr6xohkp0cT865dnoNTcVkXwERwc3s+yWpGOapF4LKoOw9TUlDolPDN/Dg4OqT0BpUHJeW52TmLxmNTX1cnc3JzMz89rHygI06ALOBPMSQT/IpGI/tfQ0KA8nsGhYamtq9Vr+31+Cc/PSVVllcRiURUFZFyqqqr+P+beA8yyqzrT/m6onHNVp+qc1OqWUEBCuYWQkJBAAsEgwCTDwICHAY/t8T8z/n+c7SHYBhtjJMAmiQwCRSQhIYRCt6RWtzrn6uqq7urKueqm/3nXPvveU9W3kiTsOXr0dHfVvSfss/faa33rW99SYmLCemDxDu3dpdIW1OzZd8xUUe37BTFrYEvaiugWIjHVYThE5kBnMjrvvDXmwLBJDA4OWxoArhQIBVwIq4TEprFJF8a1yBwol8Yl6tyz97g2ngPaU2Q6MTRQ7R7LaCzhtEUcSdht/OkgjeOrCRkzolVvK0E9uC8QGjhAjvzv+iexRuHYNFdEbI75Bp8zBcUQ1dvbu8wJnKvCkvsZHXGoD1U7tMzgHTEPsW2k+luXNllDYaT0cbw96RUHYnAio4M9aSNbc18NZVGNTmY0OOHKy0EbcfhywoHOETeBSlDIkN0Jrz2ntu1UCR1h2alu+3eXb247h9ES0W7tW2FNSrFMWs1VhYa2FkYcmZ1n9KKSnB8V664z3RYclZWWqLyizBzbw+39+ruHJnW8Zy5Lu7Df37Apov9yQ322/Nmr3R851ml8TVBEX7WHcOaBg22mx1RZWeqqDyOyyj/4Keecs0KVgV1hvj360qg+87O+Benb5Lt7xuX6Cyv1mjWlc+/t1tbE+Q3M5UQybSKx4b03v+/h3hnvgzFAPwdNs7oyR5J3ziv/p21cDh/pMCQHR9w0uNrPKHLfzp4p3kLYwbGadJwcbwiDMxrFMPzzaf6GP4djrweiaWE+TrC4WUBZJyl87iBC9/lComH6hKxrLND3fzNkQkvBfjvjzOEe/tPrKvT+a6pMah6oDmIWD794SaOqKktfNloy00Ut3zk6rra20/ZCi4sLsguFqIBNCe+bSAfve/+BE1aVgUEmJ56PCT7fpUFpOZ4+iAXaAPmMl4+8+RPiGagNzR1PDzmiIE4AGxUZaPgCZlRccXAOSw+cXve6nJF2v/eqqG7WeSg7Z4SCz/i5E0wSi9yyLnmAzATVUn7+5c6RO7fNHSM0OGfINGqC2earNLxRiwRCfSyq4njEWi7Ypp9y/AXWiuPgWBY5+1xWQeTlXd1ycnMm6DGUe/ZclZKlnDDcqYwK424BMi8wkmxEOD+jCam+DCXoqAZHJpQZ7LbKgupgTrrojACDcN8bAtcNHqPFu12zeokZFu7Pj4UZjKCbNagBTg7l/WwwXuvDR67WVDPoJTfT++VRS+MZxZOu5YFiBSoSjgeilVElE5Na29qcX9o+kzGEEp2n1mVN7vrJpMrLSqfJFTqowjmSaQsGTIQvRmkogUDK+B+UnLOJMpasLf7O8/L8pO8gw5JSysdF4Ds4HYwp66Szo9t4JTiUbGhclzH16MTa1UvNCcK5Yc36jQP7wbhTycU9d57usT8h9aNd5Q+u9dwLB6zSBRKo5y1BOu4dSTlHZ5Lxd+RcKE2k/YhufZk1aw8jzs+YS8wp13vMHeYEQeqNprRlUYFKCmfugp27L4c2EYDh4EHyPDv15deuk7eA3wCplfcDXxH7RnPetWuXmgPO77gn9ImwbdM5Ojh2oIq0M6kvdTZmYCytY30JkbIg2KACi3WDzcmu2SClZVtPCLU1MU4CpSANG16zjFE06I+H0CW/s3UUjJ1V8AWIEc5icTSpRP8ZrWutU0VpkRWd5DsoWSYNB0pVXV3hnjEjHTh0Qg8+36/7D1cbOvFqHKsbo3rn+eNas7TK0lHMTeYb84jCm18/uVNrVi81niUH64XAljXAXMXxJoWNMw73jHUChzK7r2ekf3ywXz/dNvyKbnfTihLd9FqquNxkzHIxg719Jr+BvcdrdIWDZT+nzcqGzoE36ugXaaveLC6ImHI8VW7+HfMdazDdO2BFNgSI2AErowfB8RtJuFzP55jNYIcMuq+e8To5hubYRpirYfflpRYJB05SvnPMdm7OYZ1eKU9ElCqe1samuIpj0tceG9T3nhqaUbyIwb7tteX64NYq+y6G9uDBE9YGAahuPqV1C3n73oukiSUKrUWF8SlcCYN6xyctBXH46Em7Dzzt422nzGAUFRQYZ6YW6NxQtIVxQjg/mx/qx0DrLMJs+X3Wy5W6h5PqHEpqZCKjgfHcxmeVHnGcm7hNGtO4yerCOMfFQ+keWWF8/AR17zFX4ZG3OWZWCySIrD0ixOIIDIafU2edO0B+DAnM03jTNaR0/AMmRRbuDual793UWBZRa01MAxMRa444NOkQHl8i6pGKMGpjzz3X/QXP7u/PVQ044TBvMpkj44lUrslfCovoxrW2OKPzl5aoHCXkOSZe24nTFoE7lety9fW5zZ0NmsasYWFHnmt4Ujo9lDZnB4fWHDsjVgadwwPSa3ZdBw4Tt1FSGNOy8pQeufcHqqio0GVXXKWDBw/o+LGj1rup63SXbr/9beac+33Itdtw1yGtBnoSjcc0PDyknp4z2rhhQ1bsz8XT7vM4GqALPB8bMKkOjDXzmuAAmD2frpPnnjH3IV8vWuRSUbOtIa6FyGZRMa0WiqwMf/oxODRqOhusVdK9bObcG6lkn94yhPssUj0wfErbn9+f65AeEvpj2lMey0HFkUMyohqZSKmrf9w53PTPikiLq2Pq7h3WSDKqTEGROUFUk7I2bV6mk4qN9enc5dUqK0HpNvwU4X+46/X1D+vIkQ77+7p1Sw2NYJx8QJBKp+w9mAQB1Z1DTr5i1YrFNgZExdhS0lNOvsAhYqwP/p5vzA1tjTqtIr8uQbBO9id0/Myo4iVlRoznu9hq0BlfYu7Wh215LqANyMrYSJyhqaGXm03mAGX3rGCsgj3EUoLKqKIwYlpVFQUJ9ff0WsNhxBtB7PIdND9mHCjL5n+fhiNo3rX7iB48UKznu145l7OiOKo/enOVWoqGrC+Tm6OF5mguDVIvoGkogOO8+MN4X+MThqSxVkDXSK8SPFOVOf2gdcOf/6hXL52YW2gw33g01sR12xU1aqhyop0L2dt5v2QMYlG6hAcocoBQegmLfL6Hm6QOTYO6TwEHlbFhIVPm4tjYeCCg6rhKkQdf6p1fvmchO/6r8Fns5KRvZY9MfIqHiquuNKpEMqOvPz6zk/Pmi8r1oWurzNtDOG3nS0csN8fmj9FcqAMx2+Pwgi3N0Nljcvw4KT3dA1abn6/JJcYBvgVGkBwvjg8RLtFhcwswb8WCS8W5B8o6MV7uuq7Bo3n4yYz1NII43DNC6bFrPe/RD/7t40Ymy1wQ96vwal/VU3hyL8Ev+Vnu3/MX/IVAK5ZWRdVSEVFh1G3uHUMpHe93WjGer+NaG8zlYsx9+y5idyiMb2fheWd+sfHOAl/AUIVVdTGtgJCcR9Y9fEVQEBxl0LqenkHb1EEuMIY4OUuXNFnk4rYFhyDh/I0mozo1mFLfWMbWlWlTmBPmkLp8POuq4ogaC0b0L1/6glVGvf8DH1RX12kd2H9ANbU12vHCC6quqdHWa7Zq7bp1+tGPfqje3l7j3/B8J9tP6vjx4zpnw0YtaV2mzo4OnX/++XroFw+p42SHrrrqSl180QVKTE6q81S32tpOaVGLIwriHLF2+RMCPgjJTJwRrkWlCMafp4ZbR4+omXg2ZpSDKNEQgDzvnPMRjCxqpmqtwu6FYARdmNnUl0lBdQ4k9OKhbrUuqtbKBic1D3LIhs167B9LGczO2I+MTmRtElwW0h+NjbUO906nDXFhvdbW16pnOKn2U/0qLilSdWWZygul1OiQjh8/aePDe+d/dIZwOEBozAFMOPFQNmQkMkhzgTKDJNPnC4eQSh3mVGFRXJvOWWmOC2TrFSsWWfUOToUFncmkfZf7wjEsKy+21Dv9gcK9wpxddMgZdjCcjmAc4UVV11SqrqFOJwdBedwaRVfn1BAp5dw69FQJ/xOzUZmUJoYHVY/gXSyqiVRGQ+NOkTmEN2fRQuY4LSYayqNqKo8oSrVjxqWkdu06bIgI4zH9wLnAucU+g1qFeZLWgiCZ1skzI/qzH/boxMDctIDZrMcdl5Xp/dfUGDnYAwY8zOjYuJ7feUyHOwfVUFeprZeuU1XZ2bwXS4cHnqBrQ+LKtvMdu09M6m/u6VVH78Kgp/KSmG55XbVWLcqvHjyXdfT7OndlFZ4LMLdGUQjSzsWxlM5fXKgyDHpweAeaf/o1/X+tg2Obc6CQiYgaOU/KyxoCCW2igH99fFDff2oom65isG65sFy/u7VKJYVu5A4ebleHtT1otd5M3vue60XM9/cMKk0tUVklymSRHzveaY7GdAlpMxCJhEVGGDuMEdwBoEcWEQZmw4blxslZyME9ODZ5mzasXzalJLbHuDWTxrFhwnM9/vewrVOZdh2oPUqzgDm3kNv8rX3WV/XgoHjjlp3gwvFJmzopkRvrHRvQOZTW4V5XDeT66chyvK+Wg+N5ErP16zIHhIgmkVJ5YUYXLik0p3w+DrXvFm8aEI01GhwYNi4JhjpfJOr5OW19KdtM+LdHctgwTOxw2kFp/fiZQ3rwvp9bY9DLLrtchfBS9h9QVXWVHnn4YZ13/vkqKSnRbbfdpm3btmnXrl22wa5csUKPP/64WltbTfvmjTfeqEMHD2jr1mu1e/dL2r1nj3lf//X3Pq7JiXHt3QtZMm78IjZOm9PjE/Z3Nvi5CLFs4ESvOPl8lvXnK3pezsQjCqZ6iCiYje/kyW7F4lG1NNfN6uB0DSW1s2NCA6MplRZFtKTaNWJdWkPlldTWl9REMq3V9YWG8B042G7cFvpaIYpI6qiuvtrN03RGJzvOGBqL00N11p59bebEkjYzxDHj0Cgqx1wj0FTAX0K7KpblNdEDr6S4WGvWLFZRYaH6+gdNVwnng/PDYYAHCDl1w/pWS41RkbllsxOa9OuCTZTP0kiVe2LMQXaWL2u2d5cVf02nLX0FukjKPIya42jRK2/LltUmHDqRjhrhtLlc5oAf6087TR+/cU0rNoNQXRlLqvtkmzafu8bOPTaR1NG+tDXOZH2TrbV+W6A/cOCYWxUx1RRLRXHnPjG+A4PDOnTopJHH8/X9I70JekPwsGRxYzZ44NYoI4/EHIr1vQf26NvPF2h48uV15FpTN6H/8ZY6rWxtUm9PnyohcAf60RC99x/t0hO7TmnZqlZdtLJSLdUvz8EIr4Un9o7pc/f2CbXj+Rz01Lrhoiqdt3ph+1P43Ng8ijCwPaUFaccIXADE4gj6GRUqqS2LC1QecnDyPYM5OOGUUnhSuVzY2dojRpsIdXTlO2G5/XmfI1RBwHd8VIvXyTOz6Vj6hM1XaXNwakLiaWxs33lySA/vdN1Yrz23VO+8rGJKFOz74RDlIu73aqanyI8SRaNJAGkPg8KCh8i8Dm9/Bsgz34uwxTYwbNAkFR9A53NVOFguOuAxgQRBWiYXTm8c627cNam2fkewBRlwnbODFFQA8DqybciY+HTLtHeT7/3ae59tjswwd6ZHFTOeO28KwCEfYWidzRqSIZyEojgOi3seytoxak1lTjI+HC2MJzM61pfRmVGHZtDDCg0bM4qvwtz2OjTGdfFrOKSQ7OeAJ15PJlNqLM2YCrIZTxOIy19CyTyBUIdjQ2kuGzqGmJ+jlcNGR+Tt+SjTuV1sAh2DUudw2p7dGmomHVehIIazG7EGgQ2xYX3nq/9oaCOl3iCDV1xxpQnrNTQ0aM/ePXr9ta83GfvmlhbTqCHyHBoa1HnnnWcifE1NzXrkkYd1001v0t69e7R06TJt377dCMHd3d26453v1Z49h+05zj9vzZzzPt/acUbTOflsRqAZ1Y0NahvIGGqFRADCi8d7E6bN4icCDkZtaczSFfQrMxQ8nVZ/74B27jpkAcplrzvXxpYIHqQCEiMIDnMQNGbbiQn1jjrHmp8RPBTG0SJirTnn1QjFQVTpHOyMMpOjKk0MafPKWnNIeHes+9KSYsViEeO5PPPsbi1vbTFUmJ+zGe/de1yXvHbjnMUR5ojQ1PTkGQugNm5Y4dqChBYB6AQIGfdTbMT2lKk1W5k9KbTiItv4cYLC3yNAA21bs8YhGq7AodecMU6P3cNRwnFjDNvauxxxn2COdMuSJnMaZ9LiYbw6uwY0MpZQy+JmS1mxrtkDXN84R37eu/+4Nm9aZc6HsykBnymZMafJgozxMR09dExbzl2Z5VlhM13V6bCOB8Eo9jZcfUPA6u+ZeYUSt0OoAlsZiep4W7v+4QtfUH19ve644w4921asrz42kpOKmI/XIGlJTUa3ntOv16yjcq9OTz75pDZv3qzJiQmdONmudes3aDxTbBIepDAHRyfNnq2qh3BLum72UuvZbuMHTw/rzkcHLFU/28FjX7G5wv73u8XLsf34DVxpAh5iKQhYRmMpX9ThuDxwD3MkcsfiNZsI+s5ciEmt1SBxrmXQbMeUKqosp8L3nHI1uYHEeqAdYES4gJeRlco/u8rG4KRgA55+Dt+XyXLJnuhoFShTz03qgMlYEE2rpjiidQ2xsxQN8dZ9LnHT0qKzoHbTaTjRZaRB4O9XEtWFB9J7/xgQIGwgWg6ilt6+YYOyfaog/D0neuWphFNfjRN86zSGPG0WZquqImKFAMhmhuMGjMm/UbzEMIFwPd2WMCfRGaeI640TlHy/Es6MOaBBrtvDgmHejd+0Z+LMzMXpsbwqcu/GWclVL5lhCrg7nofA1oEBZLMqicnSPJA3GWeUhB0qc/Z4G1Sakp5tx2i4v0NGZhF57liWpBisg6mco1xpaz7OkV8jyNUbXyDoFeUrtKaPnxGTk0mDzmmoSePONQ1Oonw6pgMPgjSBd6Idodvdj9MlcSR3qj6o2sN5CDfpM+JzWjozGlH3aNrSAvTH8ekstGvKCyMqGu3QM489qLe+451KJyf04P33a1FLizXOrKur1fbntlmF04UXXqimphbde+89Ki8vV3V1tVavWq2JyQnV1dXpue3P6dJLLzXHaOnSVv30np8af6iqskq33XqrDhw4ak7aahSDQ4TI+ewPtomlM+oamNTx9u5snx5QAJ6rpLDA2mhgW0YTEL9j5nyY0nOKSrOUyQjw8DiCcaVUPNSptUtrtLjFKRYzrqSP4GJgQyyAyER0rJeWHxbtBbfK/HGVVJ78Hq4+9E4C75keR4hQUhXieSbM+4oSeIYZ41Z19wyruqFRiQx9yjLWZPDYkeO6/OK1qqvie7OjfVwbTgKpO5Ah+BjTbUqWr+a5kjgXnd2W8lu9erGzz9OuA4KD1IbZGvhXQcmykf1TEMUnzfbD2+H8KEPTh4xzEohRpg9aBO8vnNby75tzuFYlUate84c9LVV8iaQFgqB1VKfiGIa5Jt7Z5OOJyYTZVFL/vnWNOWSne62CjvGgaaNrf+KCC5B0Wt6sWrXE5g2f456WhXqpgdw89tgTeuzxx03eAE0mKub+5M5nNVB5+Xymrn2mvDCpmjM/0UVrqFBL601vepPuvPMruuOOdxlSuuulXVZp+MEPfkDVla7fGbYbpIuWM00VUS2tnspFmffFA6cckIAu6TM5Obz+SzeW68ot5SqgsGH63h5uwxT0XJxtb4eZyLyoLs5oZNw5bciSGMWAFjvJjMbpRUWxizWhAoVDJRvOpCxgWV3nKr7nyjZE7tvZnclWhkzDirzhDGNIYTJxeCD9IgjnwbyRNx7hlHPniG0zndvzGHiAohit0x1BFA9+IQcGHzIvkxcI9dVIUbFA8OrZSIjqTICpwPEeQIxQE2bRGSEtEL4CbeobdSJSlUW5cnz/LH5z4l5rqistUsxXwm4GPZFU24lTRhpsaarT8OiYRZ5mlEhRlJSYM0O0emIgbX83/Y2gzYI3FNn3a5CIl/Hw7yaUzA4Qk1xVUUjyIyB/2Xs/6xzBCgp+bnPEa174XFKABvrKJAxORbFzUkwDZjxlm1BQSBEqDQ2qb4JS00I6JWfSWlsfU32522R8KfhM8wUHekdn0oi4rv9d1IT/bK5Ov78gnZR7xlzVGM9ue4B9Jzd+3mGgjNWvRKd9kluY3ln0pdeWR89kVFEUscadk5ZXp9VE3KJYDiBrIm2MOimUsNPOxsIGA9mdn+MAswlBYg9X1rl7gwyd0eik1GdVV5Qxp40/xH1VxSdVkEkoVlKhTCqhTGLcjA6k0MqijCoKkkolJlVVWWHOVF9/v4n3MRAlxZAbXWUUjWRLSkutsezAyKSaaotNUwTHsKqyUqdOdYtyV1IZbETT5z0+rWtH4JV6w4ijNDCe0vMnxjU05jSyjGcHYR7ya0y2AVCKfbQvdZYgmauycfPUCOeptCpT/dq8gsaBrpM216bstqur1wKEFSuXqmciqqM9CWWiccUhvQaRqUcjs5uyXx8BmdoCNuOKZQylmRgZUmVZkRny2pKIEbuPnU7oiZf61TlSqM4B16CRe+M/rl9VGtPaRYXavKxI5y4r0sqmmbkfVJYcPNhuaWurAqoqN2d3pkaN3B/EcDiFpNydrMXUbQR0BqI76afm5lor3PAkY4fCu8Vj/J9kSrteOmwODtemnQxyHRPjCZsb8ISYw8UlhWabuRZrAHV30B8cypyNdCXB2FfmYWVVmdlhroE0BvONJqlUczEHrLVMOm2kaNK35ixlMlbmDgrniboQhSGPW9CRShnZnbJ4fs+TkK6kepEKOvhPjAbpwrvv/q62bd9mFYYXX3yxtSv54U9+ruJz3q8n9s/NbSmMpnTN8jMaPvKQbn3LW/TMM8/qqquu0te//jXTgtqze49KykqMy/b7n/pvaqjjGUO8uqASj5TdDFSbeW2V2Jdv/npQ33pi8Kwu6TzrRRvKdPUW11QXpDzv3M79NEtaz7e3G2KcRmk7YwJ+BHDYG5x7bDhBZsdgWr3jTtgDJJk1TBDD71DoXlodNfs4nyPywK4e5+CE+0FY7jLUATabtsilM3wE6pyY8M99Z+d8HXTdZy294Kt7gkafU8/hvFRrYW8PntbqWsTSHAKxkIMyOjaDikok1mvMkHiI0iLyQBRoIefEidm3/7hFH0z6sCaJr9Cg4mL9+tasKBNw9p5TE9rY7EiH4QnpSY8sPMiMXphppqoEYGWqwjAsbFwscFvIfUPqPN2nmqZm9SQKNYzwczRuarJMKkvTBA/qq2b4Z7iP1Ny9xsL9cHLpS4/amJuQr9dYqN+RPW+wTsLv3Zc70wzQBJ5iUVUUx3RqYNK0Vzim3x8/BoEBtmQcmssjWlkbU2nh2U7k9HfMmBAFPXcsYWS7YUiKAUJZVBixpoQtdQWqC7qDh1GvhYyfWyOueoxr+koYOo779JVtCh4pikTMqR+ni/Zo0giqFy8vVk2JS6PwnMwVomE66U5XNrZ3isy+8SVGrSR6+fJFVj7JtR0/Iby+XZqOct7DvfAYXKNEnEyMS3BbzrgGrRqqCp0zSeVHVlQu2MynJ9X9egMFodLw4ovWOxJlsPZJ0bCh8jw46OFCAFdWKp3oS+rkQNJSeFRPhDc9PnO4J632gVSu8jLmyqbZ8GqLnYEcSbp2Hc7WuTOYDQiey6WUpAJNqKqEzzpjMzaZ0uBYQmWxpCZ6uxSpatSYXEqjqICu3DHjjOAkZ8uYfaf3kG1l8NOjg1peT5WU1Turvf20SksKLVW0tzOt5zqKdag7aqW08zkqS6O65pxS3XJBmVobco6Oe2cZQ3VBQ1DCZaMHfYGYzrxxqZ2zDSpOQ0fHGTU01lhZ/1kpZSPXpkxYlPJpEGcQIh7V6Z04Lhs26fTpPnPIaX2Bo+3+oR8aAAAgAElEQVSdHqc3kzZ7h90i3YoCu0PM0jp4+KQ5OOH2NXyXIA6+1vr1VLe5Ig3QGJ6T1NjI6JhdB2THKy8ztjhZpMUQOsShgkuFkw23k9YclMCzV/BcIHSrVmLXHTrF97HnoIx8jzHrGxzWD37wQ11wwWs0NjamF154QZddfoWefuop3fr2d+mzPzmlF0/O7HiSldi6ql9XrskYd+2mG2/Sb37zpCGd3/3u3Vq9eo2ef/45+7Ojo0Mf/9hHVVPlEJzfxgEy8s1fD+nuJ3NIDlMD5ObScyqMkuLlNFi6LkgLSvFD/kF2bw9RTsI23lXJSY0laNrEzLa5BG6OVj44IQu2akpjLqhLO5VwDl8IM1+H7v96kjHPh4Nz0RJUDOeGpKa/fMrn6PMTrhggqmVRsDAhli2UWEqKABiTEtJ8KS8WouVwo9GgtDVmL/V4b1J15TFRnRIub7NGmUOjOnjopJa3Ns3ZBZzzU4kFatPa2jzFSJ3qHtSOtlGNF1YZF8D4AhGaxznS3f/tBxMXx4INFzJmWWFMg+PJGSUBzMGxartARyST1qZmRyicbRHsOzmpx/aM6bkj42rvTVoKIN9RXBhVY3Vcy5uLdO6KEtVWvvIGe66M1ZW0ZrkbgcCZ5aAxAkn4MQjYgSCkVVGQ0UXLigzG5f0TVVLlQlrHi35Nv3/OAycMrsLSFUs1ESnW8ERK9WUxVZfSET5UgRBw3o71Z9Q96pwKr0OF8xh2bqwUP51SXUlGmxcVTpnL+caQTYOqG1LFbLSkc6evORASNhHv3HuuHA1fD55J6ER/Wour41pRG1Ntnr40aAvRggPlXJ+6YWxxcODBYIxLQAanoRHk8ItiEY1MOqebwganm+NK+nkfhQVRlRY4p7FveNKI1iUoTsepLHKpdTSN6JeDuOJocqpTaGNHqlUplWtU6dEhq4AyBzcW03CyQPfvSuuXeydetp5Kc3Vcb7ukXDe9pswCGXuGVMqU0uHWwBE0Z218wjiDpOcoPYbbM/3gu/BpQHpIb87GWyQlf/RYh87bslaTiYS9Q9ddvcTuAYcK0vJMnEJsX38/VUpdrh9foDh95OhJq+yi6MIrKGfV2k92m6K3T0s59BtUfdycJexzQ32V+vqc1gu/52eg6r7KMDz/SHfBNyVV5R0zr4vE93nvviEu98fvxieT6u3rV1Njozlk7e0dKiou1vDwiFYuX6bO3lH904P92nb0bAIvqMXr1wzpLZfWK1ZYrMGBfjXW12mor0ctLc1WbVjf0GANaT0KtWL5sqy43W/LhjP/f/zssO7fMWJr4brNZXrjBRU63p+2lBg2wZGCnYYTNneuNOlZc8vWS0Zr62i/QKuc39bTuPP+hzs4TrkyF0WZ1kPA70ABFNgK437+Ipe2WOiBV06+GNgSr54F19Z+WtVVFeaZs8hxcoAmfd6QnLpP47jI2pl3/k4TP1j3lEdijPOlvPg4kQVRdlVFmVVI0IDvSG9Ky6rjVqro0w2c2RCZQycspQVEH15cM20YkCmR8kf7JByFtfVOul5LcVf5wFiiiuoQh4WO3vw+77M58/v0zJ/iHosLovY/zg0bMCkaNrkwihA+gyOYOifH0kuZtBosOoB7cfYD48ywiH/50qgG51k94K9XXR7TBWvLdN6qUpUWv4zJGLpxn3JzDo7T4uGAKB0GQiwqhsuWBjGJGlnWyf24JohU0Cxbiirv2aR0S0Ol0zra1mUtODLldbYhI7WwtjGucmsEOhXJAYWg8+/OzoRBxxNZqQZ38xg5R5zOKJNK6oqVRbM6OGwOpAdoD0AqlzWTT2WbiN7W5onTJulAQML8hUez61RSA2MZLa52nZ6pnPBz2aXaEKzM6MCZpFXTKFZovBg/tn7uePTYvwZLJ6WZZ9J4KhBJDLpyM5dwfiqLaIEQU3vfpCE0RLKkBCh26BmRhhNpc455R9VFiKIydzMaHxlWeUW5YnHH4XFChynj3mTSSa2tLzCH7UhXUv/88KB2tU2+0uVj9vGqtVFtXTWuWGbCenRh20BrPMqMQ8FYwx3kfvg3pGzGG0SalBSOBKRheIugKrM5OCAn9NPDjhI0cj6QE+wkw1tTXW7Xngkp51ogPMeOdRrRGv0WUqzohOGgkSrCbns9NZymg4fas2ifb2fiU2PYXCpSaV3gkW3mASg+KTIQ7+nOtUdtw0hVji/lHKdDhzusySopORNDzXIB3bolaD5yrCNIqzWYOF/3QEJffmRQj+8Zy75bKuvee1WlbtxSpGS0SIe6J40/xjqJD5+xwKx1qeMDOTK7V7x2mln/Hse+jklb56Q+sauT6Yja+hGDdS0uHAfH8RxxpuebVfG8R9ykzc1xE36c73df7nNHHtjVm8kKVoWqR/yiDMNLXMTD9GGI3pOO+L0vNTaXIFjYvJbw5PHn4OGAj9Pj/UpMjJtRKiir1Vg6rtGkE+vC0DSWSatqc+Q9zs3k5TjLwfBzINhB8OiJHIG4WGzkgMnr4vCMTSRMgru8olSDfSOOaFZSrO6ePvUP9BvhsbGxwfLLTGDuB0PN5oJCJBEO0YVbwMFET6R0or0jUP6stJnQ2FitsUTEunMj3sXGG957MTgYB6JyoFqgWa/kGjYMvswcsiGbW1NDrTlPlrcmWp/M6Ln2SSMlsjgwyK7hpDvyvptpVVR5329AYDXBPNsQHa/dbaC50uwc3O/SWOE5YnPHt2oIVVf5VCf3SERbV15gGwZEW1IPnMMvqpnmn0XeyUDPRWlFM2gkFKiS9EnIJvx635jpJx3renlNW/0iQwPiqi0Vaq7FiZxahTb7+E0dk6mpOrgtrmzcBImDUlffcoD888oaBMpcCw0zFpMJQ0bQJkGMLd9GxPs50TOh3V1JRWzjdxFpaVxaUh03hVnPVaovd3MTw3W8L63OYTg5znnEITd0yVAOKtZAldI6f0mh3c9MppcAg3JrImj0aWgmOhPRnzVNd2C4HWhW4ej3jtKZO21/ptNJ6+m1pCpm7xbNGS/qtq8LpCat5PiIamuqNJF20Hd4M8uS30G9IfqOT1Drq0yU9RK36iUvLgdigzAkf54ZSqqqJKrGCve+TaMmg55NRid7xzQ4MqnS8nKVFYA4RjQyMKD05LiWty5SJB43aXoryzdUzFWEUgHS3pPUZ3/Wq4OnXtl8nG78L10V08feUGnCkSZFEfdVRu6ThgCOTRiPxnNeQPoqKkosaOJnOJvYSe9ATL8G5yCII/1l7SuoIB0dD1KmReboMCnC9tmQyUmXBvLy+9g+UmKknhYtrjdknHQRjRMpJ+eca9csyTpIXLe9/YyVua9cuThLAfD3BxLE+VD7zTqy6bSdi+ovUkwEA/nI0+FndKiQE58EXSStZ2mtGQQNeSaQIK6DRIF34vtH07rzkQHtanOieu+6vFJv2OLKrJkTXSPS7s4Jm7up8VGVjHeruTKuOkjRtZX2fP8eh7fnzM+h8bTacWgm07bGWBV1FQUa4BECQj2vFzDC2mqE1r+3aflsP2vVVbhmtK4uYg00f+sODq0aHCkspxLL371Xy9/DqrhAmxxZtMM7MiGP1m/2vlrKnTsXdflzk4deXJ7WfT/8ho4ePmj9a6666hqtPf91GpgkwsT4ZoIGci5T7o1W/8CgDh06pC2bN7tJF9wHf6HXExA6hEEch/Ex13SP/+vqqgO9A1ep8I1vftPynK3LVqi4qFjFJQX68pe/rFOnISYX67rrrtfmzVuMxY0BHB6dsM2HXjq+LwlVVExocvZDwyN68KGHbR689rWXGjTOYvWOCs9j4xeatT4vDSyMYUH5E5IxECxigP67jlx82owBEZfT5IjapgM5dOfJCeNRxCA8R+i+auYsi5djuPyGH+bd5OPM2Hv3pZcBcdBHEyb6FVQeuTcSOFFBhOGbA+bO4W7BEzDDDq9XweQeQBMqS2IG/fcMJ7L8FBZS8CTZyCl8bktTkfsPlE9xQNfUokESz8K6970woq88MjBvzYe5jAq8nGtfU2GCV7OP37RnDzlEUzk9DkmxXi1UDzL+1gzQzRQQnPqSjFbVxbOy/IwpCM6+A8d18YXrbSPLGXW3+eOgPNM2rqQYCyJCSMSkwFKktqEB25hymavXlBifhCuSqtnblTL9JEjFaAd6vhBpGO6nojCt9U2Fqilx7256gMn1IZTu3HnY0BvWPY5LPs6QtzmQYtlQKI8mcDjQnbT0lFWZGfqQtnldXx5RP2Wzaam2jIAInplrbYDSKdVI3Lc3yBaEBbaLyZhKTKi3u1eFxSUqq6rGLRbaaRhsZPfj0bQWV6B4nbANZ0lVfIpGkV+zdDKurKpQY0uDawNCJH/0pPH92BSniwJ6tLNnOKW/+Umvnj/68tRk55qfb31tuT78+upZUW9nnx2vBX4U6DEVXvyd9hMgg/kqOf2z73rpiDkToD7MIcrGCSLd/jDNuQy0upDSZ3KjKeT0jQrtPWPnwmksvo9TDKH4vM1rQrysjF7YcdBsH0Hm9AM6As4TSKE/vDOGfYUDtn7tMns3s/EvXeps2K5PWgou0PRnmn5t+D2IBm7evHqKY0JbDpA6jk1Lpwr0sb5eOk2pftTWZGk0qSUFQzp6tN3WzKaNK+d61a/K77GhIOVHuhM6OZhQIuPSuaw71i1pat4zUgO2VoNOAzTCDMtQ5PUbDCh1fgPrFTuxslpWNOTt26vyEHlOYlVUHvoKb3p+MwyjM3zfG3O/MdlkDiE0YaM94zkCY8hGuLQsoa9/+e+1YkWrGhsb9fAvHtbvfujDlrZ56unfWPfWSy65xFAUBMKgNE4mJnXg0EEdOnjQ2OtXXHGFjhw5qnPPPdeUVlFTXbt2nZ5/4QUdPXLEDP+SJUusK/H27ds0MDCgCy64yNAZCF189qorXmdR3ONPPKl77vmp3v/+D2jlilWu7DExoV27dqqyvFz79u/XmjVrrDSWseHniJtVVlTqyiuvVFl5uf07Folr+YpW7T+wX1Xl5Tpy9Jgmk5MmdFZfCz9majmYJ2JSobB371GNjSesnBVyKFEvB+Tm/QfbdM6GFVlNBjMEo2kd602ofTBt3AB6u7BR8l5AcLiU53Z4psl83q9VrlhJn4tabaO1njGuAscE4oLH8O+dPYTvQJJ1EX+O25J37lin66iqS+PqH03Ytfg7Tg48lP7R5BQSdL5z2BwNaKtWpZROWoRMqTX57l/sHNUXHujT6ER+ns3LXVx007350iota8wZrXz3N9UZy5G0p5Pv/H04hIzyd6fYip/JOCLiRj8teC9A2aP0ETvVbZv1ymkIDinMrp4hjcQrNV5YaZUeGKcp/buCtgze+QQZWd/giH387HBPSm2DTpWZEc5Wf9FROuWq+VKphJbVFGhVXYEqS3yjU9dtGwl8NFUgmp63ZbVVM+LsU80zPU3AvGLN7z/QZlEzyCgK33uGSixlZlU6GEjrzURTzrRKC6LmxMCxqS+Pq7AgZmsBxISokrmfwMkJjty7CZCfoCdZOhKzCqaygox6RlKGthbFUiYqyjwCLZqu9mz3G6jgUv1FKscTwEHVfL+sfL2xGNu/v69PP39+5OVOvTm/x/N//PpqvemCslk/SwqToAqnkk0cIjp/52doauGgWco02KTYqKzn3siY2tq6tGbNEuPe0FfP+DrxmCbGJ81mhVvGkHaiMorGj6Ti/Z7jnYbcn7nbNYV4Ci+6+swpBtlBAO/IkZOGdLsO8VNTxTg4XIvfkYLjOmzAIIlOpydiCMtcff8c5x8SdL+OtZ3SkkUNds3ZGpTi4EBYXr1yiVV4sd6Yr6aNhFzBNJvPk44lpd5AhJUy6AJCkUjGUE9QMQRq/z0OgshdnQkTQHXpXd9gN6gWzXqLubsh4GeN+XSd+Qeh1h/5bD8Z5HQqqZV1Uafc/lsmhkYeeKk3qxnp6CYBmhMKxyy/aY5MLkrz+W3n4IR+HjqHZ1S7jfHscxOhLipJ6Cv/8Lc2gRsaG9R16rTe8IY36J577tGFF19sfW+4/vXXX6/vfe97amxs0mtf+1qTe+/r7dNNN95ojtGDDz1kaqoHDhzQkSOHrczurq/eZWV327dt0zXXXKvly1uN7X7yZLu6zpzR2972Nj3yyCPm+Lz+6itNx2DXS3v1z1/+ks49d7NJya9avUYH9h3UXV/9ijlJpSUlOtnRobe99TaTp//Vr54wMhjXXbFihW6++Wb9/Gc/s0V//fU36Hvf+67GxkZNCK3teJt95l3v/E/WeTff4WD6PtOiwEgC6UIQ5HyQ5hgnOApZxdCM9MzxCQ2MZ8y44CzgfDggMCA3BgRWI4cGFw2/m/BE9MkG0iU4OGYgDHUIVH+tsSXnpVlkRmUFESN94ux0Daes5No5V84BCssDZMmf4TkSOMc1pXENjafMIWEzweFHm8XKp8NOUjAvw/OPv1upYYCO8ee6ergTUe1pn9Rf/aRXXQMupflqH4vqCvTmy6tVW+HQkzDB1SOjlvjw9z3l2cPrJjdSxjcI3p1rtBi8TNCWFGkQaXFlVB0DSSVHh7WqPq5oOqWS4gIrB2a8UKGta6xX50SxxiOgTG6jOuv+skRnyuxd40b4JSCCe7uS6p9gPrlUXyyanT12DYwVUSfmEE0L+sOAAFEWDtJIhQz3QySKA0DFDXN65YqWsxwc0h38ng2LOU5xwNjYpJIVTeodjygScMoYCo/YLapwbUaouOA+EO0jQhxPEXU6LpNHILyN4mfMS54HrSieaCKJQ5c2VIoy2Fg0pspCSvWl1fWUgecXUmOzR30YNAGeiN1bUKYPsZveWVWVZzsY2w+P69M/6LGGm7/NY0Vjgf7infVqrJxZW8NQPmviimqzew4KHuApIkHB88CRARXxG5lHcLBhHgnhOyi6M97YMN4ffcFIuWLD4OSQgl9rffjm1y7HO5Fdp3ut+on5YOnVUsQQo/YnlaQQpV3jWSpJB43PA5fH+D3jDr3n8zRXRc3ea/fMZ+w9N4yiDhAjVOY9ERkHl2fFiQVt596oBgS1xGThaOGMM/dw+HCQQKzCqWTHN3UBKE1lT7afdiTm8ckAEfvtVU6Fn58UP/vIZIZupDhmLnidzvtxNs2tB2fX8u/tbp36bEUgnRE0leW9IL5K8EB3eQ46D4xMpG3v4rrw3igF90HJfN5Vvs/8h5KMvYPzpc//pfp6u7XxnE1644036VRHh775zW/os5/9rB577DH94Aff16c+9SlzcN73vvdr0zkb9a//+m/maPzuBz6gjlOd5hC9+c1v0f79+9TWdsIcm3/60j9py5Yt6uvt1W23vVVtJ05o+7Zn7QW1nWjT7/zO7+jpp582B2frVVeaVgfR3yMPP6qf3/czWzAf+MAHlUqm9W//9nXdeNNNWr9+vb57991qWdRi1zt+7Jh2796tHTt2qKCwUO9///t03733KZlO6fo33GCfraisMGfqiSd+pf37D+hj/+Wjal22+OxSi2BTY1GRz0XOnMXASwbZoRTTixV6AjE50l8emlRBgVNQBepkI/IpMJPjD8qo56KoeaeBEmH+jgo2k42UAE4DJDNbkMFMYmOjxUBjmROGG0lkdLSPUmjHJ+H78+HF8ZnaMlJ8lOSmbeOhPBz0xpeHzzbBfboM1Ij7pvLuwsWopsp6xFAp9ds8IB2/6dLqeT3ry7kPI6gy6FbVQzUDUTQpuYxiIDyDp9VcCjKEk1NkKQdcy2WrlqttpEBjKYfCzXZguCYSSS2vjmpZTdz6Je3vRkPJVbSFpQ18Gs0bZuNKKaNV1RmtqItrdHhEL+0+Yr17iLq5J+YrFTf0dzp/y9qzHByc+r6+QSOHYuBZAxQH9A1NWHl3tHaRYqax42Yx67QomjLCbzoasw7V/KykIOY2u8ApnD7/GD9Ui4HWkVGglQlGFXVnlxJ0V1hTF1Vdqes+Hz7cJu9QODY0qiVxZMIy/xhw0Coi9xa6OQfOJWOAw0qjQ/hgCzn8ZuLL2+f73Q9cU6U7Lp95kzSHbHLSZCdwRkivwFPcufOQzWecAhA3NvFoDK6Sq/zCSclHHvZINO8fpwZnAkeECinOw3xYiDSHb5XAnOZ+QPYWLW6wSi3I68wpzst9girh4FBAAhmY8SYlhmOF40YF1Uzp0ZnGk3dMqoqWP7x02pBgj8cn0JcqsPMxV0G7vNIxSCTXhEsWL4hahRfcMvhIpPFsPaCbNE0FnvnOuIFWbtq0yu45HwI433c/388xo7G5Tx6jBDFuFZ6MNfZ4rj1jvtfwn3M98LBbIFVpC8ytwtD2CkekJsgtjWe0rtGhwtM5qwu5pjk42UhzmjXwnIvwCZ2hPLtnz2zn8B7f1PM40SoQnK996XNat369Xn/TW01t9Ezbfn39X/5Jt73tbXpp1y6dPn1Kb3/72/WjH/1IH/7Qh9TaulTf/8GP9fzzz+vGG2805dTvfOfbOv+8863HTUlJsUnDf+fu76iuts5SV0hf/83f/I2WLVum1mWtuv+B+/Tud79HTz/jHJwtF11mmg9oclSWFpmThaJkbW2NNp97nn760x/r5ltu0caNG/TNb37TrllfV69nnn1WF154gY4dO67BwQG9973v0/335Ryc7333u2pd3moKlb/61eN2zx/72H/RimVLst11p78wXw6JbgXRIQsFuXOUNBvqa7IbKbAiaqpH+p1EPI4JB/nSLNcGrkzS9V/J640HmkQYTmseR+op4H7wfprKoqotjZhMePtgznvnOnwewatJFHgl0y1IRWLGZ3BVTbn7sFnjPfoZ5pndfRAZkKYaGMPBOZuv5HkMRgoNmkmCJvgeM2z+SiXU1ZPSVx8dmHNzX8iCyfdZxKjedmWtVi92/WHyr5sgmsnz7PbYc6w9vm1575QzPmzhvJ8EXlwqqatWFWlizCnFwgdjbgykCnWwVyounNrpeab7w/DAwagodO/y9IgrvTOSMUTCwNrh0ODkFAY5K16rIW2ptC5eElNmYkTbt++ztBRcMQ/NE9W/tOeobXaurcm45ebZ8NjIQANIS/nqETYXUrUJxdQ5GlPPaE4twxAkmjmm6ErsnHvvw2Wr54K57d+Z3Sd9ieJO78j6kClmG5ZDAZ3uD8e5TVHjFk3nypEmJthgDInUWZs4ONMb6/JzFHRJ+bCGrUIpHtOe9oT+x7fPzBu9WdlcrMs3VmjtomKVFkXVN5zUruNjevylQfv7XMeq5gJ95t0Nqgi1uAl/h80ZtI/UEbwbnEt4XWzoVF+5MnGH/uWOIIKfJXoBRQF1QQuMai6L+Kfxcua6d34P+vP8jgOqKCtx7UeKaNzpbsYpJ0PupefVuPFeyitKHMITdU493+c+qBoDQQGlyscrmuleqBLbf9Cl35Yvb0aQ3N69b1/BetmzF0001+i0qalOZVbR6PTWPJTOfWx/bp+tB54DJwbUi/ulYszZU0QxIeWfNGdqWWuTKT7/tg+cjv6xtJ47mTQnFoffKAZZ1PmV2a6w7WfNkd42zqSPuiI4MRmhq7moMmZ6d8d6EuodSZr218o6p7f1cg4T+rNeKQZf54jAVp0QdNzNiquFJJqNtBuC3T2JyCCl4Ofhc4ShJlMPDRQ9F5dntOOpR9XUsliVrZs1PJ5QdWxcXUdest42eLs4JxXl5aYaufWaa+yln2g/pcefeFxFRUW6duu1euaZZ3Si/YSqKiERl6u5qUnf/Na3zKFJJhNasnSpqmtqdbqzU4sXLbYqqQsuuEAHDh5QS3OzGpessA1j2zNP6eCB/UYWPHz4kC593eu0ZNFSff1fv6bm5ibrO9Le3m7oDakp+oZs2LBBx44eNQTnfe97nx64/36rbCFF9f3vf99SYzhiODgvvLBDH/nIh7VsyaIZEByX2z99qtcidFPyRLAskbToASPpFgMKrmm9cDIBY8/B9rb4nJH2Rp6fEfGbDs4M78ZVYYHMOOQHBwehPNIgDWWO6D00kbbKGgzHWJKIF8EmNlxHYsbmMGGR8mYy8WNzcLzon0Gxrtx76twJcrhB+oR78cx6ODhGHJ4mHOgFAW1jMm6AQzWsl5JdU6qMpfWvj/QLvZv5HmwgjVUFQvsGBeXTAwlNJuaXRjhneYluvbwmqDKkEiq8Ptx8d5FKvvUxbe0F68O3dXAGwkG+xpMLyv8tfW2aNEldSbm22X23luHv7OqcVPdY1NRx/Zq0qjd7X77/i692dO/Bp3+Mc2IVVe5+cZodN8g5Wo6I60jQTWgOKa29neNaUTah8si49u8/Zv17gOZ9xO51Udg84aFh7EmrGtmVzuuFcducws6er5Jizu3oSJoD7lN4xhEzHo1z8O17QcWfrwwl9WQFDkE3bMfhSTv+GNcOCXBbhYcZ3YwuWBxXXanbSInIQQZwbtioEIDj4LykaXzKJDzPeCZSKt09/fY97of2LT95PqGvP+Z6Pc11vPm1NXr31Q1qrjlbMO6l46P68gNd2nF0dh4PXJw/f0edLlyVvxqHZ9u954hWraIiqcTexf79bUYC5mC9k5pB12YhjgGbN3wYnpmWDdMd+Lme3f+e8QYlI9VHKfp0HotHjJi7vpAE58L7Xv73oEm0XMCe0qh0vvcDdwfiO7wquI84Nua3BFwT5h8OIRQCfoG6PHo63K/Ne+tv5hoy7959xJAfm/c0CB2l2muJWlooQvFOm0urwReiWnbl8haVoMxsSP7cm7yjNTjhTK7B884lO8IaGBxPa1t70lU5RWiJ5N6AszuuNjz/3p5rt8Tn/d4+xb7Yz3O23/iFScfr4wLYbfYnnCqqpatLQDqDoCktlRU5aYbZDt6HVSsmXG81btj8Gaqosk9iejTOiHFDZtCsP09AHjTpdefZhX/uT+hjbe/42MAEkt1uk5p6bv5VVxpTaYHbKHvHUfB0m3Ez0vQoipbGDXZmwtrZaIgIRyPjKiZwJEqLizWZTJiy5tjIhClU7tjxnA4fOaKrr7pKu1/abX1xbrvtVuukaxFsYKCi8e9pvZIAACAASURBVJgrzY0wOCkdPHxEDz30kAYHhxyn5pZbdGDfAX3lzn/Rhg3rNTIyYvyca7du1eDQkB588AH19PRYpdX4+JgpUZKu4ho4Zk8/9bRxi87bcp727ttrSM/rt16julpy9mdvnqZR0XHGyiWB6yHk5VuMpKZ2dUyqZxxDHc+K3fEuDYUx/gtcFqdZElTAZjeH8Ht0HbVdzyTGl+q1pdVxE3KzEuDA7uPQoDJ5sDtlzexATaxbbzDzPF/MSW+763rSmSel5+ZOTs3ar1tvOBg7SwUE88xBly5X7dEHN/+C0uWg/Hwi5a7LQolOpvXnP6DR4NymtKQoqpsurNHrt1RpmfV/imp8Mq1DneO6d3ufHtk5OIVIl++MJYVRvfu6OtVXOWdiyv05Alo2YR2OQLODGzyjd2Sy5wgM6fRn53sgdrwvUlPnNhWqqSLnHLKe2gfS6hzyHdOdlIBt/GfdX2DJArVlv06pWiLl6aM558Q63RkfibGGkXEoK5AOnElo8GSbStMj2rCiTitRTw6hR4wJqCSqsudtWWMk1PkePD8SCEMJ+EDO0Hv74jUJptsutK3OdHSqFqmHYkqX3Xrzc5/3wDm8vfLqwdiC1yxyjX0ZM9CBfQdOmJzEouZaFRfEzQEwbkeeXk3+mfzmyobFBom9uuuZYr3YNndZ+A2vqdan3tJiFXMzHce7JvSnd7frQMfsKVgaEH9wa1Xe02BvrFJoEf2cis0J4HmXLG20Z7Mq1IlJ6xY+venmTPfl0C2aDndq1cpFhqgvxDkKnxe0jMokxALD/abCY+w2YhdAsG95pzfM+8TGU14ejUWMG0RFEM83H6eBknqcPhqPhlXrp98D1wUtAr1i3+MaHp0kzYVcyNDQmE6d6lFNLf0L641viZ1n7E0SgjXKuktnbOzpicU6IQWKfEi4p1x4nDwvindHqovUHW0wNm5Ybk74bKRqbAXtEfafSRqiSYxKoOpcEF+F6xyM+e7tM/kNLgDz/awcisPe4wRM0yqOpkzrCyQnrBU3l52IRGNqO9Ghbdu3a3QUpz9ibWMi9++kVYP7ergyyjsk3BAGjefMkRRNCWKK2JFPiUw5RxaSzEWwXMeXH/tzuD5AkFaDKNE2rLTqSqJaU48DNNfjud9D6tq564jq6qut3PvRRx+1jsYtLS163esuNdG9WSWeuV/Ll0fNiyZvCjT50kt7DMG5/e2369LXXmwLNkNqIPh89u4CzzHbfM/t2O7XOHveMKeQOs2/89IxeN++Nm3ZvNpSDTNFGu39Sb10KqFoLG66N25jd+PI+yLXz3ed4qR/v6E2C1mHM1CotKamLqVEp1byo3wX3RFfygcatP/MpI70plUQ6IYgIsjbsmg64xAVokbQhClzJFtp5zZ/T0BjIVHma3AyBmLcdV+eMv9CxIPpc8eeOEB/IJeCJMBLOXhsXD94emjOiVNREtN/vblZ15+fn0NDbvruJ7r1tYfPzNlx9/qLKnXROkil09dH2DDkUnVeU8iKtQMnzYxI8G5s7eV79mD8GG9+jSNZEkvr3Ja4qkJQLk4IzmbPWFptfSkTzZtt/Lg2qSaiJ4ec5dKM+e7PlaHjFKfUUh4x7aqTp/tVkh7V5ZuaVFWW04fymxBpKQwwRn0hfAjmx4kBequljC/jja1bH1Ptix8/HJwTR46qtqlRZRXljjBvaT2nem1ROGT4YIF4kdHygrQ2NrmqrYGxlPpod9E9qMq6OtWXF2jZy6j+wJ7sPXRKf/0gPb9mb6gHivjZD7ZqeaNLec52PPTCgP7i++1Gyp/p2LqpVP/PrbV5f42Dw4ZcVVVumz9NXNkUQcYZANKOEMbZaKno8T2nZroWaxtU6PCRdhUXFWlFHkL5XM/kf++VuEH8qHxigw8fOBReTwd0kGC3t3fIHLTw4Su/+HlRcaHxgkBY6E2Yz2GZfn9we6hKXLvGdVaf6+C+IG5bX7l0ypAYxAkvunC9BaNoB9HXjGd6cech4zx53SfGGZQH+w/Hh7WCs4iGD89/wWvWWbozfHjnhvfU0zMYpHqb1duLynSn8X6QAJguWeDP0T2S0osnJ5WMxME9XGVsiE6wkL09B2SE/QNv/6bafrdXgc44NBiAoXc0qZK4tKGp0LiA8z3Yt/cdOKRHHnnUKpv7+/ut0nkKydgT8zhpOL2a/fm07p1Z4uIMP5/POaz8Fca2RUPecMlQnXX1oDcB+jCPJ7WWB8NjNpmAxiGfcX4WpcvdBgrFs57LPQyTE0XM4ye7YZTo0Ucf0nXXXad1a1a6UkF7+Hm0M50yEwOOZHbgzr4RIj2iXN8GYiYHhxJe+gZRSg58j3PjUzvh9xi+xZner1cCdl2X3YYF3IdjeeGyIpUVOt0bYEwUblF9daXguXc25ZFCwzLXHCFCLS9yhGLeP+mUvpHk1PkXArqmzKnQz/kr2i2gDazPe37dqx3H5tYY+cgbm/Suq87W05hiSNMZ/d09p/STp3tnnTnnrS7VzZe6ahqOuZ497/qYvvZmeXZLJwUODhsVvaEwCmHxLJdSklW3nRpKq2csJ5zo788+Yxws55TinBrcb4YgSyPIAo5Znz04NyJl6E6RJ28/Rg+hAl2ysVEN5a7hZfgADUA7Zu3qpUE6ah4LO/gIdgKxMaTjEbW0UlY/1jbg7h/+/qyq5dgJVdfVqrw6qFqc1geNz+cQHJfmdbPbpbJAsFIp5qbreLyqLqaGkrT6egeslJq+RoYGxClTRyzw7O7bXAPbdKh9WH/wnQGNTM4Ot7/pohr90VtzOi6zjdDASEof/5ejOnZ65rm+pbVIf/vuhryaOL4ZMffdPzCsZUuappR3s3k6Vfagw/iqoPeeh3VDN8dnOd/hIx0mpue5R/N/w1M/yfkMwXnpsAlZktrx94ONRLWY1COpRlJXIDJwWuATMd58F+E90mVo2VABZd3eo1FLOUJSXrak0eaha86ZS+V6pwEUxcrL4WVtWjVFq4dn5X8+68rA4bq5AIaf48zjHEE5IF135eVbbF2RuiTt1tBQZeRoJu6+fcezAocQ8devbTWnM5FIaIwKwxNd1mbj/C1rppSqcx0cN/Y8AmJ4U/Y8BXEjYqMlxPtYt2bpjNo/EO33dCU1mYkHBQUh3uMr2Nvn8htM2DQjLa6gaspJY9BvblmVa6a5EASHgad6s39wSPf87F4dOLBfH/3oR//jWzUYg9scHE9IpeQ0omXVdCxeeP8kJteLuw7bZEY5dRYe3KzrzqoLkmntaRsw2IyqnnLKEsuLZlRifbkLOfw98rlEUQ2N1Vb+CHSZT3uBzsjH+lz6kD48tLTI15ogu9kGG4DLTgYbgd8MApKoJ+9CdrONIpMKGlc6CPFYX8qEBCMR+ltF5l0lNdO4sPeRDqouiVlHaCuJDsjOCxlLTxDlu/CH6Cr+9Qd7TCl2tmN1S7H+7neXq6ps7hb1pKs+eedx9Y/MfM6VLUV657V1r6iz74Kfm/4wBs+nVVec0aaWgrMqf2yDtUqsqHXUPjPiS/19ysn96UqknWMz33Vj6xc+VpL5l1E0Oa7JgR6dt6ZBhZFJS2GCBpSVOfTUV0cBHzc1Vmcj4jAB1Vcq+fSBT4tRUopjg0N/csj185rpoAKSzaHj+AlTGa5tqFMsXhBIhfqMYZBKDHMJQSGVtpQb1+0dzYh4BjmEhlKpvnBCfb3wakYNCSAVYIrm5ZBFY1aeTColnJLhPNzL8wf69af3TGR7fM107598c4tuuzQ/4jL9O4z///rGCf1q98y8HiT3//59jSZUCMkax88f1im9q88pozfW2AY5nQxsbQiOdljgtWxZs3FMaGqJYrRxYiyl7LgjkHJxHAjQLO0yD97IbHOec+7YedAE79i4Iap7uYGmphqjHFCR5NFQz9Gh7QPBIu+GvlS8k7ADA7cGfhTkY1o4EABDB/AtT0CEeF7XWbzaKql8s02cGX7PmKHxRBoWRMhSaAHnBsSFSjo4pIw3UgmIVzIvQJpIl1Ele955a8whwxnzInovvHjQpEDIHnAtxmDnrkM2x2gCyvWYU2QsuD/QIJwh0ox83pehc4/M0wOH2u0ZIcOH5UWs1100ov7xtI70pIwiYny2GWQRFmKb5vNZyMbsNQiYeqQaaQ+qHJmrC67gikTMCfzRj36qgwcP6mMf/5hzcDwhbzpakO/nlusMRT3ZDTQEaYUfLv85XKToIGIXeZs2hUH1aUuRECm93AMWOv1RgPnCk3oh5wOubutLWLPHkZFRdXf1qLGqyASkZhN7Wsg18n3WN97ESNBmAhJaPi0NovGDPRBrcw6OV5qdXi3liZo+hWSL0AsBBk04+berjnE8FtuMgFoh2mQyhuaA3BCl+uadOW3pqVVAPvcd1kcy/2ra3CH1hXLxyEQqm/OlGaTPysx3/vF5ax8QlDUOjyT0b7/oVf/I7ASc2y+rs/TUfA4W4B9+rU3PHnQN/PIdtG547xvqFI+f3TdmpnWT9xl9Jda06qp85wB54RXh2JXF0bGh/UJ+3gboBG0PTg2jTuzSV66vlPuTI9/ccSXKOXNjTnLAY+PnjuDuiMeN5RHVRIe1+/mndPDgAfMkFi9erNtvf6tilnJLmZNz7NgpM6akCdj8Ke31axV5/vGxCTPaXqm7ZzStfafGTUagEc2hWIGG6Y2Tcs6di8ztTl212WRCPae7LKrD2SkuLVHDYqe/45JaTqvJ4UDu36CgiPohedBcEbVrvdCBqmtUzWVSY8GYOts7VFdbabo+HPv2H7dO2cD/lCTj9Kxa5ap93Jx35eRsdgc7JvTFJ4s1MQdxHfQGFGe+x6fvbtfDOwZm/Dh6OP/w/kZrGrr/4EF1d/dkOZagDvX1DYpHC7RohpQNG+zhw67/HuM0ODSoe+/9uX7v935PlWXFloYhJQNKYeTq8UlDtlBzZjOeckyrbJvtGbOaQvuOW9qMuYDTwvlblzbNmF7CISOlhMNCxR7zLV9TZZygAwfbtXRpoxF+cdpInTJHQHgINM3RqK8yh2b33mNa3FJv1Vg8L6mzBq5RWaaB/mENDI3YXGIueHLyha9Zb/d9lv5NOqNtz+210nEah6LnAwLlGp12m/NE7yukQZg/OEQ806ZzVhqSRYaBJqdcBxI4ztD0/Rv0aM8+1/QZZWecHP8ZgoWOwaRaa+LWp44CkpTiJgo7XV14QbYr0Pmay/bz3k2zKuFKxhNBgQN7zxYTMnXl4Qs7AgfnxyEH5/5dPRlPvnOEOXdKX21h/IYsydjlZB1f0gmycfhqKTOQoeoRz6jm5wbdBobE8vmhJmIgOPAIsAa84MVVUW1qnifxJs8I4MXt3XvcvHEm6EzErNkGDweHF49C6+muHu3b32b9QSC7Tc+BLuwlzP5pT5RjsVn35VZXhTD9QIJ/9+mkRqyiyUXovu9UmMHuSotRJHaIi00aS8GhV+M2NTohmzFGYyXpSsVdJZYz0I7MnTI4mP9dy/qp+VRfHeRJstn3m1W2zHnp/v5qyuLm3FQUxayX1FgC/s20+RdqIeK5Ow5tyM0/FgqbfGGUjS6i4ZGkvnJf95yluJ+4uVlvu6xu3q/vb3/UoZ892zfj52vKY3rvDXVGDA3fnxHpgrGecX0E1VWO4O/XR666aso5QhVQnNfI3lS+xdM6b5FropnPNDAPXjg5qYEJ5oBrY+BefS5f/nLuzw8Ij9haNqr7f/xdPfP0U7ryqitVU1NrjWzf8Y63a2hoyEj6VANSXsu7xuaMjg4bIbCmGt2PuBN1GwfeH9GSxYvN/sCvGhoc0ujIsBGDq2sbrN9UJDWhwf5eVVRUKFNYrs7hqIbGEuo706OJsTE1L11s9qn39BlVcH6rBgrKliHhh9qQVBRFtbSKMta06QC1VBaod5y+XBmNjQyrYLBTl567RJUVuXPs3n1UdfVVhn70D4zo9OkeO+eaVU4Ggg0IVPZUV6/K6lr0v380Nme7kHdfXa//fEPTvOYlyNkn7zymncdGZ/z82pZCff69DeZcoh+2c+dOdXZ2GKqGcOo111yj9evOUW1tlepJA9mZHOnTVaekjAOSnEyosqpc2557Tp/77Od05513qr6u2hyOUx1nVF1TYTo1NBSlaogO3NiF8nJSJgXGBcQZKCoiJYQm/cwBiBfpYy7AIzlnw3K7K5SuQYdm09PB+SANCtJE01BSOFdcvvksu40DAMGa81HNR2EHjgVzErSmtbXZSs89CoWTytrE6aAqi15e6O3gnGM7ITL7A6cQ57emptKCYhyc6agoDtaOnYesMo+KQxwQ9kmeHWeGP3Hs+D3tKUi3XXDBOnOiUUxmkdPGwldl+cIg78T49CPBMufB2fNH11BSO9rHzRkrLohpKMEeAv8GFNcpd5tlmI/tmmVv93t+tqFpyHaB4GD3SQmDXnHNyURKhdGkllXHtLphbg7a1Emfx8GhVYOvmnDT2qcwXIY7p2E8+8/DufCzz+FuY6ZzT2LojHzsQp7l1dLKuvkTjKavbCvd6x8ysSq8baC5+ZDJwucxMTPKlJMJWyw4GeSUgSFn6647L6s0x4esD8rAiHp7BizC9bBp2EOnoulIT1IdQ64k25XzulQfuVeal2LM+bmpQwZdX4H+iFBpXsgEY+yz6cEAYcEZSgeVUGycgbaZ8T24BzZFq4cL/u2WdXi+5KJj996nzyNXXYXWDQ4ODktteYF6hxPmjNmcy57bm1t/juB8AQTFuU32xkrEXTQ/NprQnQ/0a2R8dgTnw9c36T3XzM6/Cb+qP//uST34Qv+Mb4/+VO+9vtZ4RBgGx19xjqAR0r0WUECMnXH88j17ULlkxM9AYdrn+10DOymaSWpDY9wg3nzBD+O0+1RCfRO0gXCE8Cyh8BXeH/dSXhzTROcefetr/6KLL75EV199lZH2MVygOA88cL+eeOLXWrRokZUdX33NNSbQyY2A4ixZslRvvuUWPbNtm3756KOqq69TMpHQdde9QU3NzdZWpae7x5yZ6994oyYmJvTA/feqsrLS2q9cfMnlWr75Mh1s69bgwLCq62tVVFLiXPeg+tME1kJcHf5u1Ss494mUqTnTXbypIq7aspjODKfVNSoNjyVVHE3qyjVlTgohcAoh6BJho9BrbV0mE7bx8c5BpAyhC3K/w2Mpff6XcZ3sDxGr8symc5aV6LMfWK6yeWh/7Gkb0+9/9biGx2dW6r5sTYF+93Ke0a1ThE//95/8L+uVd8ONN6upZZH27X5RA/19uvrqqy2l+Jsnn1Rdfb1WrVqpZ5/dpvLych0+fNja1AyPjOgz/+dvddddd5mjiljq+vUb1Nq6zBTd9+3bb+9z+fIV2rxlix584H41NDRqy+YtSqQSenHHDi1vbdWmc9abZWA++yacDgGaMKcEgVVfjACPBYe4d3hSF567XGWlhXm7a/vGxTgDOCc4LnClNp+76izk3QfC69Yutf3ByMHjExZk828TNwz0dLArZAZIC7EHkLLiM6TsogUFts5Zc9Z4kgAymbLu6OwdcHfgg04/KC03EcDTvZZqWrt6SVASHjOk6tTpHm3etNqCNgjELkXYZE6bJ1WTlgK94Vo4lVRmedFJ5yROiJ5hlOuTJvNH93DKgh2rxAyqAVEsp9Anh2/6v7lveQrDVHs/+96e2/P9/u/P4hAc9pKc4rHjArKGaoojWl5boMaKqPFz55syR9H8scee0JGjR/SuO96lCAhOrvQrVGUTCDNZ1Bx6OmJDb1i9w5qrrsp1GzeD688RKuOb8vOA8AeCQ6rWiLKRjDY2xlWDXXoFB4NEHxFgY1JVePMLPVhsRC4QwBBn8j2hFnqehX6eBQ9zHqGw+rpKq9oyCNOzsANS6OC4tPMUTgH7J1Rox5/IJCZ0+sRJNbUuFX128I4hjhYXSCtr4xqbTBp/B/0Bxp4xty0yJOWPM4Oz4QTlXNM147iEVJLD731K887w3AnZ8rAWkvU7klRKCnAipdKimAZDysXZuRNq0unmztnzz1CmAHUCbRoZS+gbv+jTwBwpqms3V+n/vWPJvHK9yIh/4ivHtL99ZgXaxfWFes91tUb8dmhT7s1PXWNukTPn/c/nGj9DxgwtDdo4oBtDVBD0BbMy+lRKRZGkLlpWbDlsX1qfTVGmXVuDo/2ucg4n2Tm3OU0cr9dj0yE0H+a6P6ZmQ0Wh9vzmfv3q0YdMRPNM9xlt37bdSLqf/OSnrMfbj3/8Y73t9tt1+WWXWy+5L/3zl0yl/OjRYybP8L/+5/+0BrigPLRh+au//mtd+rpLtXHDRhPufOc736n1GzaqpqZGX73zTu3c+aI+8YlP6L777rNqlf/8yT/W/o5hZWKozDrk09cDuLEOVIgDlMyVCrsxBamgmWcylTBeGI4MaM54CvHKiFbVRrTYyledQSQtQaQNgdX0qgI7xyZLNU9hUdw4GETvzAdSGJ/+fq92n5o9/c5t/rdb5ubhsD4/86MO3ffczE439/SGtRN68/kFxg+qqqowRPbd73mPrn39G3T51jepqqFB373rCzp86IA+9d//UKXFRfriF7+oVatXa+vWa3TXnXeZc4Po6W23vtWcwc9+9jOG4tx3373q7OzUH/7hH+rEiRP6yle+ouZm5AEK1N5+Qh/68If1kx//2Dbkj3zkI6Yx9pOf/lQf+tCHtXnThoCXldLx450WlDJOOBA1QWk0mkMEVUePn9bze05qTEU6f/NyrWosdbSG4P1ZqhTh0fFxHTnSYZs5jT9xdHivcIuma+iQCrXy7/VnV2gZchHAyY7YPGGCfpyDoHlkeFSxgkJV1NWrY8gFi3ScX1ZboBLr5Yb2zbBA+HCusN/5Dk9IBqGBm0NaipQYCxveU3Njrb03HCCqr0i5gtiQAiQlyHlBuXDGIPCTOuVZ/Xm72AOpQlu7zIJlDuwSjvvurqRRHCwFlQGdd4Gwq0oMHJcZmwPndLHc993nc3Z76jmyqeHALjpenZOXgKLC162PYaBrxt5bFM1obUNMS6qpEp5fugpOz9DIuAU05RVl//EkYwaFTZYDeKyiMKKNjVErFXslB9AwDgJQIRDkfMr7pl+PF0dkASwKfAvU+O91cG0W/KnOXvPMN29eNaVDLfeBB3xyMKPjA4HRDjpRo+Lb09GpitoaFZXiGLnNrqUiqqJoWntOTToyGpBgOqJiE3Gb+mSWKvGVNRblEp2E2PWvYCBIiSEkSLRDWTj/RtRvHMRs9uB2BiPhqok8yZjU23ce6dGJrtn1RmrK4/rMB1pNJXauAxLn//ftdidsOMOxeWWp3nxZrorKf8ylnXL3yFB7QcK5lq2/mi1+a5ng3gE5a9xSHFdkFqA6sKhpZLeixrVb4P3SkPPMcMqasfq+72nYMIEY2kKio9nGiGvRT+zojsf0wM9+rNtvf7shLfR627btWf393/+DaUbhxHzuc59TVWWFHvrFI/rHf/yiNp9L+gCyaFQ3velN1t6kp6dbra2ttmkta12m0pJSQwp+/w/+QEsWL1IqmdTnP/d5E//ctGmTpc5blizVjW99l06NFpjDy4EaMQ0NIbC75/daXmfzlGysA4kFFKJJ4zrxOBA50uhJOw8l5C1lGZPVp5Chiq7hITKtM/gByydw9jk1tuif7+vUz3fPzS+sq4jrE7e06Jpz8/esg8fznV9162uPnJlVo4nb+vTttbp4lRPbs3TfZELvfs/v6Jqt1+mSq25UQ0uz7v7qF3Tk0EH90R/9D0M6vvjFL5iDA8r21bvu0tjoqP78z//CNtInf/OU/vIv/8J68TEw//kjH9EGWth893v69re/pauvvkbxWFzPPf+c9eYDifvZPT/TTTfdpMcff1xlZaX66Ec+4sTwIhFL45EqgotC+oUDe+QQaxfQUDG1+9BpU7TORGJWLVldFldTfaWWNJRbH7b2nnGlRwY1MjigzZtWWlUTUh84Muj4THdwcEDggqFv4zlTbgqQWqRyrNeQEa+2jeOAQ8Gc4J6ffLFNnZMlqqqrU3FB1HrfrW2Iq9xS1I5Qv+PFg2qorzbkJR/hmoCCa+3ec0zVAcqD3afUnjlNJRaIDFo8ruVEVdD7MWKq36QH2aPWrF5qPC8O0Bob00MnNDY6bnM0rCiOTdjRkdBwAhvs1gFIjmvHkmvzM5dNfCW/Z3kYNcVQ9yADgchsUKJuzXyTKbVWSeuaChbUlNOJDgdq25CMX8mNvhrfxUD7zam+RFpR60rEXq7x9Ux7UBCQF3KPC00rMTmZOAhfsdCI0l6Ok7TQ8XEcHEh7kxocciql3IPPO4fPZ5MkLfWNR62Eu2MwZU4PrQomhvo1PjamqsYmReMFthES4WPiQXpM2j6DWBwcnJkdF2f03VXnCxPO9sw4ShgDW0xswLjv5uTmooCFjhmfd0TjXLrtF9sH9Oy+ubs1X7ulSv/91hZLr8x0dPYl9Gd3t2vX8Zl5Dnz3ugsrdcmGs6XVuTdDyoLeXI7Q7RSnw4EJw+wjG0fUDsY9eD4+7x0iM4zo/liE5SUCKPHOaFUNKZaYVRzt7oRz4xKIHjUibcTf7XxzeVjzfBmcpzgeVVXqjL725S/YmrnyyqusNxyb2hf/8Z/00IMP6pFHHtYXv/AFlZeX6rnnXtD/+cxnzBmi7cno2Khec8EF+spX/kW9Pb265eabrcqisqpSQ4OD+ta3vq03vvFGrVwF0bLGFMNREr/jjneZg1RQVKLl516SXQcm4JlxDVzh8DAEiYlJDXT3qGHx4hmf3b0Dx5tykaxrAEj/qqpiaUmFNDE0YDISK5Y3T9kcZxsubMqjL3Trc79w6Za5DjSabr64Rls3V2pJXZFoCTI2kdaBjjH9fFu/Hts1MAUlzHc+Gm3+3fsbsw03eS+jEwm95z2/o63XvkGvvfomFZVV6N7v3aUjh/brv//+H9iC/4d/+HtLL229Zqu++rWvGj/q9z/5SXMQn/j1k/qTP/kTcyxBOd70ppt1/fXX6Vvf/rZ+EjW6mgAAIABJREFU9MMf6tbbblNVJRVAhSaWivr717/+NdvIX3xxh97xjnfotlvf4tIT6bS1u4CvsnHjcqscDR/2+7FJ48a0d/Ro0coVytAaJuL4miDs/cOTysAbEShigZa2VJuzgKMC8kHj4nM24vDk1rhH5+nBRTNj0k2eAsAzUWHV2dGjxUsaVFxSbOv1zIg0BLGdlNr4hDo7zyhWVqmNrXWqLo1aixMUd805A5FIpc3BwkmCJgEqOX29OTrFoLpO9xnnB+eS58JBAZFhD6J6jDlJtRQOD1VdEPB5BnhDfA/+DiXtpM7YK0gdEphzLpyf4mKqq9zzj0ymtasT/ia8F8eEwj7lC3TnmqOv5Pdc0zVmdvYLjpbLDrmiBf5yweKYKotyciQLvZ51EzdyVAiKsj0tSA14yMmf2EPvPlXgf+6JysBcWT5OcI4w1O3O7QyHP7d3cCLplMoKUmZ4q4tjWlHnGjD6+/GaHHM9JLoFENPIfZaX0Xl27ogp/HxMCohZQJ3cO8hNQ0ONTb6wXPVc9zH99554O9v3uDa6DUDfFm1NTNrCg9xMxDO9moVxHxh3GicdwzgJTugvlk6o7eARLV61Qpl4kSv9M24LDQnpW+U2Wdd3JKRHOO3dvBrv120RLj+NIwFaU1Ec14Bp30SMXGzpsHClzgz3MX3uhO/P5lGwGe09Nqqf/Hp26N5/98YLq/U71zRocd3ZIl4HTo7rzodO66n9M1dPcR6e445ra9XaVDhlbvM7T4KmVxYVSxw4pr77uV8fzhHKRf5ufbixCyh/QTk3aE5EFONYChHuVSyjyqKo8UdIpfC+Tw+ltO2E603lSj9dmpHoCMTHC0ByP5YHD0nQh23AXOs3vHaWVWbUeWS3vvGvX7Mfw8VAI+bTn/4za1Xym18/oT/7sz+13kI9vf3WTuX48eM21xHk/NjHP67t27eLHm5wQUpKSnTDDTdYiurzf/d5dXV1qaKiUre+7XYVF5Xou3d/W5MT4/b9zedfoCtveoc6+yeNvGjpuyRVeU49lbU7NDBoDs7ytauyy9A/e7i0mw7j/Nw7/258I1paSSPAtJGJWZukpkA1ZlOK9Rdis9p7+Iz+6v6kukfmlt3332PNNFYXqKggIng8p/sTVpY/n+OSNcX603fUZx1p5gApapoIX731Ol3++pvV1TOi/S/8UtufeVK33PJm9fX12bu6/PIrrGnxv33j31RbU6uPf+yjZruf/M3T+uu//iv95V/+lTmYkJY//ad/atwaEJw3XH+DLrrwQttc6+trVVlRoYceftiQoNLSUn3iE/9N528519BGnD6KKeDKLF/eYlWa4QPS6e4DJzU5NqamhirjvPg1wftBFO/oqREdPj2izcurVV1eaI4M2lpcn32AzR5UgzngwwZ+BypExRKVqnW1VS5VGWjYkNrCkQElUTSmw90J7e9KmDwG62S4r0/p5KRWL2/WBctKgs7bU98IDgiVsFAluH4+4VbK9nt7Bs0J4tn4TL7DOV0Dxu+qCBqWDo2MqaWp1qrFeGYQHJAfhP0wFOwjIGOkSRctrs+mSxHnRPeGYgMjNQd7AVIjnpMWdsReyd6etc9BGivsN1gbIfi3AXfUX9PZKNabTFHc94ebz3yf/hlr1eDg1FwFlIPUc+mCcAWUz0s6uDOQyvfS+qGKFzOaQZ7bNoAQ09qfw//cygHhkWTSBp9GMhktqS7Q5kUFFulze7wUzyuY60H37jum/v4RXXrJOXN99KzfQxhsa3OiSjg2OEcQvFiINKOjD9ZC0SAuwnl5zrlKzFGypHTRE6MhmrFInDBaLspwm5IsxfPooQnbvAotf0G+UiqIZHT8wCHVtjSpuLxcqXQ0G7H79+3Iya5jsvX3CTHm2VC9MxeuhrP3HniwYb6Gr74Jn8Nv/P47kIqHIGsWOicHJAetIVAc5/C6OWVOTEjZN1ehlatGmun+DAVRRD2DSX37Fz0anZhHqCyZauwV51Rq3eJildHJfCSp3W1jenzXoM4Mzi2tX1sBwbhOxYVucML3RzTChktayhwcSysFrTECnMa1DYAw7Vpc+CDBdGmCFgqeB8MzUuKNpXcOTlq1JRGtbSgwgUx/dBmRMJlVn/Xl9L51hx/Xmd9vSHU5uI+Z3q+vpAQtoc1KcWRSQwO91ryvqKxaihZotL9XRfG0VqG1IqcEDsvrTHd3UMpbocmJpPEvaODa092r6qpKlYHARqMmmNbT22dzo6iyXiiwFiipzFifSovjqq2tM42cQ90J6y5urmLQP8v4SAQDPT0aHRrWklUrbIxdmb5T/gauBzlmnBFGhB+AbHznIGs3rUUVGa2odUEXaARibWwspBDoJzSbyi/jhmYOm9BTpxv0k+0L6ya+YEMWfOEPbqnR9Vty/A/GA+cIbtP5F1ykNVsu0/5DJ7W0Nqpf/uJeHTp0UMtbV6i8olwrV640lObhRx5RZUW5oS6QbV/as1/f/ta39Md//Mf/P3tvFitZlp3nrbhx53nKO+U8VNY8d7O6OTQ1UBYgAYIhUZYBAvaTIcvys18MSC9+MAzY4Iv8aMCQDMECRRAiQVKgRVmkySbVXd01V+VclTeHO89jjMb3r70iTsSNuENmstkSFUBVZt4bcWKfffZee61//etftra2Zr/+6/9S7/32tz+wDz/8oZyjvb099QH8lV/5FTs/O22fffGV/eqv/qre93d/+b+UkDskW9J2cBupdm1O4TBnu3sF+90/umW/+O3rdm7sKI+F5/dwvWRbB3DS4BRWtP6mhvIq5Ya3Aqdle2vXNrf25BzFuQTxF24mPBx4LqyHXSkQl9UB/qUb55XKpwH0J08KtnHI/u2wUuHQFuaf2LnZKZudHLBXp9h3R4mwfA/ppuVlR2dIvzWXckcwvbG+LQevnYMTjhe9rvg79oLrheYSZyrODC9vcOp2FCf8s88eSKgRDs5779yU7AEVuGiaod3kPQzd7sh2ZSqnmyukY/zZs108KPf7aryl7JmP3YleleE38Puw882+B8U9vK6OQjT28+xZXzmqqKJ5HUhODRZv6o0TX9DcWygmJEhEjSRFPwzdYaob3jjwHIXyn+ueKP3NObmrq6Nir0932ZPNkjYkzs0r093HqhtGegfCFouaEuuzvIAF5x+5M3PpIr1XvFUCTHdKChGFGhruT/oO7mkHpBZNvphDNi6S2TxUHBo2CV48G4fyRnKi7RYyMCNsefQYmAfY9GhJTE1BXnUkivukuzcdVxFp2iuzCLzLpHpHKRqvKOrJ06Czp1vz6/p99ecgDkdURKWJavl8uc+mvk+1jZAOkFbP14uHqqoq4tAY6aNDOGkyn7cDFHBTNws5Js+4/mKDCBZO12Bt/ct/t273npysZpxdIxobzkaWIXyKRfTWtT77m98ZOdJ7K2Yc58V1iPxAjRYaOBmxP+S0iIvm6GZ2f+genZigRqdSHa6UlSpRn5reLnt9utPG++vWYHm3Yh89Ldf6j+FUgfYkbbba3svOXyuScbv9Gyhv1jY4CuJokFcQlRX14ootzj9StPmLr3pbDDm0avRaVuRJg1myZ3NziM112EHRyedaa6kazRE8xP46pGiMgzzYWRHaC0LIWDf2q3ZnrWJ7BRcS87WKbcmpESGHCmmHeDZho/o7c3Z1olPR490VFGpz9vI5kLCqreyW5Ei+f7FHBymOZblY0B5FM4WDmiid4Ed8nRaKxpSLgy5XB2bsH/3axonl4qdYdse+5dpUl/3PvzJp44NZBNsVY1fX1izX0WlLK9u2dthhNy+MWleuZLt7e9bX66XRzBlpuM6uDkltjA4Pau4okd7Y2LSLF+fk8Ozs7llXZ5dsHZpDm9s7Qu7gwAwNDtnB4aF9//vft3/2z/6p/Xf/8B/a+++8o89xqIOUo5eDswEFoBlt3z8s2m//4S0b6Ou2N29MS0agv69bf8beQdqCp8zK39k7sEcPF7Q3GD8HvJqqVip27SoOC+0IXJ7AbTvdwB/oe3GIXn31isZBSwXeyx58sFq0pV0/GzfXt21tadkGp2ZUoccYEKW9PtF5RD8GG4IeG/2mQIKyabB4cPCDbt+eF0cnysTbPdR64OcVq+5suBQBSsasu8nJYaGKdUfEBRjh8KDrQzXw2MSYPdzJ21qx21NpqQ9hCPxl7U7YwwgGgiMZ+/c0Z/tp7EvW9qvqN2/28kROncWfy8H53U/Xar2odC7qxHGDkM33R41YpBGcL9Aa1q5dIxF9uMGAgbOpsLhG4uM50Umko6qRrjoswilxPs7lMZehP66rqHJ3pZLK4iidgzdzlpQSECBODDlMFnc2osA5IVeMw8H4tBnxXFMODb4Pc8bmJxJEnRIjR+sI3k+UgqPzzcNFm5udUOTA9dlg2d4lfJ7oENjUVV+fylnj/YhCcY909v5qsWiLO/S3yqm5qKVF4WkHhxrZknEoBu8je25H3jOczFiI4UTVfp5JX/Kz7CKvbaQMaSSgfjYBonM4OGx20In9Iv1jqiI+I/Efh0/DGkkHUg2yzAw6rl1bq376ZTrb18f3yf09+83vtxdAe94DJD6Pkfs73xuzl85776XgLXl/Lvfm0rGfSu5dSJGlI4cytKQSN0dOanJF2TccpnXkLCdCtZAUSlGXcboHbGZ8wF6e6rT+bkc8EdB6ul2xrylJTt3iGS+Hc0LZ67odZ3y+2TR0zRFsqLgiBQdilRWNNNvaoAFgl717sdcOSt6DBs0eIZHbe3b360W7dnXWhvq7RRJ+imz7mB9IoH2ONEbFBXNLlVPVnqztS3tIhMlch1KwXyxXhApHCWo4U1q/8eA8G5gcKJyhso325FRmf2vF0cKxHj8o6bNFoDXSQ9qKyNL1hiJKfvDgqTRg2PM4AezXUJWtqetu7eqQwb78k9/bsd/+8ckcsedZo3//l0bs7363TfWonJcdVQa98eZL1teLyJtqZN1+sCZTgEWZdYjE4TDiqIE2tFQqTnPK86Sj9fjEqP2rf/UbEn1EUPAf/IO/b/2pqoygUc08Dw6FhMEr4XuyjgB8wrWtPXvwZFNINmsFiYGbl8bqiH5ypnFiVlY25GiBtHMWSL8rl1N6P1oyxJxKoVltJahS7beH80t28cI5G86g9N7Xz3W2Dgol++yreZubGbPF0oBLIOSqIvW3OohZG8wDa2N4ZEDVTVnHFztP4IvzQc8u7HszwnPS8+eMePRk2YqFkp2fm7Tuni45Z80vzhjmm95XoOf50Wnb759KtikntW5xYJLded6zve2Zn86lVunw8BuISbBRr0zmbHoQntBJs9D+9w29qJ79Ms//ScFbqUxMPZES6VQHQa5q37qAQms9PXLcN0LK/WZ+QeQqWjbEomq3eOIgx8EBPSE91My4j+9TznRtS5sceNA9z6pIkzwUIgEOORqj4cBwAHjg7TLpkMmU/qJsMZ+X7DhsfnEFqJLpygvuxkGjbJD8NJ8HwhUBDQXMh4e2dZgT/B+VMUp/PMdCeP4nWL8CmwRCJActuXAUYUf687a1X1Lp7c5hXd/iRX5v87X2Dir2z39/1Z6snpxiep5x0KLhv/hLIGx+WuK2RdVTkIDDWYugQYhaItgBvgXHBoc+/DlFmolfE58Lh4gP0PB16cmCUjjvXhu1c4Ouf4MDfGepaCt7VfFfXNTPCdhxnee535M+yxrlHqb6O8QHo4rJuUUOVU/2VWxpmzWATABCchWlVLf3yyqtFim4WNHn6OhNeu/8SKddn4RL5N8OYZ59yzx+fOuprRU6rWtwWHyJV6a67emO2b746/WUYbtxx/xTEt5pFbsw2ikZhdG+nI32VOSkS8UbZM0q4uVQKVPnB0YUPa80FX2AKM8d6O8RaVZaKXCiFtdseWVDHIlHGzn7R/9izVa32+vXnDTPx/3+lfPd9j/9vUkbHTimG3nibNy4DuH66MrgWYFEQ5TFecMQcaBube2oUaQ7InVxWMbjKENFwqggi5cuz9kXX95ygbzLl9TuJoUAteFz+IICMT84lQR32MZ4RTqEFOXuQcl++OVT29vdt/Heik2MDeq9kSLHkaB79klUAK4tNeK7j4SWSyX5yYoCVoJR0CcluzUvHhTwfhC4iYkxWyn1iuQ/3p+zmcHW51KklSj3xpH6uZ99U72nIkh7/HTFVte2JRzIWskK7Z722VNZBZmYFFi9mKYu+5C9Ds9OvKPHKzZ24aI9PuiTjAg7M1vAcNrv/rN6X6S0QHBmhs+eosrELT8dZeIxUYo8kZ2PxpE1b69i789BHPNc30kvUkrkPX/8sUvF37hxQWhOOB3Zz4cYEux04Ex6d9A1tp2DEzBhqEbGteoERXeDs4TZeE8IEJKLR6AJ7x1nB88bREioWSrllER9pWp7+wciHL/MmLq7VBnzg/mSDq2K8qxUQZ1sxE+asxf1e54PCAQRN9oxw30u5kdZeKlS0c/OmP15rqF9eHvXfuffbz5T+flpvhj0htLwly8hquhOi0cn3h+shngmUr1ABpVlJiJ/coYczfTPiYMjfo2fz1FdIOVfoWI5VWyUD/fs/sMVe/3GjM2N0UwWx6BqHz0pGBpJEDdZJ4yLTM9p9s5p7vm494ggSMPKnNlUX8UujuZtdc+kFSLDhcNzWNZ9RIoB/sKNybyN9JicmlvLRXU+V3ZJQmsI9VV0zxN9Zv25gu1urCvFAZJACuDa9Ysi099dLUn0DpXsnYJXiATi2GrcDRB7tWJTA2iElO2g0qnnd663YlPDnSq3p3koCHKW/F23XUT6SdADxKxE2q3oyrj5vE1MDEs35+EjD1hASn7/fr/923snd6c+6zNhjf0Pf2vc/uqbdeXaVtdARwVkGhn/ZgcnDmcQntkZJ7LywoZxT6A/cDpAqrPtGECvllfWbWtrTwc3iAKCq6DQpE5alUo7GktzY/pHecVo2F9QGNoU4BhSok3wubt3qNTWwtMVu3ZtVohLpO+zujgnzRvOAbaVQJi9Q2DMWlKT5kpFaVN4lzgOoHGuDLyo5zc0MiTntU9Ifvtv4jrwgJjr737weq0hJ5/4tT/8RtpNo7OzNjnUZe+c79EZd5YXKBDOJCiYEONSWWXpnHnNZxjrkbHgqA1NzdndjbzOEGUBzva1Zxnimd/rNrRqNxOCc5YUlYIeIDfZl7zlfpdWDSlHlBViCwlzZc8zltHJn264Y1N4Lt7TDR0Zjz7y5coXZqqratdOOXg+F4YGIx6VMJ7O9zz+B5fg35wuAmUTIn70+ef3JZgn/kpXXhvEEZ289UHYReguNZLD0eCeIJvhfDwLkfikJ4kB/Eb9WqraGOjbwBPy3HPrFQY8/OCbp9r0+5VO++xp0fZV8srBRbm38yrqfIjmZ+OcBZUIZzQ5Tnq+nhJJuEJNtK71tWONcGCRKmD+KUPnoOlRSbg7pht7Re9W3rB2Ynwh4pdQkKQl0m79NY4vUhFHxwd69Ot/sGEPFs7GxTnpWcbvX73Ua3/zZ0ddcCx1EhbHJrWSGOmF+FjVAUmK5dJYXuWsT3e8cWRo/9TbBwQvzRtfjvTSjNQNEE1VlWfvp+1Gxf7gs0Xrrhbtu29d0LVBTuY3SnZruSLjpjWRysFr3Kq0f087f/W1UydRttu/0uEhdSYxwpzlrWRTAzkZ7Sdb3gKEF+NExOvaRJf0fOhzhnIp/hhODTytpc1DW9/ctY6hCXGOiNzhVeSrZSttr9vNSeeFLK9s2uT4kNK+RcvbnZWSeHsT/XkbHejSWJ6u7St1PDjimjLNtit4Okr7pXtAAE06OFaxoR5vKErfnvEBUmA5zbcctCDEZ1o+iLQNsZyS9K1dKdKiqstBQuECKA+/X1gv2v/y2/v2YPn4prCnXYvxvp97uc/+x789Lttw3AvuED2m3nn7pVofsLgfeIQgGjzTi5fgvjjnkN9zXzgiVBqpunNkMP3c21JQ9owzA8IdKAmIT6uWM1kHkeaTaCFduUyllKNFtHtY39zWubK3e2Bj40NyylRGfVAQx+rN16+dWame+yCopZ8TnEjGCf0A5BynRPY4l1OKib0E8b1/oFdBKUrCnCdU1hKctnspfXlQEHqDVhJrNOvg/eDupj16umqFnmGl3d6c65Z671le2Frmg0Od/c45Rhr0zaQDFMCczsTtPXFMud+tUpd9uYJkiCMkXrLvZ3t721BH6+Jsd+mJRjqLKCYtznZO+dZ+QzRL9Tsn7YwFefUcKSqU0I+fkegcz/3t7uxLG4gxqD0GVVTB2cjyVZiQINAC29U4AZmf1zuTJil0xpFVRU0EPyY+DHjkduPacY3YWFyCiBPTAmyGZ0/k9t75zoay1uNu2YWjHiq/Sy725ksX5I0Dz+G1852XL8+q3I60FE6Qw5L5Wp72rLnQ0yxKFuLCIh1o16xULtmlC9PqVRLl583XYN7Im6IRgYFYL3bZJ4tlV8pNCpQ4EJCKw8FJvLOaUxrcJ6eC1KFUdzT8wIzDL3sNf2bBD3HDFpslRM0wLtFUDdQmnBkcmb4ur5TCG4f8KYNf8jWFNxtO8/OMr94LLY1P66+OnokfkjO7PX9ov/FHG6qUeZEvnLm/871Rm5nsTRCvH/ACtXNmI0gdjDmBHj7M7FBeCt2gF+qIvVVRhQ5zne9kvScnVHNdFUflyliXRM3iWYVQ3fJOyf7th49sbLjHfvb1GaV6SOV8sVC0zYIL5lBKns9VxK1w5ysRf+O5t3m+4djG/Dmy1FgwUFs76Rp1Bzt1Lq+6o1spUxVZUYTNwe6VW2Yj3VW1laD0OSCWMIzsVSJNntb4zKwt7lZV8k5VU1dp1yqFA7t5edK29iv29eqhXR7vsnPD3eLcfLZQsPU95y1xWHDfn9xZMMQNJ6YnPV3H7knCfNlqkODnaD+h3G2ePoMgju4KPXPQqJrsz9tLU92ySyLZ7jhvrlQsqQ8TQVPhsChEB34HDgDIMCkWDuOsbfm9T/bsf/2t9Re2NscG8vaP/+6EvXHxZGSIQx0xuAtz55Q6YWq4B7iGVP9AMH79tSvSs8kGueHo0IaAgBEkxxuKLmoeSKcrfU+F0/yikHMCx3ZpIzmW5YqaT4Kew8PhZ9Hwkj5KvMKpAU3BAaNkGicIVAchu2g5cBrbjUOAHYb/ArpEGmluhkaaow1EZ+YCovCThVWdEbV+T6lwhtRQq1cgCTiBUBquXTt/pAoWOYMPby9Jj2ZkfNRen+m2i6PPp3CLQ3Xn7rxdvDjdoP/G3D2cX5AjxX2s7qOCX1KDTRxh9iScq3bnslzltmd7HezI+g3NZ3ucH9m9x95nn2d9D7iZcHFfO5cTatrOwfGAxHWUEPXFAR4dHbQByujhmG3tuoPTsuw3JPGbKqDqTbgyPSTayjnXo74GqfcwiplrBytbDg4lhOpT4WI/QNfvX/Bmbad5Iex06868oiWIXbGxZMBSm/kHXy9oMzIhdGPt7qLvSD3feprveZb3sEFcAGpdERCy3xDgon9I8zXZiLxveXXLygMTtlDo1UFBLZJ0VDL4e/OBn9ZkDYnJll7XnJqm5xtODZeFP5F8Bh1MqlJJPoK4JSptNjXLxMHZJvVAs0upE7tnv0POMT6TFloDS7/JIQkX5DTjCwIpTy3rMMUY41Dm+37r+xv2yf0XW5r7wasD9lfeHVZpqmTjM9IJIC5vTOdtsLteaZfQYA8WUok+5cgHRbPhPi9RrlEhtFbBEeoaRbE2tg8q9tHjA3v4aMX6BgZsdLjPxvrpe+R6SHmqWcwr6kh3ZSvCss+39fzVKxubHeL4/nbPJrv+MDyMh70M6VdrKVWQjfbn7eXJDhvIlNYKVkYrqTMv54Y1/8brV0VKxkGkxQQdxavFA7v3cNVscEychckBBA0rDu/3dti9lZIt7zshGGO/v7Njhd0de+n6nHV09cgJwtGt3Xtm/RH5ba+vKx02Njlh3SLDOuKE/YpKRKHVpYJN5Tasu7Svqh5QWA5eHDnsTVd3p3eQTo6USNT3H9v7795scHCYn1/9rRX7nY8PnsWcNHyGtfP3f2nUfvk7R8UmW10cO7SxiZrv01qTR9ZHkHxBj+ELtRJKxY6h5IyTxDNiTZPGAqUAIWfthAo8nJpIwbceR1lcHwLS2dkJoUY4Hnw/CAlBYM3BB0FSv69lNfEEWSJw5V4gdjMGHKqTnByQJg5FAscoJ4fG0FzJlEW0QEZYp5wp7rCWhTa1enFNuEugYDi5zAF/Zsf1/3y1a0srm9aTz9n0zLgaTI/2PV+uSFV9a1vaQ3S1J4XIi/UHVyd6crGfPl0oiVvmtqse0GaDley53Gi3G4Plmm1ocbbzu9ZnU2vJEfYZel6vnetQVWg7B4f05eLiup7j7Myk1k5jI+yqSegv/Aav/vB0RpZz5gdGq5+n4yhTcVW/Rr16pHbZltdI126o2koyztID8VjqF691n+jgOHxaTF1ch0TWDQJadhEGpIWdwqACN560IZ7b+mQuEN49URLRAdNCs75Wr3jvVw/X7Ol+t+V6B528nOT+ayU7CaGJJ1V3fOrPsv4cPSKPV5Cs3SGq/7x+APo1BlLFi+C/Tq9+gQw6PtClQ373wMt6NyFSpEVNCWd4OLWUZn1BNKy1s46vPu7W9xiLmOuubJTs1/5gTfo4L+JF36lf/sUxQ22WPodZbRnGhWPz7pyTftv55cG7cRQtHJmG3XhkqMC3X6+XvYw5pR21S5QiJm3SIVVXdXyvKYPWkavWz73N/GXswFmejfsypKTcnMwMsl5RlfWy4CuXp4XeBKeOgxDBNZAQEAEid1IFEPEZbziDAHBUVt1fLUqZWPcqonHVpgdyaswH6fXBWsUoL97a3LadjQ0bGRu1MVqtjHXZyl69NYwmN2N3MJh7O7veYbmfiqggutZROUjg8JxylaLdHDqwyWGaMmI/UofylH71NGx9P3Fv6JRA6CXCzLZ2mF85sH/0z5dtfuOUEVybBfy91/rEvUFS4zQvP7w9Aubv2ELwB2TwAAAgAElEQVRQENJB/BsldYJFUhoEYP4snOMAJ4ZnefG8B5DcK3/qGsmGePnyvJwAEJ12Npb30S9J3JDBfklo4CDiEEBuVvl5EsFkvH/yo3s6Fz54+0pN+RekmzmGmoCjA80ga99A02jeKVSx6grArLvXXr0q9Al9GbiR8G9YexyUjDf04JQyKxGsOfpHtRYl3jhFMmfi1FUUTKjSbG1L8wQPjkIRHDw6j3MQB2fp9nLJHjxet+39os3NTNirM11Kfaq6Vc/hNE+x8T3xfCheAUEBTWPs4eC88cY13dt+0ez2SkX7gccVJeL1OTt6Lrc920/yG07jH2SuAYeP4J0U1bmBow5O9h7hbbljOqS114w0/tRUUWUfky/mTGPHasV+4Vp3Tfm13WMP2BHHAeIcG+Sn/QVMiqF49ZUrDU5lbaEln/NPvz6wrYKXhAdJ1zVsnv8VaSNBhakMN1AXT205OqH2GXlHBlAf5ndEw/QgWt9DN8TLeUFwXmwy6NnuMRwIlHs5om493LPf/pPnT1X1dnfY3/6FMbs+16OBBbGWZ8EzkQOYr0qFU0jWi3hIaQpoyfHho6IVqjgNruURmjn+Fk+ndKe2EM82cy/mUzgeUk3OldW/aX71wD778qGNzsza1aleu3nOeXUH+w4xDw712+FBQQ1mORCjP1A8R+4Twc+vlsvaC6y3oZ6cre/RILOsEm6E+W4vHNrjh49k4IfHx4VyQVYe7KIfWEfS5Wmu5YnZqyNmNeI3LQAG/CFCfoYLxZ74uUsdNQJ484xlgwb+Djq0urKpQgZsU5YAykH7B5/v2K/+6x07KD7bYpkczts//uUJe2WOYoWzPT/GRzk1yElnJ4rPvq6wp48eL6k559XLszo8cEJAfUDYqD7qSXIZrb4xHBeQdPiPrRwcHALxDBMXBlIyQWk4Suwtb+NSUTPe1c19+5MP74hY/8GbFzI8UE9z0aoA4vDPfPvVmoNC0YnaISxtKADGkQWR6+3pshvXL8h5izLqW3ceCsXBuWb9wOlgfmh4HNW4kT7DSQLtYu0xdzhQh8Wi5olrXLww7c7E/oH96KPbug58J6q8eIEmfvNkwz59uG3Dk5NqdUIwT8POuZHTN5hsnnsvl98U7wznMhTxQaC4V0jI9KJ7tFmxrzfRoUqtXjLr5oxL6GwL7oR3YzfY2y+Nm53XPDR+AIcU5Obho0WtwdHRoZZFPbKG9KKKzdi8AP3nzWhOSls07aLjr9GIDLizFiV49cHHNTiMMIxS7RbJuGI/f/VkB4eU0w9/dEs5WfKMP0lU5lmfMBUJK8sb9vLLl1q2lGAjQlBd2DGJTdEcM6p1pGmS+eJnfQYgM0SlIDakE3i0kHPD2cG5oQoK4jAvKb0eluXMHECeTZ/B2SFdcNLzbb3OWq8RLdIGtElXb1n10fxe1hAoQlQIkAX5/R9tGpVVz/P63ltD9otvD9WE8gJl4Lu8xxBkl7KNdFdEHKTM+EW9Pn5StKfbXv7N9hQxN53EgQJlyeHPM3/xHJuvUft5JjJr9154QaylvCH457wcDC4k6enBnF2f7DQrFmxhYdUunKea0LWEsi/mdL9UsQFajJQr9mD50J7uU95KZZ7zk5TWLpatM1e25fknOlBnzk+rlDcKGA6KJSGPpFR5VqwHn7q6TeOrB5McBeX27DVQSIkDdlZtp5gXb+jCcM5eOQdacdSWKa1VKukzoA+QWVfXvHcV6Q0Qhhp/EbLxwqrSMx8uDtuvfXi6PlXZ+enrztnf+96I/efv9WutncXB4d5xsEjZc3BgN0kJeRWnpzuI/jnweX3449tqfzM7M6GD5bhiDFAVqAIQkWkX0OrFd8PT4bsouMimGFjXG/tofhVsMF8UErKyvG4zk4P27uuXbGrsaJVYIGWkN5l7OJd8DtsGgkLQGzox6+tbqm66efNiTYwVpwWiLqRwPg8CAyWAccZ5yH0UC0XRC3DEeXa8n38z/lbaazhWH/74lg5kEKJ4PV3asD/9csl6py9K10m6OuMdEq7Evj/LK+vgeIsKbzsC2kE6krRcT2+PHPW7a6R+nY4QXxccQiGQTfsjO57jzpvnsfHac2QG+qr29hzVjI3zQIqSHmIQzqfPjbeteJbd+h2qqBIkkK3DD/l2RYgNeTVXnw2+QRi24NiE/Ds/D5lnIQBEBWl2pDabHJwapycJS8nUED1I4C8pIFdK9r3rvcciOFyPB/j5l18rzwjU+R/CC6eMDT440K8majD98Ow/fXKoKhuiccTxcrm85fNAwP57lWMnKDOeQXBsQhMi+wz4e8OzSdUiPMe5sR7bPijpIAKNgQzMd9IvCsh0C0RGhC5TCorfe28rHwdVL1ANPEeb1ISbn2+m/cJZxufokRvtOKgYS7v1F8YlUEDhHCm/zPi39ir2m3+8bvNLhWdaHjcv9KosHGKeCMVpfEGsIX9MxCkqa6Wsg5z34Ru+Pdej9AGoTqz70w6CucV5/OHDQysYIpSkvzx1EoYm7p2f1ffv2eevRjJOzyw4TmG0Wu7fVEnZbBt4L+tFhOe8p82YNIiEEJBBXd6d67KnjxetUDi0l65fOEJq5ZD75PGBDu/JfrONlRXbLXdbpXfIDipe/660Ci0XShV7dPeeTV+8ICNeS5nIoanI6YBM292ZlHBTiovnwPwRifd1VsUng1xM+5NEH1LqAaeZ5znVX7VvXey2hw8XpHkzMtyvwy74KlTkhPgnET5R+8w0B6zrY4VTjOIv/ZImxoetf2jA/o9/u2u/8YPj+55l1wz8hP/qe0P2d747XCOpH7emJLhZLqt1AekcmvqCymB7QE5AZwgQSaPgjHJ44/hEyueTz+6J28j9tDrI47v5Hpw60j4gVo3ciPoIOYwRQ71375GeFZ9jHuHy0DUc5+bB0q4dbqzaxelhe+3SqPX3upIxtrD5paqlB090Pzgojx8te9pJJGdSGDH3ID7ec5B0DuuHopPJc6NKy3F/aJtF2sPXgKeg2G/8m1Qa/6YyiedOVVWzcx7jw0FCYR8HBwc3Xtt7Bfujj+et2DtqvYNDWhfn+k1dyY8TtT3uGTO+6GcIgXpmGl6UBxfcKy+q3OCY4eQQMBE8g45iIyO1qntOSmvY0Ggb03C2s29SERI/P+lsb2/76445QQscOtqw/MK1npoMCvfF8w3H+bVXrohD2w7IgICeqqjq0xXevwvUeYUDeVkdon6SeqlK9udN+Yi4Rt3jdYGPGrtA1S2ez40Fkb02BiTr4OStYj9/redEB4fqix9/dFtdaYNclYKzM0U1pz10XsT7HKLdsUePV2x0fMQq3QN2Dw5BCRQrrbZUitcFeS89C+3t7PzFjcazSe63N1Kt8zr8mUY1jT+TudEe2yuUbbdQtnODXXJo9FxSBRQ8GwwpkWxfT4e4NqA5++QRDWe0rkgc/ItYO3ruKcr1+Upr55jxtb9GPVoOJ8cvl9ZkWp86PBIE7OJ2Xk2F9D4OyJPVgv3un2za2vbZ+Dgz4132t747audGkXCv74/6PfpY+O4ipfzI+ZPzr6DITdrKVHlzc7pHAnaQtk8bpLEUlnZK9tVSWb1kKKfleyT1eMzzzXLnNE38L/ZePIMW8xdOs6+dDGqbWTtxrWQmajw92YZ07Xollj+TAGcwhDgLGP5Xxis2YPv25NGiSK2U5GYPCoQh6QVE7yno9Rd6DyRWVunut67xGUXZwYFRfr7o/CSq+nSvyfIwY3CYqIzCKI/0dNieOGL1/cF4C7QQsaoIw+5Iu24N7wwnpzdXUpXHwqOndn5mTFU9oAUYYN7LmEA5aFMAIRZkhAMQLka8gktASoX3gjptH1Ttf/utdfv/vjodIf4vv1S2//5vTFlvjzcCFsE3U7abtVHcG+gEpFycGlAHxkNPIw5z7uHe3cd2+cqMWsrwDBEm5bA8NzVqpWJZpdTXrs2dGEDyXXTkxsHhgMWxEFcnzaW3tHBkjPQd18Vp4XtXVra0LkbHh21rr2yP1/ZtYGjI3rsxoWaax728t9OmSrl5VtNT4+7sZLhB2flnnBsqQ88pJQrPBhSH58GcRCDusgtOfqZah9QU6UYWBbo/NOsEwYkX48CBcn4S6tYl+/yLB0oRMR9RMr93WLKP767a/HrRRs5Nat2UiyV7Y7bL5oad23TWl4LMcllEaBwailjgo7I2eMZ37jyy8fEhjQM7QgeBrcOqrUHir4mP5lToQ3BByxOqOoOqULMNUVud5c8mv6Hd2Z5F32tHVrrBrO+hRpzFsn3ngllfp9n+3oEq5gADSL1NnRtNXdJbrwfmH2ddCA4PlwEFSzpuJEhl9Z/XtVSEzriL11jbbqlqI9NrpvHa9Wv4z90bDi6Bcr+K+hAnc0l78uwQNk86DHBwPvn0rkhxlA3yIr1DtB2y+GddLD+J9yui2j6wLx5t2lq5z4q5Hhvq76qpFNecNPUw8nsJB6LVMwvkjLGr4iXVCGdZ8FlPenKwy+W7U5sBUk1yYIo0wiwJrRkZ6NSz9p95c8xYJ9nnyHe2bI6Z1kPApYEa1nUR6uuPyLn+vOoNNrWx6Aqd3O3m1IJcmViX8IMSfZ7xS1/Y4UFdm9Lx3/qTjVM34xzuz9vf+O6oXZ12nYqYP31f6n8VSAcTo7J4/L80T+4nVJRG6cpVlFumvPm04pU4OCt7FbuzWrFC2fPmnM1IKUSH8tCnOWl8sa8Ddc3uvUB+Yu0I1cjYhmd9vuFwcn38DuluoCZbYFFt2MWeXZscoeR4/EiqFkcIvgC9pxC+HLQD+/qxq97OXb5o3b09CWWpG2GmuzdP00yChMRVqsWjvqYghnJ/OJqsi7Bp7DdFq2nfkDZgDNhz5qpQIgNZso5KwW5MdNqlCZAiR6ijSjKQIxxclMqfPFnVoRYaL3FIkLogTeIOjqPOCxslOTk//vp4lPEXbpj9jVcOlf7jwAUdQlAQAbpWgnqUqX/zzVPdAyJ8zWXbHAqkpFDrpawZgi+HJGq/fIYDEsTp5Zcviwx+0ouD6PbthymFwHx6R3fm6ML5KVtaXrP9vUM5m6BHV67OqlT53v0n+m74PaAkQ0ODVsm5jMJJmiiMiTF/+vl98WtAYk6jaSbEt1C0jz+9q8+AIHGe4HiBrqGlhpPCXMAXg2ND6jGCqVdfvqRy+TikvfP3skjlODWse/iWlNaPTwzbO2/d0HwQJH50b83uP9myiblZVaSB/L4yhYNzsgZM8zPws8IDEolq7h3YV7cfSijWnSpv0YE2E+lSysZrwURGn4zPs0fo6za/VbGlHc6SetVug/1LRQVZO9LuzG84myQZ4QEv45Y/IWFTt2+cPcPFVes62LCd7V2tI1BQkLa5OdowtU/Hco9ULf5UkoyVgyu7+ir18FfGOmx26GSyJhv4868e2ujYiHqgcFACcVJCSxM91fuftCv/HH5PVPloo2yfLxSUekATJQikEmHKDvqYqpxnGTrXH6Qmz5DN77Ct/XJqWFm1od68yN50AI9XgADZ78rGwM8yhtiSeO0gd8TKcc08bTvUpNKv7GdOQv9y7vBFrvjIZo9UDVLkOshMXX9782bwFr7/xa790/93Q1H9cS9Qq7/6/oi9chl9Ba51tHS71edjzJyN8D2kCUQz2YqnStRQdqZbvY8iDdxuHErPVc2+Xq/Yk21HOAkCulMPmWed95/U5zBYrnDsoDdzqD4/FbPJ7pK9Op1PgYg7I9kX9w2K8/GCpzNWF5bk6E7OTinqzsr6x+eEAienXWhBLZVX5xTWsZ064TjOh1o0WQvA6vpKzLvEyKolG+pyAUcaAcNlC72hLIodkT9luq595RUfoQoMKnBJpNa8DmcO1QdP9+23bg3YraXWFus/e6vP/pu/MqTSeFVC7R8KaeGzcFk4lLMODO8h+gVhImXkyELjtcNZ5xpUd8LFefJkWVUqkxOjCpQQKuUARf33pFekw/gWCf7dmVfgyb2DLODUObLgIQv3v7S0lgRQZ2rl5jVn7ZS2j+9irnEu4Ny0cvZajZ09+eln98QXmpgckQgiKADX+M4Hr9vCwoqIypR8g96QJWA+0SkLJXyuQbkyz4L+UJ1deXv91as2PT0uhA9tlrt3H9kHP/NaIii7OOeffvpIh/v1S9N2+VxvQnjPVkQiu1J05CjWO/+ef7yklCQIE84WqVPGC6pI6q6dA+iIJchxxb5cdfDXU8xnG9dJ66TV7/leeKHnuvdtrq9ow4M94kKBhpHqbm7KWjufEiqII8rrp9bBwfBhBAe7q3ZtvEOwMnn73m60RRw2J/pXJVEuJ37CwmbRvlnakXPQ2durgxCSI/1CIG1RU080/yKrWp7l4TV/htznF4tFkb2qHZ7zr2kTpBTPi/ieVtfwthjuSTOrGO6Q1Mch1L9TW4FwAxJwp8s1ZMBafEE0igziWm0hZv6ijZSCg2gAynVBKPhTHBptKiecE5FzSKoDfYtXdpxAq9wfTs1Ef87OjyRBPRUum/3ff7Rt/9cfbrV1cnq6O+yvvT9s793oF+KA4825ECXYfH3WPWp1HIVTWG/lkNCqSllKuRdHOpKOTVU8E0T72q3ThZ2K3V9zsjkSQ4GG/Fmtjxd1XT1PraOEQuZcXwbw5O1Zb9PAORfZsuw8yrmj59RCRXwvoGuifnEGIwpsGmhEkDz3YkLy4jnxnSBf4pR1oRBdFUzfbi15msIdHManqrwqLTM8xTLSa/bqVJeqC90R9Yg0qy1C6oNWDUT2ICwcNhwsHI6kUXB6OPyoTuIQAiFY3Kra//572/YJrVkyr7/+9oD9t39txIaSZopzQtyho6cT1+BQ5gDDkREfZnVTuixXrzamlwLxBDmRfMZhUU0tKYPWNabHdJCHs8R1IO1CA6BfUyvOSfBUNGekQEoljYmDFdKrUmWkyAb6jpT2wvnBuQKFhwfUjl9x3Lp07bA129reE2IWbRYgp+Jk7O4cyPFAQ4f1QxqfKjIQHCq6mAPuHVQM1APUhcojdYy/6s6jDs+E1PI5xkwF19bOntYlZe6IPcJxunx5WnOI0N7a2rY+9zM/85r0etgXnFF3Fg/VAmOk48AmRvrE/RobHaxp5/CcQrWYwz1bhRepPlKCO9v7SnNFao3PgDwx59wvIAD3RbpHztjMhNZb+9ZEvm+19w499PxJODkqGiibTfWW7JVpuKC+lk56OW9s1Q72C0qrysGJPHm2f5KMcqZRZNZDEpLUlOcNzZQzXaPp8PaN6vLygt87kKU3KxeL9nizpEieAxCkgWMFZdPZEfQ08vbVUkkcBVAbDkCHM93VVOWGVezaeF4leKEYe9Jk/SR+zzxT5vrJ05JKWBHw8z49wWCvk76OPIOMzoYO2jCsTR5c22cjsm6dX5C9hqDXVJ3inJ1GZyZ4F5Q1Zp95HPh6Dno5FuMpp+g+nwjDCZkJqhG9f3i0iF1RjqsGjYkz5E5CxWx71YbHRu3AvFxerT1SCsWdKP9el9x3BwBHDS2WuSFE5xqfKsjKv/j+lv3TP9g+4uR0d+Xsl94btm/f7Lfh3px4UTijjIsDMmAm1iX3646Pp8KEKmUi5HgGGptE/lCgpry5IuEyp4u4vtDccIddn6SE+uihC/EcFGcZPRcpFad5TenI2ho5af827b1aurl57ciDbeytVudINVe4pXRzG9vgd5NUU0kJlHjeFfvgYqfuFeOJsWc9gYpkAQa+c3HP7N5qpcGxbWm7EmTujhGpV0+NxP7AgURkcL9UlX0BPcXVPIIcJftXX4NOFqcTOuO5Me78s4k+2lG4c8M9beyV1YIC5HiszyuteDEWDslbt+cFtYPUfv31gg5NDh0k/REdhYMUUfXT9ZL9k39NKbGnq/76O/32X//isNCidi8cidBBQWkX5wXUgL9nO2rHgYmeC+XQpJQ4IIeG+4W0kIYKPZj4LhwEOBz9Az1yQpoPRp6Hrre772mzvh79G9VhKrG45nEHFaTfW7e+UYk1zhWObKSxT+vshDPw+ZcPpI8CAZzWEjghXA+EhvOL9A1zhYpzH2KNfT1KjeFYcd/wk7jfjz66IweP6iN4Us3Ohav35iQcC2Fcfy8UJVJ4995jzQHXYU5x6kCXQNH4LywkaU9UsIuHB3awz7j2NIcoOweZeW1tU/wpEDU4P8ELCnkUHNO5uQlxqiQXkcoqWX9Ujon+USpZF+KZpbJRRUZvtOtX52piiq3WFCZg88Ds/npFgpuycykYyfJyGs+P1rYh6xCHj+GIUAYWUj87TyNP9Zm9Np0/tbYTjtsXXz5Qg1ucyoYqqlpeLUH7wXFQ/X+y5zxMmalMdVVzXk2RzjHXqIsn1aurRIxKZFUcHA4M0lMslIOCtycQrOqzKAIuUBwGhbJNUjsQyRTV53I6gDqTx4cROqB3SaFkl8a67I3Z7lo59E/CiTnuO5hOIEoQHEp/IX0RCSIXn+XMRIVbGO3EFa1Vp2lTp2o4z4WmgyRVSzGGet40okyPaZs5M3Jm9LzzSWgxqdC2YNKj+orzqGqDROgUVJq8FhqeqbqF9FM0Tk6IjDtGySEgMrCyzfaV7aXzw5Lm3yowTnROynIKrFKyjvXHduPyOevoG7KNg6qt7ZYVgTMfVN0xT8wDz5s5GR/qtumhTjvX79yPVqQ97vfX/mTb/s9/t2WHRZ8T0lJ/+Z0h++DlfpscyNnV8U67vVK2ZUr1k7AfXwrPJ3LP4WiRhpLjkdCF7P6IZ8O3cJizF1jUnXpeVLi4w0Pq6sbkUU2TJ1slCdkdVvKppQk9n1IfOKGTfvhm+Thn5UTJGUgOUs05rl07w5vLSKyfav1lcvwchKCDVFhN9Fa0Jx9tFO3WUsFeOtetVgg4OVmHDcTq1nLZ1g/c/kTvK1/DRyvtZKc66o0EmW+fnLLr4VQrNtxDdVrVOvKdcirEDarCAXBURNdOKRS+jzND0g1o4VSpDiMkcQE5nl2uA2PcYcO9HbonyOTZF/f95ClKzRs69Hj+aFsx4VT7XL82V9P/ic+t7pTtxw+8l9pfeq0vcYbaWxXGzRq6deuhInSEBe/ffyz7Gb3veA99lTiQieBBKnB+qAYK4VOhui3SWKQ3qFSiPx6Hb/bFIf3Dj+5ZLo9oXdUqJXRnynIMSBm1So1lP888crjfvvNIDg5fj1MQgn+ncXIC0SAl9+DBU/WQmp32hqGhjVZPIYZNqK+1CN5wWG7ffWSFw4LmgQaWEHazDlo0sISwzWr59NN7UiXmOUOE5arzj5bt0sUppYN43jgpcJ3efedmw/rWegvnvFrxCq/5JRsfG1JTTuYOVE4k6NkJOSVwokB+1td3lDrjebSao/hZIDvhBPJZnG44WcdxlbCRT5a37N6TbbPRWdkursF+qLWCSU780bOpfrZn/QZXB/c9BiIfBJKwXdjD8b6cvTmdP1VFGXPL2lRz6puX3Dn/7U9Wqk708ZKw7EtGJJLStV80V8X4L8IDC6MQb2997biG31rtvcmLU4VFxR0c9f5IzTrTTOgzaV5S1J16yyQCKmkXnzJ/BRcCp6hSLtvFkby9Ptv9XKkqz0+GwunRtFekenifFoEiSDzhii1ul3TYgiat7FTsq6WCDiyjFLwDCL8+LVHN1PhsWsxfImrXqoocOHE0IVVEaeFk5kQQa+q7Ew5sQOuaOw5pwTd1Gf1YvNwPkfBwV8XWFpdUXkkkpKoq+rwsrcpw9wwO2/q+N5ZUk1d6nqR+TeIX5XPixZAq6O8o2frCU5ubGrWhkUEdOox36zDxbspF215ZUqPSiclR290r2K1Hm9Y7Mm6Tw90q74U5urN7KFi5r6fT3n3zqg300uaj3kur1dHAff3mhzv2e5/u216hau/d7LeffaXfZoeotvE0120aOW47eTmcJQi/kIY9MvF1y9/0fWkOHdHxCMWr2nxN+rNwQh1/5zO6Ron+a1V7Y6ZbyIDWDjyGYtU+nD802jtg7HyPuBaO1nm6diBLtf2byHv+88z+za6RGF9sljRJtf3bcI3kYDisVl9n2Ws0r7/m8aUdCp+l04r2zlyXLe2UVUEIikcq8bUZyO9plpSOpn9XWZFksADa2S45dSkQU3m4nBO3CHK+0+bgQMU5x0gTFPE+nHG1yEj7JnaNfCME4lKpP9wEFafL0Ner2c4N5CUMCMcI55x2ElODrp8jXkqxZNvbu9onCMgRVX/x5df29ls3dJg3HzQMFy7hHiSmZDJBvAZ68jYx0KHu8s1KtBQuUElERRG6K2jwME5SRBwCu3v7UjCGG4KujROAHelqPiBDsBHnH/tUOjyw+YfeADjEGN1mm23uleyPP1+0XE+/qgUvj3Yo2KD0Gv6UWi+MDknvCEcq+2I+6IpNA1Ucr9ERkJUeOY/MPcRf+nqF4F72s0HuJoInzUTpPvdLGXF8X4gYttr/zdfCcblz97HQHIjv62vbNVSGMTEe0j2LC2uqTAM1AQHjc5SC8ydqz4x1YmJUxFj2LPcCiZvO5fBw2jls4aTBAcIRxgkltRn8Jfb6zOy40mI4qlS28fvTEKrjXqOtAykdHJxQq26eH8bi7SxWbGRs2Kq9Q7aw4wRk9m8gvN69zasOs36Dnxl1ZL2a/I04F0k/aSkIuTHb2y+IQJDv7LLBroq9NdvVEs1mjnFCI2XNnHAvIDesa5GQ6SYeXx65Yz/YmrsH16tmwmmI6C4LU0Xum/cEisDf69VSfrM6DpJTVfP40iR4mbjn/rjxxiovn36fo3q0yhEgefpEOo0oNt4b1yBPPdBVtm9f6q2lgU5a8Nnfq8wUAbmKGy/+PTHgDcFqB5qZLW5XbXO/qHtF/Xd22Pk/dANf2yvL6blxrkvlgYUqBpYn3GFdnalxaabqqO38ZdJSfHet5L7W/TvmKg7fEKKLsaZDQAiA6/qDPvhB4M4lqErX/obtW5eUP/t7uyTuN9rfKaG2Sqlg8w9dLAsolhcG7e7deRseGbSZmUkrWac92izbwrYf4Dx45muyv/W1aeEAACAASURBVMMmB/My0LlKSZUpe7sOr1MujNGIPD6f5GCghxeVNLPTE9Lo6OrpURlonyIXU7T1yWf3bXl5XRENG7edBker5/7V06J9vVG24f5Oe2myQxE4a4sSyi8WS3ZYcQJ4dGoGzekitQSnQxs05alTSsRdmNa9sjwb5M6Lr3dPgXC4ckD1dFTs4mhec8RbEZ67vVyxcuIgcfCpiiqllWr7NznVWaMS99qyl1ybteMItxumqBTL7utAaY9eux6AZG1D8/jYv8wfZN1yqSTUY6uYtxJtGKxk37rQZQ/XiypVHenL21tz3ULQQHFAOhvGl9Kzbrvccb4ylrfFrZLmjfmN1EItlZvskhwZnP2EwjiSUz/os+NWqtXMdg9JmXcoVYSBjmeIwwNS/PK5TvtqqagSWxzXdy9020hfh20dVLWmsGvxLOC70Kjy3XdeOpK+4bo4ef/mzoFHzalSUOXrVlWQcX2yy6aHOtTTCAKm21bnB3GYUlIPQoNDwp7GmQLJIE12nFgfNpQ1SQ+w20sF2zmEFlC1nsMN66oc2msvX7Te1GUcDuSd5YIt74Cous0b6cvZz1/t0Xd+882ikTLC2eCFE9CHJlBCiRgvrSHooYQisPegGhKfBKKs38eyK9eODXnZfpIq4WDjoNvZ27eNtW2hHaT6uD/2/mkPfV8X3u6HdCEoGAKs2CGyBSBCaAdhU8TzWVyXc/P6a9dke72rd0U9soJnBNLFXKMt5Fo0ZVXUffbFffv5n31Lc9CKJB97KgsYxF4EdYHszXVJscHVwV6eBt2K68b4SJdxv6TxcJLqvCq/H1VVJtSJsdD6gUxDodIh2ghNO2n7EPpQXrXrgbFAiABIpA/gBSQAs6DtQz3Y15woCaChXJ8WLPMLG7awuGFT56dtdqRbHFqyGjW/Az2qEp3mN4RmYUMZI8+EFCT93sLm/1SSjGseZuJYRDDono0fGIHOeJTm0VMdZDzGZalWlHe/NOoH61kJxwtbZfvkaUEckdor6X64Mff/nIzqhlMRnoyulzn3QAIz9DZoTgkrnIfPz18sOx2jHuRdFpZ0MoQSNHIq4j7wvDHs4q+wOosH1rmzYh2lfauWWTwY0E4ZIhZuT4/3iyE6oXstJLYwVCw88ugYVvx6vP3H25Rils2K+zY13CWBQcaFISFC4D+iFSIfShiJ8oBcgX+ZS76XyK4ssbacIrXr1y4o70yOme+maR8M+vPnJwXPt+tg3G6FcNsgJXwf+gu8qOD58FHBDiod1oHOiPqAuWNCxBFzynvh4+j33tD7TC9BtvL/kkNaglBbckSow5tWkgIJ7Qo4S838pzN94Z/zm90pgDwJodCbc0q7BoIukvXDZndWyioR7uyo2NsznUKvHm4iY1DntjTfBgdzf1dVrRkWtktWyTlCk93rRK+kwCjlDyQTR0aOQyYtE+kKN66envOqOye6zw55d/iVvbLtqX1E1fq7UsoKZdoO0uYV68qhhJyzzYOyzQx1qgw4eDSsaW6a9FHzIYUTS0D08VOUoElL+rrT/0mRlZENKNtEX4ddHsvbhdGuhlJqDgF4ILSCGRrq0/tBUyDgssdARNq9+O5v1op2b7Vse8h2dOatgELz4YFNDnXZ1ckecSCZL4K9T5+WbL+M/pAjMzhD8Ks4eCiFx84hEoizwh5lrtif7HMO04H+PqVeEKfzlGN9B1HZ9fHHd2UPoj3C1tae82lydBqHADynVBgpHTqgt0pHH7fkGQPzQnk3ejFUP2VTPtLM2dhWiokDlO9h/pp5SNwXaA6EbNoGwQOSY5BSnexpkAYcnTffuHbmlkIc7nClOEP2dr2pJ9c5Kf2XvXfGING/qilARMuHyq/JSa+04qxQt/W9Q80jKTVSdNjUWrpL9i9nGwfw0ryNCcHIQckFA6NXHsEfchg4MuxLuLP8W6FgldOh8QUypoq//YKcLhD7eqDl7Ti+mV9Q2hLBQkrds6/sc/+pdnCOZMeSg6ObyfgXZ1nIEuoqlpXOICI8rnsrBhdCabnsBw8P786yk4Gj9DRRkpKjGo4WAJsbwKj+qecl3T1TDjTdA+/BQ02c6Oc6diL1EWg23rJXc3i035d6Ix3s78trHkatM59TjhODS1SJR69+MwvLdvn8uA0IknVJ96cLa8r7YqhwRICdr15x8iJGCSNw78FjmxgbkbECJlxe3bD7DxasfxBEZ8JWl9dsb3dPC5zngWOE0YouxkjXe+69X04Pm5HcMzlpKhKIqCiLZSaJZrhnlFZp0giqQ+QGEc/LCs/mZsSai9Qi0fOdlaLNb8LToGO3R+yR/tOBlypwPL4m2oiqr7M9yvjuqDgixaF0XpCWpYPkvZSCc3S2uzvbeP6s3+3367PGPuJ+WaPMJw7O5ZEO+3KppKiMDZavFuzcYKftlx1Fa/diblhX/MfzUGoi8QLDdBD1K/AIblG6WHY+SZuSWvXI0x0c9hHHN3sXHk5A8SyzfgTJSspDJgJ4RLPKz2k8vJ+oFemLqYGcEAGCAVABgoHm9Yr9mV8v24ONapKOcORH5Po0Z3J2VOqIE2VC/K5NdKoYg5YCEHxZU6AivNjfn3x6T5o5r7RpEcP3EqHfXkI23ZuYhq6UKhnpdJ9zJxKytrKjHY5EM6fsgZmBnF0bzylowYkLxEhVVbQ3GECDxfPx/KmS/04U248Svglm0J+BXAtXiWdCGbYjJxU5cdgP7BLzeFrUlmdKhZeQ4b0DfTdkYMbaR4l5k/3wqiQXQm2V0uN6pAM5oBknDhJcGWxRoNCUmPPM4b5Qbh+if9n1LGdazn8QF7NpH9c2wxaoUe3jZb03umm7+vLxLTtAPKjag6ME+o4NJoDc3tqTTed7qfQTUTfHM9yXbcXOkvYLHpJQ3BSUKZUpOYicrSedStY6aHdHtZw545y70+4lfl7RERqcyUuX3OZjC3EaccQuXpwSXyzutd21cr/76Vo1OBHZyqhINWUhZi6SLYHMenIyGE1pqdo1MhB4PRKKDsoJeko5+qPXqHM2XsT4+DY3fFV7ayZv5wYb88AxUXihm/sVpVYoTYV4iBieBKe6XCofgxxkYPletc2QeAP+wxoHyK9dR1Aibx/Gk99m03pnmr9ELPXSaU8vwmGiYgyhRKDs0V7nu8BDunPnod4zPjoszN072LqsP8JklLNOnRur9WRhQ5AbJ0cOdIyXz6Zgk/BeDJvDnp4vxsHAEGCE0GGABwARjs0B/4CoDWOC4cIL96jBN+w3Dxf0bwS3iE6IJHg/BMwhSH4Zo4MhgWtAxQNRHGPAyAFRn6assNXGiNQLEQnNLe+uFK1owGsdtfYY2Wej9EbirsS+zaZP5HQm/lPjz9PBkPge8VknJdcKyJIOUP297hCn9RYCWe3WTlMF1Mn7t76Os/d4qr1XswHZayQBrxPGV3csncTNnEEMJ60JYsW22VpesIH+HhsZ6rdSLpX4Jmpi8/jEj0uNSMNBcRJ+Qr0SXM7zFx8+7d9YWnJcS14dIwcp2T7vRp32igjt6TmpjNedIclX5L2fnuT9qwjZ1dtqcMBfGqraZOe+HPTJ8RE7R0l3kKkyixL08NOnRdspETB5Z2VQVhUCpEpBWTPWl8qdQfwq0v26OeloDtU4CO6xbxkbETLpuIuXpuUUZDuba4aqJtVo0unFKt66GEmedsjQrryYwB8WCBnIDcUgOFlULU4PupaZKq/uzkvcD4TFkYxU5XOMFx00A+wVqRgcHJCoZiKtUKxCUXYCRwXbg01pVcKe/bropI6zB2pEaT6EZOz7WdCQuKaq5A4LduvWvHg7OGNUygU9AuQB2woqwvvQpoETBZ/QxRnrpz7OD4Eh6TpHEb2QIp4zThG2kLQ9TgC8KhqVgnbzTLGH4QC0tHFaP2VV9GFro4M6jo2rr1fkcMazgicGioO9pRoO9AqOZSsEOSpu+d7gwjUgEqeInHBwcLRwzkHTAqGPNh5w1056vjoJf/uT1VqzzSzBLKqlNMioIkj9otK5Xffikrepn6eISM5Qilh0cGc8ypbXzl4jVWj5NerVDC9kfIlkyQN7a6ZTDo4ySZlJZ5N/vVq0z58WrGQpogjHhBRFIjw6GfiU41NlkhuheNXm9VT3XvfIj8xfOuSC8BWOTbVwYLPjfYKuSX8xVj6LQzI/v6hhsAlJPUVFChuI36Ph4CWRnXJq2PDAkxg0nBIMzuuvOYSL4ifPiU379ddP7MqVOSsUCqoAwLgieU5FBJoQLFxv1DcoB+jh/JJSTtevn9fhQzknhuytN67rc4eFgj15vKKNjbpqSLy7o2xqzREwMaREUB5gZLr2thODOml/cWht7Jftx48g9DpywwZjs6o8vJmT0tCrLfN8k8FqxQfTNYI3kjn8m3ktIQAYqESggnXejRs935P1lGsDZ+YFjs8dgvo91saX5sTd6yzn6OzjU3Y0CSO6w+APu7C1ZtvrG0prIRUwMj7mzk+mmkvjC1j1BNvl2AHkd3c+oqw2rsF98t1qf5B6obFWHadzPZ/Igyili3RFd96mBxHIrNj8Bs06/RouI+Cd3nEwhnMH1rm9aDevzyl1JB6GZyZlaQIZYv19sVCwnVKnc7/k2B61rSGZoEIKKrsqJfU+mxnOW6ngpennzo0oKGEvR7l4FjEKxJr19NlCwZ5sVa23u9vVnqkuS1WuWrvSoeJ+HEvz1DyBlIn7NN7nEg3BaaHJIy0ZZqa9ZUU73ZWas0BbhENgqrKtLK3a+vq2ytdRJ2734rv+/Q++lI2Bz3TSIcj7sDVMOGXFzRVhJ9mJ5t9H41AcAxCgbHqc70JEcBxndtKrub689Y06zPPeK4gvJv0a5hnEi/kiyHSmQ12rjPUDsVhVxIWSkDgcJSrYsLeU/EMux14G56nVvTidYE8pS1Kp16/PtQ0KsdUgODjkWzSNvTilQJKScw8KGmUdzjp3ze9XGurhgpxydIeiCe9ZEXlVUYUXljVcYSzbGdxsCXOjQXNPM2twj1yjVslRj+54f2ujXeeLvKjxYYwOi2Wjrcmbs13iNlCVoKIJQc9VEQQXd9yIQSaEFqHILJEMWRyJYlPzYl/U+E47f27UKlaqurAT94AB7MmVbbzz0JafPLaXb1ywoUFn3wu9KleUysEbB+Vg4YRz51FC1T77/L6MOqTEmpZCclJ1IBTLkkKnYy858IBTgQ9v35m3gUGg3Q45HiEehkPU29uljaioMe9jxpmiouD1169qHolcvvzq61q0x3hDKIzxYhhwviAa4wyhGYE+RWwAHCbKTIn0TksuPGKoylW7t1JUOTacKSe0Og8k5uos+6NxbWf3R31te/WO1yFgcP0gq0uj1w7xGiRcRwkjksk6NW3HF/IBKRqMe29FVM6itw1OTZv9G85OW9uQEJ7T2AbAENKDqYuCVSo5G+urqmrv7sKu9fQ7EhDjfpbxxXyBOrgD6Vw559vX7UFWwygQVuepubOheepgfKRk8irb/9OHB7ZfpmEizlFKNyQSOlpJhwcF66oc2PR4n50fpeO8ByFU8IHagBqu7hSlMk41oeVRPk7VednxZZ3tJO8gDark5Lx3scd6rGDfPHgiDoXr2tQPzHj+8Ipw6j+c37fBnk7bLsA3A6GCEO1OWvb5hm6Sy3K448WB29dZsW9d6PZmtOWygo0QDiTdzP7FrkQrnVYHIc9lbevAfvDFE+su7dq1S+eUombs7QXpnBwMUgUiAbIMIRkkox2Sy/sh2eJghMLysx7MjBnezYMHT2rfmz2MRS5+CtKyLz6O7FihaCsrm3Ic4NDwflKWBJ/YR4jJrTiEYaexxSBxvJf3ZdNa2EHunbTkcU4B9hknh3l4/92XW6YH2RvQErDtbI7+vm45XwS6OGwEr5wDz+sgxtxL4XtpTQ4blXPtBCVP86xyv/vZWl2SLVMqnoWeAl5XuXay8B5lhJHN/DxzjSzxNyqmZKgzKYY6tP881w5p/1NeQ/wXz2/2dBB15ezlKS9Fwzh/vlAUccqUhvKqiej/VHMGakW+be49VcfI2CdKYkP66VnmDwckiSI5DFjv40W0NNBtdm6gwwbzRVt+smCFw0NtbjYUfW54HhFR0fgNA4AxyL74/e2784qY3n0bNvpRHgvePMjJG69fk7PCC6cCIiGl4mwGHA5gTBejchIgxMJrV2dVuRGbjk3y1a2H9v57vrl4H/l0iMdArEQ+RJ1sfPLBFbHt3VEj8iWNxRjZ5GxWqhYwzJcvHq/rcNzmcN5NyRZ2ySe7NoofpHXkIrsXmg9Arh37I+usRjI2rpK9BmRX5j66tDs5PB0scYimfZPdS5Fa0XdmZABOGh/vz6bVaunmNtfIXrvV/s3u6xcxvkC9HDnxdA/l+PBiqIoC8WhMSzkacxb7oiAlI0Ehe8YlwgFIi6SV7Wp4vkoHm702lbf+zqqt7kIKLqnMNQQL436c+C8IRuXhXAf+HXIAY72QossqvRXikyozlbqCXJ5Vkc02L26Q+IjUGFVUJen8jHcV7HBz1W4mHRqcadLvpOGTPyd+IWgRQm6Mh0MF516io6myspXtD5kD7gmZUtCjVybzNjeSt2q5JIFBDlAOdA5AgiCCj2xH7ea9SCXSD28t2u7unr1zc8aGqDQSr6Q9cYO9T9RP4AZ3BA4hzgScEZDgVp/1YOobadQofXcKpdxWdoN1Ayfw4cNFIdOoHh8VQHTOC8KOICXYMl6MGSTnrTevy+kFtYCnCPKCXXuWMTmdYENIzpUrs8deI7Rjbt15aNeuzDXwa7L3SiANbwrHierUUENe39iRzcZ28zPmmmrb53FKsPVU/vEcQeWfZQ5i7D/VJOPTeGjP8x61ZS+WJdNNFcJoH1Fczr5JhFJy73gUXq1ytm9yuDfByUm0UB3Az/iqH6mOLkHi4k8OJDc87nyR67461mGjPVXb3tpS7pIKIyBFDqQsJ4UNSako0Obc7DkH6tMX4fThiLBYkTlvtbiYLxycV1+5rNwxhg+HCeiUzU1Of2ycpn+uFxFVDsDkODhsgjiQyc/z2ddId3V3Kc11794TdRWOigmcLRwh7//i6qrk2SXalVAn6YuUyoJ2uS/G8awbA4Llw42KV32VXYDPdYzSgXjKtcCUOp/EnSPnT7SurqIKobPDv4domM85ac+1bmoyBGdcP/8xvJ15REOJrvaaR4xpk9Lxn8d9Mi5QFfwEUJsPLuZV8fRoo2SbhS6hGE1SL3Jo1JernDquyZGtSPCQ/UyTW48ik9ZS0hTBwTtts0lHv1i3TogtHh5atx3alekhlcszxv0iFWR8eQRoVEgif+DfD5Ionao267UhKAqZgzKClWXrz5fs9eku67SSffXVN9qrBDtZhyJ0Slo9N+zLv/nwkfV15+1br81K3Tt6zrV7zkqhLKzq13Ft/g1ajWIw9qzZHjAe7CCoMoTgZ7EX2ARPzS/IPjjqfZTgiyMBgkUjUaqCLl+ZFdcH++e2eKTmnGGrs7yos65tvgtUCISI1FszTyZoH4yXMVGRJMLz9Quyza2Qb96Lw/jZ5w/srbduiPQbTiOfjaox7DTOIo6lc6U8EZylmjSk3BJH1VEp1mtFCD4OHlyfk8jSJ82NHJxsDr9h4aby5+bFzKHSDHsdd41W+TlP8TSeFMdfI0vi9RG1vIb/4sRrY2hcz8YNTBCrtBhyHRLzIjURWiORvlI8eYpxy7lJ2jxKJaW2AWnkJ17DI74o83YvgZ8xDgK6VO0tW0jDxemBnF0Zzdn62qYa7gXsCqHt64cLCcrsUOUCnVYpsQTVAbaGCAxSwosogzkgx9quEoH3omkxMjwolAVUhQ0OSa+rm4aBBzIoODPMK+hKIDjh/XMvRJiUUariYHhQc4IzA+QpKfvgPggi9fGxmR49XpIDgxOEgaAqjogFI8c1kTcnPXYaElpLA0vlykbZ5rdoGVLveeWISuLhJF5IEFib9w1PX7200F/p8HTmYckPvKyjG2v+EO0XOVK+ziFqgurU9KBqB83p1l/sj3bjO80arl2jgUB/zN6Tk3zG8bXI3bezDfg3IBvsC9f/qZFVWu6no/f44sbH81UrkZS0pKP31bGc3V4uSdcKRyEr+5AdSxbN4X6co+N7HcTEU4P+s0ANcXIjRRRrzdfOUe6DUhUJ9XJUyh0dBA4hA9erlOr2VyykxBHy9h+NBQ+1kbSxrdg7pVdpjVHcs5fGK7a1sqpS5J//ubcUmDCWEOGDvxFVk817kPTf07U9++GXCzY0PmbXZwZtasirwtq9sA9ow4Cg4Cww39HCAF4eBQrNnBxsEugxhGBIts/C2fOg6ols8+VL00dUqBlvaLQwRmwVZfLY3DffvC5OI0094czAgxyfGLGbL12okWqDe3PSQZ79vVeVPZJ9xNGorxcfC84IxSC8D9QJiQ9SgKIxNJ1tYQNI51HazrkB9zLrBNVSZsmmU2nL/eAwcd5wPsAZAr3jTIEgTYk3AWqIH2LHGRfvg/vp/J6k03GWm296r4T+RJDTgq57niEvL12IIEtmSL9RXpn8Cd2E9CuaBLK4tvLZmf40zv5PmhMN1/b0Q+O1kyZLm/EJyTjj+LzqJXUEJiJM3BqM5mhfzja2Dmy70iVYGAMUCE6Qpk8zPsnwo/NA5J+cE4xUyFC3mz+H3XMJqYkWCT5/obFDSTcaLdsHjj5N02dp2CukWNjdXV1yUFiwgWygXEp5HRoPkNxwAOgRA0ktFEWBkkFRKFn1iMc5MbyHXi2+QUvi/ZBrJh3FQoeEPDw0qEoEPG5QlI3NbTk/Iih2onXRreqp69cvyEkAQmY8/McGIVUW38VnKHkEAaobJUdBuB+cIhCqILQzpzQshAAKp4eIjc19VkJa7A3WBlyIO2sV2y6YFSWw5gZfhTIq/3e+UnZtO9fM1zBrTLB9gvhV+kjvqCxROZHL62kYd4CA+Xm+fN9hhZSDR9OOtNVLm8P4OMH1jHsvUwygAzGlO6OtgwxzZnyeXvUDseX+zbSHaLk/zjq+rN3RtevzCleJeaJH3e7Org0Ne++m2vjSuE9tuxJ5Nhst1u/9qO3Sc+/AwXGUhXT3YQGyLSXVnaqgcmEyX6/usBy1rUoZJ7FS9w30L60R5lC+SaaIIdpRND6b1rY1Dkb1PSMtlqq/yMLoWYZjpOa1Pr7gTMd3nnb+0PlhLkCR4esMljZtf3XR9nZ2dcCyH9n/EdSQhoGIS7FBO1XitY1de/hk3SqD47ZxmFOLHQQNw9Y3n3nYJTgi0csrziXS5fBcOHBJ1Ue1Jr8PLRhQa5GMk2jhWc5TrkGAFs1NWUPwDUHOsV8EjOqFmPYPNlc2wszee+clOahcg2IKuI2k+dWbLjkbwa2Bj9NMJ2g3TtbR04UVlatfuHBOzkRUqGKbeQ7wIXGosPPwj9pVjTH2kDLgvTiCx9lW1g73g42mHQl2HCcQ5wYnin2Fs4RzyZ9+RlX0/fwH6gPt4Fmq2FrNh6qo9IsED7j8jhvq4Gxo46dYIvvzgNE8l1+PZgISk9MTypvp4G5/7VRhJCOK8+Peeo3f8DzjU2lCfXzy7qUjUdGmRFF3fMA7OqOwQVn4Z4uIVnl/pSB8evPRNuPjO6QumpRpIceij5ImDpQFmxcOnx9UPq9a7ml8mh964STYO7pru5aHH66XxvLW11G2hfV9e/x4ya6cg9Tr5aNIlIOS4AXXD+yqDn9SQaA3SMKzSPlK0ko8RzYl3Ju33oBXU5f8BlJls167Mus9Tza2tTBJA928cUkLkSiEfHEocpIHx/HqIYec7xD0Svnm1OSY8qrAohgFNjtpMCoFMHQ8Dz7H+4n8MDjkkNnYWeEv3gf8imIpxgkDRlRBFPDN/KIEzMK5Oouxyr6XuUEDhXQlrSJIj7jf4gdbnuqRxGkKQqqTvt0Zct6GPzM1GYWcXaXcODXqjKojrwH1gy5B/Tg43BfX70HePTVg1XEYwpEpYPD9UecHaUzp2vHeGF+d15LEJ2vXSANOY8mSllONaoru/b4kKxHjaCIttx5ffWbPPj7SJfVOr/p+payqtru1ZRuLi3bl5esJ7UvK5i1tVzgbfu9HbRdjrIv8SUqiNtfN9s+dBDRvsB/Mh6+PnHUjzYAgo/rppbzvibbL10zWNpxtfO6wtLOt0lNCU4X1SN84BYQp5RpIJE5Vu2uk4ot2tt81jOAhuXjiezNmS4srUi/u7umUYJ50slI1Ljboq9sPvUSaUur081gl0c6AMU/NnrNHWzmppsMx9LE3vpS6LxbFp2HvNxOY2Uto3ayu0aWcaikXjmMdULZ9//5TdUenxPosL8apBpsPntrM7ITScPzs40/upsCvIJIv5dzhnH51a17pMMrYm/Vvog/XH3//M1W2wlUE0WCtkcLHVp7mFekwSM2g+e+8dUPzj50mMOX+QcCx3cHzaRUMup0tqbcTn6G3VszdSW0vcGooXycQpXP79avna2lAnivnDgEvZxLnESRlxnNSdd1p7j/7ntzvfEKrBv9Rtvohi7iwQdL5XcvnxYaUWciWp2aqM7Kk2oaS2BZlq9mKjTCix147gwjF+LDzoDHy17Jlq03jk8YF0ZcUFnP2Ft1KkTlRVO4kxi+WvaGed6t2TZmWMvft7l1aFe5IsZFogYDPdtL4gHrdWHhFR3eubHOjXZKxJwcPTE9vpNXldXs4v6CSS5wXNiqOA/lRPPZYsHw3Dgl6MhBwWUQw0z1HStdZf7EQiTaoSMoanK9ufZPKwGkK2Cm1UUo+R0YH7VVVL9Wv0eAgpIfA42BBgyBF2Xg0/cPJUrTfRO7zyLUiZ40mgThA/f091kMUWKkKffLIxpSuQgPi5ZsXtWmQWCcHzGZ8lpx68wYChVney9n8Ztl2Jfnv1U44vWFro4KH50YcjyPL2PTztLdUSqtDJIKBplYmoJpJCTnzMa09HCTn4aS1ndG+adx7dS5Vdu9lK4ya0U7fY3Xif4MNyHQcb1V2zmdbXvvPIY6IjgAAIABJREFUcHw+r1QhHdrq4rKNTIzZyAjy/17VJKQtaxsSunVm+5K992w5f4d3OgehBeXzlgv1+cvarpPsX3b+GsZ3jO2KlGa7ax//fP1QD8frNONzpN1tYASuWdvqSKUXYrBOJ/rM3pzpNJrwEhDReZzIXxWXqSCBCJ+AhyAFngVclOxLTsKnd+WscBDXQ9PWx5sqgbYocniqlDv2r/nFex4/WVF1ztTUuJyZ3j53dCgtf/ON63JQTvtiHgn2IMPisL366hWl6LHDpH3UiqLPHaZs1gebhv389rdeaYswx7X/9N9/4fIc0xN248b5lumv5vHy2eAEcc+UgBPsQlwmfYfcBXOLQ4FNRT27VSooUln04ILPw4vPQ3nA5ktQEfvdIqUVY2Is7NVmVer4PSmpjz6+Y9/94PVnSg+e5lk1kIwzKd+Gh1L7ebNeTApQlL7NfFsELtl7f6HXaFo0Z7l2RNc4EqSeJnrN3pihUigJcSVCI8qhlIk7Yc8XKYdM3GvcY+1hRrY8kWojGnc5ao+ulEevS2fUiL1xzQa+BSqhnRXr3Fm20cEum0wVSQ6B7mrhssj62cxohCC9Pb8oZ4LeJAOD/TIcLCL63KAlQP4TaBKODChJVocH9ANv/R31w3FDiONACTdcGvV0Ua+JqtAenCU0KY4j5zEWrksaioUOv4ZIC8ia9FY2ndm8WCkNZ3MBqQKzsrGICsgdY5TYmECnRDiXL88IOuX7yMMjDMXYnrVMvNlR47lQXfJgvaK+K+Hg1KpKEqoApwu+TdaJFSyfuBWpnUrt8g37I4L9cM4TqBecDK+Wqo+stv4ye6/t/o19eopryC9N72+5f9td4xTXfnHjc0I5Ug+93Z3W15O33rxzltiv9GSi3UbNlUwnZCsblbVdJ9o/TxJKMJO+TLvF5Og2EXHPNH8pEGhnQ880vhdhn2sObxL/zIFkOprVzCOKodfWfYfZtfEOm6NHXbkk9IA0CQ4L5FsOVF46PHf2Ra7FfpCScD4GmmOuOQQqAvqLOGCUtrc70LAvBGLs+bqQ4NF3u3jcnr6bYBDSLOXOvEA54Iuc9MLhI6Dk3nCqsDs4cnAGOfAJ4kjnE0C2chzgCkITeOftG8em0CnioLz+W++/LGfkJMXerFOBQN6PfnxLvKfZ2UkRgnG84r6x7agDcw6A6lxgrFSiJqFVHBqeG+gOwSRIE44MATBIGHOIM0efLopMml8gZmtr23L8ELDEsW12YpnHne09++iTu/az33njhSM3Maa/cFVUfuA4lN2br4iYe3G0kbyGodstmC3s5GxljwoHV1flFbockRTwiK0uziWOcjqk1H+KjujVxKlJn4+GfbUDMqFnoDO0Vgjy5Nxg1XoLG7a8uCKHAKPOYmMTcaiT04xcJUYDz52FycJybk2nHRwe2uwMVQx04XWVOt6LUSAdFHwJjBCQZqBYzkdwsjERURY6xPnA8cGRuHJptu3iVN+bhVXlX+HhYMBwysiznkToQz+DNBbcGhAZngmGBZ4OxoXySjYfJZ5BVmPjkt+nhwnN516Eg6P5qpqt71fs9kpFbQJweOA7NjscBbpQ59zBiXUgrpf6VZ2tEioO22MCpJNs8X/Uv1d6tVK1ng6TkCUNLCl7psR/v1SxzQNaCARZ1tEHno3KtBPS0xykNE+YItAyBQhlNRhUmww4Mql4YKtA1VHS6vkPZLaFFIWMQca5CrE+R6OcxI02DuXkrgPVWshN+zKh3LRwgGz99lyn9XVU7PHjRVEN2MukcIKHAwqLjhV2jD5I7GsI0ARfHOYEUjgg8Ong6YygXp4qk/gzDntsVwR2/IzedyfteaXqpNaLLSmKIEzlEATh07R38BJsF0qFuIxdIyUFsTk4eVdIgyWBxOZlQWBJyue9pDnTbtmAuN++88i+/f7LtbTQaZYYY2AuP//ivhxHHC/mhuokCjCYL5yNsOdIcoiq0dstigF8Suw+yBmtKuACxXtVkVf0ju9QAS5dmNJ9N79A5giAyRzwvHBicbaYK++7aHq+oHiclaBdLwJtbzU/cnCUU29RKdHq5yKgtWjWGNBpcy6v9TU8ElJUkBlVu2u/yPFFB2Og5eHuqr021akGYEdfThJ9ul21J9tE7t5kTxoWtUjJjaZTBZMwmDg1bkH4Hakpov5yLpyLEM2qH5JRUg7fBpRHz6JaspsTHdZZ3DW0Boh+6M0BzIqhODc5pmojFnHzplYO9qCgHiUsyhtJ/+I40i2GHEN0/+sn9vJLl+TR8zOIcs2Lj59TmUDa6fzsZFvD4N2MV+TYZJu0aXpq0uPO02pGc+gqjJT5K69cboh0MExUPjhMSnRX1+nhvtmwbFR6Vp3kRJ3GYBxxcEo59RlSCjEavybei7qJZxxhnFvWCwcAf4/KlOz3ttwfUSHYVCHzYvZe+/3bal+/yL13OttwuvExVqqY+vJV++4lGj7WZxXHZWGnqv/QtiK9S1UkTiZd4dc4tOnJ5IV5zilK/JPss+GgIOrdWV+zsekZ6XsQAMC3QU5C7QlEBq9rEB0pyf2J29aj85clKlNyTXfmg2TPcL7JEPd1IpNB8QKk9rI92Sjb0m5F7RcgTQdnpdUaEcm65P3DcHLmhswuDlVtZXFFXD/sB0UF0QYA1BUUAJuAlhYBD7YC5AHEl7/zAu2lDUs0f3QueFUoDUEPaSYcBpAUAjFswnE2rnm/810IlpKW5wA+zWdDNwYpDfp48frwR7drlVikcY67DjYcfiG8k+MOdRyAO/ceCXknyDsLNwUnDlI1iDlIDVzGdmMCWcfuf/7F13KAQMGiC3s7+8hzhO9E2ovx8cpenyAU4UCC8EB+CLqd6B6+htnMdGqsmgLv09rjs7wv9ztRRSUxu0w7gNQiQR5/lmRcrpMts+qn2UqOGsk4VUsxILHlM9yYIxUoKbfOe7NVGFHNoGs84/g8F+hODMwWEJzujoqIazgRzVoVMYERnWwd5mx+g9bw3jqe2n7uJwQAietYHEN9XSIWE0nynZDuIDA/3ChbUf1oUs8YIT7O0Ul0P5c8z9Ex2sXCdh/dtTdfvWR9SintyZsPhjnVShgMUBTy1BB3a2OuVvW7L774Woc/FVFESSdt3mC/05cF9MPLOr31RtYJFUGsULA79x4rFeY9X1qXbwIJYwjY9FkHBwNGFEA5IZAnCAwEuiy8TD6dCABoO3tvfJa+Nufpa9NklLgHUB/KLt9//xV1OX8RkQHrAOf23lrVlnadg8PhynOP3kBOxnV+iPNYTH3L+BnOUJT7Nqzt7P5I1YfBb6jtj5pqcH0NZ6tbsvsje22RnZMxCefR0UavRmI91Dk9mWs3tFqp8zWiuqpxfPXqoOwee/Hj83nN2gbugUO604r22nSnNGeyaby4x4Fu79+U5RnmcmAwdLgviUhO9eFu0ezRRmrDkMqkcWR2D0q2dP+uzV67ZvmeXvWb8r1tTiZORq15fOE4hV08je2KFhOnmb+oZDvOtsbzpV/R3t6e5fOdNtTfZTfP5a16uK9JkQpuZ94LAjqYk4r9+PGhHHUI7t3e9MwdwWNsvwtT5gyV5uruuk3md6UNRNoHom0ol7N+ELRbWd0Qty70acIJi/ni+3BA4It8671XMihCKSkjb9ZKnanMfBbOHSg2JFdE9uDLnAYtFQes7Erul1NVFmhFVFEdhwJxb/cfPNZcQLA+7sV3gH5/8ul9+84HrwvFaodOxb72yjh/VpxH2FDQ9+lpmh4fJWf7eWi2tbkjLgzcJOzwcY5ioP/QHjh3cDJxvvgvUnJRso/tparNxV79/A3icvS5Oo6mcBZHpt171aohG73U6zEiqvEE9kk/j+lL6e6kKdoYGZ10DXmCKc8dx2p0aA6M5eRrtB53jI80Ai8cnFenOtXR9yQRPw40nJaVPbOni+tCY2C4D/c44ZBNfe/Bgr10dcpy+U7l5zl4MK4or95bOrCdcqccK6+yyWnz7xddl0KQcCdNMTtsor/DhrrKNv9gvqYOyUZk0YVnzcKBiwI/hQVz8SKCfDnlWkkfQXJjQaFvgKjUafUEpIsAj6dcEaQcIn7ZxcPi5Xv5k83Axm7nPJHCAr6loefkudEUAXu3ciq2iMxGhgbk6KDJEwJXQJxEAFevzDUonkbuHh0JHDcJ/WVe3DMN93Cq4BJlydbPs1lwWHhWt5ZKtnbgaJPrsbhYGyidVwfVV6lv6MhX1tHKcFw8BZWqkTS4zLpNDkhcz/dnZh/q9PZdGdfzy8X1oiigPqb6Neqfq12j6dqK1n+qxudPL2sbwukk2M9Vi6kI1N+BjSdNmO+o2tywN9Qd7PF2LPUXCK2Tsnm+91ZL4tRMDuTlEOE8EZiQnn50+5bNXblsPX3O0fAALvNM00VPbbuyz+nP0LZGoFnY37OVr+/pm/qHB212KGfry6uaI+wUAQhpAgK3B0+37NZqxQZHRryNS3RSb16jDeP2OST919NRsZ7qgc32Fqx0sCdeHJy7rA0K0bc43FSNVCiKE4MjiF3gewnU7t17ZN/+1qsNfQ/hjUS6mnQR9ymycmpDcdq9Dqrwo49uu9rxgAuL0mxTfecysgORqqRiyrW2nINDipyUezSFBNEIR6TZJkZVEWk37GarHlFOMyhKIwdqAejhp5/et/MXvNQe3kuz8J3LgJRsaWXDDvYPheyLM9ORE7pF2TkOXLuya+6NeYAPBaeG7zgO+cbxWlhct7U117Rx4MK7m4PWxRijbB8Uh5/Fq12m57TP7KzvE4JTL+vOVmF4lMeAEvjhegkJNs/+vLEKo9U1PCUVOW8n2jZeW5yF2EyZ7zz52l59ElT7duPTgkvqwiqVzJXt9em8jfW60VM1SkbDp/Hg9MODxfTl7Xnr6eu1ixdnrbfT4TYeJgf5a69eVt6ytriThDr8ncNyh9Jc/H2gp0OL+OunGzYwOGC5fN6mhrskq65ov1pRv6Wd3T2VQJOrhAQHwhHXhtdCCTeOARAtt0czuo2NXd0HXWghB5MjPS28yT16N29k0vftzTdvyAHLvryh3JKtr28JXcmWozcvPjYDRmpxcV2bCENKRAckitP21ps3lG//7LN7+jljBdkBWsUgvPbq1YZSSneuFpTyIipsjpYiRcX94xydlI8/7WYhxbS8U7YvFosq9faSfU9M8jxJRYp/niL/I2u7ofnk0V5UgYrEeFrtjzhYtYyz+yN77Uyvp/o1Gvu9tbv2cb2o/rzH184GxLZXmTLcCv3nXBFVbSa+RX9XxeaGO+2N2W7ZMK/S89nWvaly0vWF0JgiVfzFQtGWdnMq191eW7Pe/n7rpYNxG9vVyoaeynZlIrdnta0uM+H3E+PjBkPhvDdXsvE8PY4W7PHTVRtApfzStO4e8j6ViBQrgMBsbu/bWrHLBienbe7yhVPZfg44F7WsKnCcJUU13GGry6va56AVzUFW7BHGDHeQasl4Jjgc7F2CLQ5N9nIrBIJ9QLBENSlpnKx9PM3exjbRABMkBqdpe3tfASPKyzggYWtB50irUdiBgyG7UjWbmR3X9/KCMwN5mCAN4nGWFMw1mecffPil5CvQ48EWNtsvnLy7dx7Z1s6eUC5sLc4e88FY4QlF2wnGFs4NKS9S+qDktGdgDMMjA+JjUhaOoCBIS6tANJTr4TRGpVs7BydQfpwmnBbK8UMbDU4V6USQsIsXzmme4BqhKs18/Hm9/kKRjIFRiTLoadOxv2F9h2uSAWehQYRiUUcpY/aBsAjw0lnEOCZAooLx0psg9MJa58CnfLo5D68ERUpLyZmyqsiyoBR0Y507f85GhvtrnA4Z3iTwBZeGfi5o2wRiISGnRLS9eZPIC4XfYo3dHiQ94NfXX72iSOM0L74Tx+LW7W80rlaVSOEEIaoFqY+N2u7lB4mXZ+LUsNj3Dw4VLbHRQ8USZw1OD9eGAIfgIDl6iHikoXgF6/7f/eHHyn0TBWWNJt9Fzh64GF5SiA6e5r5Peg/pKfqTre5HZ2l/8n7wQ3ZNyrqtUeCTLv+ffv+cMxD7i3YXQlFIIaUyfvhvKOkMdJbt+kSnUo0ruxXbLZSFwBF0qPl4EuME1VHlWgewO80y6/j2SWne57yNF/5xml3STHi0F5TL1dpBeNljRNwsYA7VH/zgS9urdtp2x5CtLa3YuZlzNjIxYV29ICknD4v5R5eIF+Tka2M5G7B9u3vnoZwOiMOQW8lk40SAKoOAs8dVYVkq60Dm4KdyMxBiUNqpqdFjEQWeNe8nELtwYfpM6uXqg3f7G3v9tWtCv7kWgR3oDI5TBEgQdLe2d+3dt1/KVFqB4HXUvk/oy0FBiAm2CrSd88SFUP3nIYuxtrql633ngze8GCFNMhVWpN8JTiH9vvzSxdr34eBAyobAHKl5ziRsJ+0oXrl52Xp6u2xv90CORRFScbGkfn3cX/v2CwdCfx5+s6CzD9va6rxgbnBEeT4xjtEkz+Bnmzf+JK2mzu9D/RoXyGD03Tp5Jb34d/yFcXAc0vYomyjj8lDVxnuBOktSkNze2U0CdiN6INlSaYhhePE8NG/u6NBcvEKYig0zOzNp4+NDqmLC2roi5dHeJHwGrxcOClBkeLrNyp5sjtt3HtrVq3PywvGM8ZpxjiAAi8hFdYciqIpKK7XQnq5ISA+FTt53mhdjAplB3wECb29fvdN49vM4QThdGC9pK9RY+aBy3nOFiIUGdOiV4KSh14Oxcj2lOloWyBgRFL/DAGOw2LiQo/lclBiSk/+j738m44Fjh1GKF9dRX5WHi/r987RqyN4rB+LSdtk+Xyp5FUCGj+aOqDs4HIrP0mvsNM/lP73n5BnQc0j7m62J0wJPxnWLAEXFetO/PcRI0hbJseEzUI/DQWJPkdL6D7UHmAKRUsUuj+bs6nheGlrN6QEQr0KxYutoyGyaLWyVrVQ4tP6hQetV524I/Keb+1JK93XlqvbSRM5Geyq2vbGlvYxNg2/DoY2tINhRAUPibwSPg6CR4A07ykE6NT12KnVhFUeoW/pF2cjTIrd8D/3x3njjqpwwXoxLHMHDQ60ZJoB/c6hfuzars6Gdoxv8EpwXDnmKHbDrSHVgjxHrY+FhpwgQBwd7hQBhqzhfuAdViT5ZEZoCcpOtYOI+QYkgDnf3dElPJ2wwASMvAsgH95/KWUGMlWdIgUqrMTNeng/fSVDO39HzwdGMOcQxXYEUjuI8IqXdXUrlUWXVjEAJ4SmVhSLh6PBvbHhWb+3k1fRi36Fu4v4gG7t8e/Tt+ezs5DiykNJJmcUf5LAjHX4TXyCLatSv0XhtCVA1EVsVnT3n+AJiRycDQT9Ihe/O5pUOig1MJLO1uStiFqkSFggPao0SxwSz1XLSTZveD+mKUkYYRnqbsPhYnBzQkF3b6RjwvTg5EGPfefslIUnZ+a7JiZfKNjd3TikbECW8fUqiX3vlikrImx0Qfg/sePXqbIMj0Gr51HPMRcHVwI8Qk9sRdOUIbWzrHvksmxiyMS82Ag4Zix84lRQa6Sf+3ayF0Gos3BtVY0CrbDwiFhqCsuHUW2ZpTfcVDfTiGqw/lDFBiygd5zufN+Jm2W0dVOyjx4d2WMmLcMlBwfGIs+xtG3Bw6o0Jz7S2QxTzyN6LPdZmf2RKdmv7I5OqCsfr+P17ir330z6+jG2QcnBqbgonSj3kUkNO1oaa1CYl8qwwH3OlPkoJ9UEp15WaHaL7/9l7sxhJ0iS/z+LI+z6qKiuz7qy772uOJQRCWIk7ECDwgKSHfaIAYvUkUqAACpT4RpG74i70LD5o+UABXEB80hLa0ZISSM5yZnr7qu6u7q77yKvyvo/IOIWfmVuER2Qc7pFZXTWL8UFNV2V6eLh//n32mf3tb38Lp5lsXBvYvxOwXWX7V1OS3a5txYHpSBTk+qm08gXzuZwFQVw/3SEgXvObOVk/KAm90HA+wmKS5XRXsMgaPbumBl23SYpytr8ok30lWZhbVIcBHSuCLOPIWGsCfu4VkPXWaa0z1mzb43ogwPBbrl5hQ21cNRQOSkmbg6y8cftS001Y2zHMLMngkAW4raozHc0x5HpXU+qIq46PD2vgyx7DMxNAbm7saKEI757gjMAO1IM9JBzAufOFY4SDxIFzg61zR4MgcWV5Q9NVpKWwt41sOPdIyTeBMnIj0BtQUMapunbtnDpnzDucKkrCVXk56B3F89QL2n1sSa2RNgOpg7gclSJxsq5N0I2BVg0+mbwKwxyCoPdLTQWUM/3LUXioZw03WH0NqzjgCFdR+TXCP2cz4Ts5/Nr83QlpR6/d6v4q1V/AzkQzSrLrTGjX7cmBo+RiS7/kdaGsrm7od9++dam8MFu9ACYfThE5cSYNB54/E7GZJ4u3/+13T3VS4onXOpTApaTAILGxsftkd9gS0ajwwZBDPLvz1UOVyK6VLq89l9QOsOzGxq5Kj/PMzbg1FafCymgxEqTQtBP4kwW5Nm19U6yTbLVeTKsx9N/zLiDJeW+pcDqLiAhyXziCYE49m3kh+3uHei9RjFyze2HWoqny7WJWVYx7uzpUJl4NdME2QE9RlRKoTBsu4NV67I/O6QpXvOjcDhzkWuVw5fWEKv50fQTfGa6WKm+6nB+qxPLqG3W4Q+q75Qqo0LW/j/tznkBYOdeR0Vb31/jZK73xam0D36dimaz1AFGrRVp9PmrA5TxArTjDRlX324puu4J+eRFtVz37x1w6advKWB/QSDdfkIEOkeW5edlfX5WegQHpO3tBsqWkcmwoBe/ppBJNJ3H5PhrZ7Xq2n+pRbRxaKkgytyu9ByuysrCoQQmowOWLZ4+0JohqC6Kc56RWbJ23fmn2OdBzJCVGhwfUrjbbhJ0gzHyA5xK1aEMdhC0U5jMBLyetwR+oCnYc1AakI5/Ny8rapmYSsL9/6Tfermu/HKXGzmL7aiU8QLgRPCTghaOoTlSD0nkCUWwrRRlUzVIRi5CfX5fPshfSCgi0KE6pOsj9d5CWVdzRCM+v4sDR0ioqI0xahFPmvAWG2KoM/KcVefmwcQ4ThMOGy4157TX85+FruAPDUFRfw77zOPenPYK0aabISI/IzfGUdHdUqy/XbtqzcxDcetW7jlpqzARj0oD+wKZnEgE70k+pnl6NfyeaBZR1szGPjg5pZOOH91FhoQAdutqmlWvnFOqEJV97YCxBeDgg+dWLklzZEycMhwSnBiVgHJx6XKR6k9RSaPBxTiuqg+YCiI4rklYcFuPjkDfmHXtpIedVyphtnjkB0fUySLOR6sPQaOljf2+5LJTnJKLh58CzVy5P6WKN+s7qPRMl4Es7BXm0ktXyYZ6J1BQGyWqdAmFHCsW9DUewhl0QLe7cDpfHNlwf5b5PIaJy4EgdZ31EWXsnf3/Buo5iX5gTod5bbo7c0aslQZuukpOJ69muaqK3r4127V+U8Wv32nFta+38U+XdgjlgyDtkDg5U3qCrf0ARyY5AOTi8DhrZ7UZzm9ARxzKlrW4S0lHKylTXviSz+1ogQRD0ox+9UVVNc9IbnldYkmbB3rUK0EAYkNl4552rxklqkotj7ND8QvsFJGZkZFD3JLTCvP9eo+fBPmEjCFIhNGNXnU9p7SNW5NFjeIMDGmTikF+/dkHtab1Um61DS7DWOg7sFRCL0TLDWcKm813wKWsfD8fm7jdPlPoAqZoGzUhI2Ds2Y8b+wjOrzMfZ8XID0PCz8mxeWQa9AFtMoAwSZUrHXeXnwCZDofA+ayc9B8LXM2J3RhI//Xq93IvKIUgtHw2J8Dl0Gk5jObHIORU+gJ7a8hJU/3ndawSQb7kCKjg50rUj3p/qFgSpBNJToDeUSdZzKlUg74CqghV9futobR5olHSHjZ8ZVOXlBNcxLYDG+WzljjxfVNIdwlfuXOjCoGppZkmjHyITJgjTjwWzsrKhhFw+E3aIgB55uTwHB9VUtSkbJiVOEwsM73x4qE85My8W1mR6eqphj6naSYmThBMHgQ44VpVHtdSwuvrK5bv5Pg4iC3Kz+icQ62OBYDDI1bMIMI6MAWgNDhHfRTkj0Y8bMJ6BsVNtictn1RlpBxL1TRJdlOXdgjxazUmumNTotiNdaZ5ocLw1ZWQTtb5TVk3nGx3/La8D9djCvYrqb67l9RHazPlo2bGIe42aPlL+3twonvj9hVJkZTsSoHe+dqqesdX9efrpyPjZeLsjXM++vHLb9Rrdn9EJbE/UXmcBx8QUak2t3HlHetsxbT+bR75ggqcQu3s6RMa7SzLRL4rmoPhL6gUbSOqllmN4kpsc8wuuC4g4BRKgEZX5bqrU2BCCssdP57XHE5t7lMO4QbsyN7+qg8k14NTA3WnFU2K+Etjh4EAcRqTQdYFw/uDsUIGEE4/9hCIAAh03SFNe535Gq8+4Lg4OXcjDYqj+rOw1oCzsHdjiet/FHoEGG84ggTdaQ2H0it/D2YRjCfJ0cJAtS5swr/gstA7fC/gOvos/OJX28wq6o/CKLu0AaCn/0/8d/nmlcjCMtPIy4KDynmmh8ReeZMyGpMJ+KZHhzpJMj6WkP+Cmhp0yBlXzo89eaOt6vHQmIUQwnJy4C1Mdpbll1X9xqfFGC4lzgRYppwP98EkE1I6nvbSyLtevntcFS3oGrxinhwWN84KTYDwgy5kuAnsWiuoEMOEh/L7ztmkhuJoI6BITFzXJ4RGr/FLy24NZzcE6UhTerOpBjTgu5L+JhliU5F0R4at1MjAIPKOiUP09WgaPQ8X9Abk6qsM74N84OpCkSdldv3ZOFyAIEXwlFq3Jvpe0PJ+/W8WX9bFp54CzsXlgpeCbGdGqjO4OQ5f80EqtoqWiLF3Vzjf9+jO/HoFXNwK2f5iGz0kcrt6NonNPWmR6NCmjPZVGtKxRHBwQVjZT01kxx+plHAR+BFG4bXB/yiRd7Shupd7YLOw7tqhRs+BG98b1STkR1J2enJDTY4PSEYhMNvoMdhnb+vjJnKZtakm33M9Xd5/opvzj9Fx5AAAgAElEQVQmThPFHTHHB9uErMijR/PqWExOjsngYL9WctUL+HgOfYZTw1rR1lhEsKTIOHo8IPsEsn5gnwk4ccpwppws7gg8CBDOjwpEBv0S+QxjAYUC1MhS1kZPYZxU7VjFdC06Cgcr+nedNjZ3LFUaiKoqYT6nQIJqyyWTNo60angZE+11uab1kCpJhxTl6qjIWK9JilvO3RYaEwwngMEGEfnu3jMlhA0P9snm1p4OuJa7DVaTeZs9o/ZherGqn4Uc3AxVYGLjDLHhUxqp2hvb+9rFFUeEF8UEAn50R4y8MXoD1lXbIFDE8+jie/HC2fJExFkgcsABoBM498EEY3LjTEGgdvEo7uPR4zkZHxtWojWTifQZje8o44TPU/sc7lgtvFhRFj7po7feuHIkT61tG+ZXtErKO5k74uUeuI+nNtXMHKpDR7denoH7JBrEKBEBMceBQh88mJE33rishjOuUQi/v/1cST6dOZT9fMIWiarfVhthb6lBk9bwwntd5vqv7+PXI/B9j4A3CO5MluTKWErODQb9+oIb0Y13d18+/eye2lQaUbJ+KTGOWu0U55nMmcio8vu1q1Nqh7Cr2DBsMv2jCN5UiZ6USUx+iKZkCgUtClnNdsqFqXE5N9LRVCzW+i6t6x5Dt/MjjSeL1voGJBoHCCciji0ri/2tIMC3o5/n+wgEzcE5mj3AxkKnoJKMPYfgtNHBuFlvqazylThX95H9Q1lcohlzBSUK33c4oxHOyviegY3n3uEIlt9HGyksrk3VG3prqCsTZJszlCBFtaa9qMr9gIKnNB5M0GMpNAmU2EfDg1Cuzjg2gZR6qCTayY6udOjbRfnayvOxn1by6LXXdrn4oLQ4yv0FuKzqMxQT0pUqSjp3IOPJHesI7iqkKpZUNAXNlMlN41mS4iElRMm3ypdv7alyIymrVkqPPkmYFEygjfVtndTNHBzNFx4cKpGYqivy4mzgOAtEGDgv5M+1GqkjLd9890wnJfcCApLuSKkzhOfKPVfKtk2EkIjmMJvXCUqZIwtuZKS/XPJedc+rm+rkoSNDlQEigpS9k1Olgzf3VM8wcW0QIXgqVy5VK5dy/TBnCAI2zlWjwx0eXbgaeW2oo8eCAA3TN1gSfW9Ue9UrWYxjFDl397AoP3uSNW6QGr9gXgaEXY8aIFN20VRdhSsbrw/jMfg1nMfWZG6HUza+9mrWh/E4Gl3D+XHV96090uqs31+p+yun6mLahtD4+Rxsx3ZVjV+Dd+PciGq72MJ2ve7312Du+DMqMbpobUxQZr8+ntTGp36wPrxv3czMoiLPCKFiK+B0qJ5LILsQd702O9/TE2x42HHQY7S3dPPrsc7cxzmw16Q/vny+K6W+EfngYq+M9KYU1a09eH4qU7Fd5wPpjVoOCtejoIJmxyDy3KOnpt0Ja+TwcH2QEiq2+C9ZABxI0G6uybVwchS9T4jquHFt+EPo5Nx/OKsBaTPOJe+RMeSa7DeeBWAfAY1iXwjzRqOMrWcGTNefo4KIx3HubC8whIw90NtH+DUSVFGxWzBZw1wTBk4rRWgaGe4jFfq5b3SuGqq3GWicmEExp0evEfSRUkemzjXcq3MIyo2Kvuio9xeqxMopGcu0LIguzg+WpKe4LwlIoZS5oYsTdKcGGcBzZuKD5rDoQF/IGw/09+lzgJ48n12U61cR+bO8a9lLDG1kbH2+MZNGwpuk7UFrMlpBfvHxNzI2OqQMeBZmvXJE7kXFpIo26djkOXCEbt++pN9zFHkwVdcXi6uan7129bwMDaJfU32uTxSEorQdQbGkOjqUK25sbmt0QATUSNeABQASBdoFsa1edIR+DosLBy3qofBmNq8LGBiSHPuTpy/kg/euK9/nuAbLHJyS/OJ5VpKMX43ysE1ikULQPwwEh7Epr49yv6igcWOwbirqwCGeTohLo3M7ONccjoqjX752QK51or7zKcrrI1Qt5dfgdknNHrm/wFGovbYToh39Lavytnl/io4Gxr5ewUCs+wtVOtW1DYFCekvbFdgGB+Wcc1Blu6r6cJ2Q7TrJ+3uVtrWO3eY907BUGw4XKUfHwbECCUU68iZn8fDhrAY0VJIy7nDrINSSekb51vp0nUzKigAL4UBs0VdfPdZADa0w7N1JIUZqJzNZ+fnXC7JaGpDTI93yzlSPOjm1TV9NGX5RgzAkQOpxXdhz7n7zVBFrZDFw0LBxBNpwI0k1+fyu5YNubu/K4os1WVvb1mITR3+4R5yRxeV1WV2xtgrYSde8YQ8E2eF+IRo7zcH3tUa2mf3H2mpklH/DHKinVB3Vtp/EefqsB4eyHDg44fZB6uBUylbD7RTMo6qtUNABDpwWr67ivPpS5RUyr5fP8kDla4RIlNWbSjWRMOr9KaE4RFqC1d/fmdCS8ImBpKQS1kW4QmyyRQjBC6QAh8bhQ7xBUAs6zZrjA4y4pcRdKqIg6fX0Ui1V2WBdvC9zYEgAHvmFC6c1NdQKCuX70SFASZIUUaPzvfTw0aNZzZ2CaODw4LXjuDSzE0xM5Rgd5lRngYVDh2Q/PNVFXpVxgckPQuIaNF/ceSiXL00o1FzPIGmZ+ON5dQDJ7daDWulaCysfJy7O4agO/4XvQ17/Rz+83VSPIc710QS5t1KU7UMTh/PvY15TPqxOVsHEItFPYgMPOyT+XXXXR8NWDQ3WhztMYZJxUDKugYPr05TbQ9isDjsTXvESaf2+wvtzZ6fp+FXZl/ZsA9cPa7y0sl0+fr++vwqDoXb8aCCcLJW0IpU1cXU0Kaf6rbiATRolW9Y7qRKqjzxVgm3Bts4trGr1EByOuFyYemubzRfHALvL5k7RgakJV3Pp4tiFRudiD754uCpfPFqV/vHTMjHaIx9d6FEZkvCBXcfmcj83b146Uonkm/O//9kd06C5ek7tOfsLXEWeB6eEgFd79w31GXE3aHCMjg39q+hDdevmxXIfL3cyVaIiUFlm3Lkmd4iTiR19680rir5oNWrmUPmmrQJGc56scpWsxkk6j+28G78f+KpnzoxU9UdUoT9/JU5AC8NFNlD6/1Uwkg+g+QuVjtOVa9T8vOE1gmtHuUblZqyUOPioNXqzcgE2HRybVKko6fy+TJ/tV89am+LWGT0mAJApaR/QGefZgIyAZDDpcB6Mq1MMdA0O1aFbWd2QSxcndcNmkNERYDIzEZU8m8npRm5l0/U7buvGRN44cyiff35fyxabSVvzPRgPPFbNhaZS6v0jqIchaXao0mYur6knWPYgWKfhGoXKqvUZN3cUMeG5XU+G7wXyZGEwiTActdEI0RM9VIieSG1xTyBSwKNs/FyT9hG0WWimzdNqkjOR0dv56EPrMnwS0R9cgpW9kjzfNEdGnQUR6etIyJmBlHYPX9opykHeerN1qWaK3WmYQ1Sbg7Yzwuf6Wqr9eWUjqX+NCieoao01unZ4PXlddYCw+vhW7vs1v79YtqGa/F3PdjW0USH7UmXTTtR2tb6/V2tbW9+fFiqrw5+UdLIkg10luTiclOFuGg+bPWXzW17ZVIT5ow9uqaqu2wtPXbFxk75hwzY5jmjVqrX2gY2b4G1hYUWRBWwTtotI/mUSmtd38/Ll822ZmV+T4dEh+eByv5weMKTEhfB4Viqo7n7zWN5/90ZdfRvlay6uaiqeIHtxcSPoO9WjzgnPRtB8kMkocqQE2u4udXzg2kDWpSKOYLy2AbFbGxXLJR0UsHJpUsr3wVPimiDv2B2CZtI8OFi1h1bgFdDqyelewD4BcfxljnGrvcDXCu+dtCFczTBJ+1eWZGyLzErA2ZwghdIs2ODSnJzuFclvrcip0UEZGe5ruhEyCdEEoAzbuSG8RMT3KFEmDeLdWMP8EDgnaLtAfGXzhuQLFEkelElDNRM/x7NuxcHBU8eheuM2DSYrTPUoL/izz++rwwBUGPXACPGdq2v0C0ErobkWBNdVBeONbXUueKZGaTQWARPu2dMF6ejsUOMFJErjUL6Xzr+1Kp1R75vzcB5Bmc6fP61j3UpZNMq1fS4t7Yq82C1p93h+1pMuyalemqWKLO6anhLODorGMfmJUW7j1+f8egR+JUaABB7pKdbHRJ9odSo2WNu4PJ7TAEdR2oToGnUV49qHwwGi8oeNHa5f1LVsHA6CvYKWWUOCZVO+cmVK+TatUIiTGGT4R1sHRbnzdFNWFhbk4linTIwbqk7qDWoH90Tl0JdfPpIf/fCNhoEuthX6AE4Hz4U4Igi4IzVhpxDHAnQMriSfm5wYU/JvHH4RzgAig+cmT8nSyoYMDfTpO+LvNB9lP/BqXtX/QkIlk9Wmo+wb3BvvLNwp/CTGtJ1rMDYE7KRDHQ0sc3CoovJNuzYStp/XevQVDYrwzTS/xtGKFM6v/331z9V4NwiZDbExqJ5NBmcTfCQtReksZaW4vSq3rpwGG9GyZ0rmTN2ycRkxLH8WB5Aph6aultZleRnYy7rGhhcNqAtIBRs+MtY4O8Cs3j8Ex4bohFJviGPNHZySln9//fUjuTp9XhGSOMenn0FOHorFa+H6RABUPoHg4JhFMQqO8ACjOhLTmABnY4i3zzl8Hym447ZRcOIxiw0xqeM4S7XjrJ2lsyIL2yXpTCflxWZW1vdyMtidklISGDCpzg5E4wBDrJrHjhi0O7fD6MpJXCO8bizasZjuRK4dQlY8kqr9vrg/f+3vLxjEExm/l2BbG5WBt2OfG9l+fo79xRyjLUbvKapT0YQigIFLiFYVdrFVdM99UcmDqjC2IcyfaGYDsUMUHoAUgUSzsfGnXRQojr0Nn4u9IL2dyRYkWcjIXtBAFGcAEjVcQ3XAnizI++9db6ptw3nIXrBZ8yzwQmvJv7xfqtKgAlDpyr5mBN94shVwgyiCwVlC+RjkAy4QwSv/hbRLcUxHOq2OELYbhwcR1VEc1ggBcbtjGvdzjpKhC8ecC6s3J/6EKiptRFchAvMFmrsLnJBqzoyVWLssvBsw59i4LLxeI9BmUY5OiC3Pue7glPO6AYnNyc5hTo8zyoH98gGST3dc1XMoFSW3ty0j/Z0yNdIlmb1dSRXzcm4Kcb2kLgI2WR6aBpLcC84LXqn36mCxfPr5PXnz9pVyebWngshTcj5EtbADwO/dQYB7glgd5XI+uOsbO0LlABOctFezFJWiB4WClgmyecOlacXZCU+CTz79Ts5MjMqFc2dizQ3PzYKGRC2D10iiSBprV4nYoDGNSrQ5l+ex/lSGbrnUuZPOnagd58a5LlHR3btPtSldWJshznUanQsqSJqKCA1dnO2Dglwe65D9QlJW9yyFRRoUB8f4Z9ZM1fku3F/t+rDqw0ork6r1UUvwr7c+gkpFI+yHK7Qq7SGq1l55/b6C+wuRYW2+2KJt//6C1jFNx6/S0DZsu6rsS9B+JtL4tbBd1e+3/fura1ujvN84tjUgWDeff/XHr979aQPKommL9aZLWj011E3bEBNK/Xc/u6NcEicVt1qT2FcQBVLPOEZUarp9qP2s8i2omIFYu76tGzPpLyPRRmsO2up+4vzeK8kCrX1rnaKVuRl5+vyF9saC44k8Bg5LM4fPxVe/+eapUhZu3bio+07twTjNzq/IG0EboXbI044IaW+yZFLvi2eBy8O4clB9i4MDz4Y9jL9zXiunNc74Hfdcfw7K1REahHcVLuixKio9qtEaqxKxEg8UFv3wDqvhn4dS/HpaNTdBKclVPB2/tm4EXo5rnlK5BM0jJL+2IzZQWfhDOqqUy0jpYFdGukUKmT0pFvLaTwV1SuOIWBk4iwfIlMXDv4EzcWrINUKqwkHBubh582JV520mHAx4ogpIs7XwqXJasnkVWAKSBEnwyYbz46q9OFbOQ2m4qRbo7LqgAlVXrkzG4pV8/Mm3ihyRTot7MA5fff1Y00hUHEQ5XJgJoiDVEHS3hTfUCAEiVceYQ072EnbTPUgZWZfce5B/x+l0xn8zbg3vjPYWpKnGRiv5/Sj3H/Ucyl/X9m1OEqE+WC3I4q4pGfPudfMMeF9KOPa8aVD5Y/2OnKNTJuzYeio3sgzWhyOUQesCX3smdlXNgysLtdVe25GZZtdwCYXACavcn67cynp/re6vYp/C6JMjzI3sS5WNamFffE60sl1u/6LZroo9C0fY9WxrhRdk86HW/r2c+ytb9SoEoJXtx/EnRYWDQ/r26hhk44Ls7x1oIIPte/utq8rB85LiZoEMY8l6gt8H2otd9ipP5+14OTSBI9xHgoqpqXFNBxkyfzJVWFFtg5+H8769dyBdnV3S3WkZAq3QzeU1sAZlBtUCJYff0gwp96CaVBX7Ebbygw9uaiVumO/ogTUFIgS22koGaZETOOxdWBB7585DdW4ISl8np6Y89oWiji0Nsel4TkZhaHigimurCI43+StXZyhR1whf+sDlzuLGO+Dnis6Yek+giWMGkji1UsNvkWaja9jPK915q64dRH1GJjZIFEJbSkrSnU7IxGBKEod7srWyLLduXlDPeW1tU5/dN1IfCDxeiLWXLk0KTda+++65luNRWkfEwaSElMYmH27giIND6omJdnbC+ivFOUAZVP+ht1uhs2ZN2ljA8IBIkZ0/Hw+J+cUv72o5d9zKJJ4F5OjjT75TshiQapwjnK4iWgPqrIc8oWBMdIX2TiEPUa2o38sfUniudJkv8rOiOqcsqlbiiKTJgGdN++flG7n7KwWZ3y5pM1XkIkETtcEgpHZFdCooRRi58PJtXTftNscMKonKay9YHxXdlco65R06SuEGy7dah/C/r/uzZw9XeVk8Fb6/cIWlIS62yZcblwZO5JFnD5COavtS0QOKbrtqNI+CsT6u7ap6B2UbegL3V/t+69jnKLa1nftjlmfz7AEl6UoZegPfUUnFyxu6od+6dVHOnztjpeKFgr5/bCn2QXeJYA+ptTWcr+1j5lfU1tIpm8CRg15QpHlY8++8fVXtcSO5ijg27DjnMh9p4vzTP/3XcvXqDTk1eV4Gu0wFnaNYKKjTxt5D4QkplGvXLO1kDp/N9Ioza1kB7CX7EWku9jVa5+DEhN3RbNDY2IRk4cJQCHOU3tHO8ykCtZ9RTigK+vWIy+1c96Q/A5L35AlVu526v9ZTgH5tScZeuKBS4EWLFpACPz+UktP9CRUpWnyxLPlcThEPyFhhxyrs0ZPjpZwO58VRFzZ030A5VzsJo2wZigS4HiQ4nJyLFyqNLlu9KPWAC4VytRNRzbtvX206UdjYv777RAYGejStlYKJ3+qLgmoGIGGeBzJf3IPxoPyb74yK4JQXWiDkBekMtIo0V+1i4Lm+u/9c0SXaLnBUeo5UVyDxO8jd8IKuXp3SSoFGB+P7YnHdECTSZMMDVb1n4o5DlPPnt4rydMMg3QxdmosJJRLi5HA4stgsmCxH6jX8lSjf/xf1nMBXK3OaKlLsf1Gf+Ff3uQg01R4nS3KqLyHTwyXJHuxrkAShlk2Hg2DRgseE8gvZoCmEQKNm6pwh7PVQF9exoQJrdXVTN28qiOAzUuwBYg6arpU+2nrm1R1QJvYzWfknf/AH8pf/8n8sH37wgSzMz6kzx94yOTUpX3/1jT7nxUsXJN3RLZmDXZmfm5fhUbIHPXL61Jj2u+MgrcU+BWFYC1UODuWrrx/J++/dOJKGV+cxX9D+hVTu4giCpIezCO2ODPwcUCQcSFKAr3qcGz0H94hDePnSZKCEfHTHfK0dnEIxIYVSSdWHKT88N5SUqcGkILSmG+HTBdVpadZLg8FhM2Rh4EkDHaLqi2IxqaPe3q6GxC/jVBQFcTr6bMA3aXQ40QnSluZhA5Y/C7q7p0tJys3UHnGKuD9eGoua8upWPBy+k8n4+Z2HykVxByLOxOZ7cRJQuCTdE4VorE5K4Nx4J1mcOFJFQJo4Z44sMH5W8XSmrELc7P54rw8fzWplGlFPI+iZ8c1lcxoh4WABofL9tehdnLFodS7cm91DDHxJ7t9/Ll3DY5Lu6RfaPLhkPdcAhFA0MrigFWh6A86goaFHsqGUbhSHttU9/ir83oMXXV+KgvldO86kM0znEMRVjleUgfhVGM7v9R4h1Gp6rlSQscKa9CZzcrCfUfFOuHjIQDhB1dP6lCDzM0+hgw6wcVrLhKMaNdgkKiVR5yVwsh59I1odRYoK0VUQ45PQzjnO4OHg7O5n5B/9438sv/mb/6lcuXJZfv/3f1+uXp2Wjz76gYyOjsrPf/5zmZublYHBQfnt3/5t+aN/8UeqSg+inclk5L/+m39TUW3s7u7OgbayQOWZMaAh6ML8qvzwB7eDwoyjd4v9ZQ8AOYOkDJKvCtFB5kRLu/MF3cf4O0ZJaQKpVN20E++J/QBH9colVJWt2fTrdLhzR8aD58XuNzrUwXHRqzB6oQY5UEMNbzJcXNP4geCfX7jeNfidK77WvUZInt43TaMIJISg+DCfUAEpUlMDHcChKenvssF2eWpKlXEG4hCtvPcTqrjo2DTrw8F3wTV5NrMob785HbD0q3uYmKORlwcPZ6S3t0edJi+zI6pB5yHKJLGeH/M6Ia9fM0Jas4NJS6kg0DARUzO57WaOGZEDTHnSQoxnPaeCZyynLAOECsiVNhaMJ6RjxpEc89j4sF7H5xPl9jgsOKKtDn038yvqDNZWrtX7rJIO9w+12m1mblnfEfnul52TN2L3KRk9c1oWtgqynimpCKCKAaoILmwqVxO2lC6bNuXlbNbelVxTvIED75wd5+fUQs6+9mrnUlvrt2btxVu/gTJzDSTe9P58XQfFB8ZjsmcHndVsd+D5mL+TsIICVJED+QdzHqurRerbl+b3F8V2tWX/AgJ4eJ66WvXrYluPM3eYI5SGE2xKLiNdW7NyuL+n4nM3blxSh56+d9gjSqJpycJ6BpVgHJDAYE7z+9m5FXVaaPbr3a5NrduUiLFHILSnxoc0/eDpKByfL758oBwfb9vSyqa8rN/XOjiTk2flH/yD/0n+4T/8n+Xc1JQ8n5mRjz/+WO7c+UJWVlbk7/29/0H+5b/8P+Wv//W/IXPzc/LpJ5/I7/zOfyPpVFoO9jLS2wfXc0SdHxo+g8xgVyFsQ/LVlGID1WfWHo4JHCb6DuL8sZ/AAwIJI3D0d88+QQUWdAhzME1JmmvgUHINsiLeZPpljV+c65p9sOIk06OjgnlHMyvsrw0dHK+iUuPhOe3AMTESX9CUMohC1QsMtWRgUnu1VNRrsDG7IxNWfgWeVEdHQG4SAeRfku5USa6OpWSkx37mzhDcmt29jJKLoiIPfNZTT0wgSsCBO5sdOFPkmGFpw/AHNQrzVXBIaMvAs4C+VMrRgzxrxPCT6+AkoXwMWtTKweFdQKCG3T403F9XnCnKJOJ9oAzM9xFl1RPwI8qA54LBIoJiIRCB4T13dnVoRRrcGhYkDiHnschAvtBWoMUDjmirg3vhnUKy4zNR8r/u0T98NKeNSqlmw7F8WU4O3/eLX36juXEMErN2P5eUxd2irOwWJJMzlo6LxfnCLBXy0t1p+hIIU+byJUWDPMXl9+sVGWzsXnl0lDNjc6uK01PmpLiqcXX1UhUfpwmnh3nsG7w7PuH7KPPmQtVfze4vT/SoabyKkBvnw1sCnR3rT2swtZvJKW8hme6QbNF5OyYJkS+IJFIIyQUOD12EQ3wmk/uvrmTTytBQm5kTsV10Rq6xf1oFGdiucHVV2C5+b/fXwrY2ur96tj88ftpoNm92G4d0sLMot06Bppu93josSbKYk7lnczIH6vDRLRkc6td1zLs24jAcHDZSK87ApmJrPLUCX2djfUcLO/g5ul4QlcObOvP94z//RgMmikle5VHr4Jw7d05+93f/kfze7/0vkj3MyP/2T/+p3Lp1W9Y31uUXP/+5/P2//z/KH/3Rv5Df/E9+U168WJTvvv1W/s7f/m9lfNT2Hw9onKvHJg4ixoQjYKRPIXsP6b56to39AycHFAbRVy+/R0oDojL2nfGjqpVKKX7P+OJkEpQT6NKOiH+Dmr0s+9nOOyMLQ/k8AT2ZDvZknhGUv177C/+OxP/91WpJH0T5wmWsuOzEVJRAyx8JqjpqzlWDfpRTUf/aXhly9Br8hCgYVIzU5GCnyIWRlIx2W7RXhv1LJd3cSR+9+ea09Dfo3WQOjcFzTICwFwhSgGc7PW3eaiMnic/zWSYAOU+6qE5OjasjoijKNhv+qpaosaG3OzHUg55fUalxUk5ELc2cHCdBk2qzqqT2oUSEoyDxIeDHO4edTqUSOU6MEVGvI3o4cOTQ4QtZaWal0sfHCgcHktzO9p6sbWxrySOTsdXhFVpa2RUI+bX6jDu8LACQNsSryNcfZzwafSfvCN0NdJMYK8ZB55iKTiZk57Ao6wciW/uWEu0Pqsu6UyJby4tyamxAW31ki0lZ2c2rhgbX3DvISV7XEDR6czDom+ZzPqhxNKempmwxTFIM37eRZIM1WZ4aVihQ7xoerISv4evXJCM8uLBgyCqKKj9zA+2oio0L6FUlbYcYHE6NOsCpkkyNdsso06Iksr61JyvL63Lu/IQUkp0qoradBTWArErlTkKRL7+eIjsEPBFtl+qtN7JRNYrUtuHY+JnbdJL2L+a1g4H3gLN8J3XtdmPbGt0+H70/xgHOGTaZuXx+SGRy0MT9eCe/fLonHZktWZubVTSZilVS1eiQXbp4RlMd1TpiRbUtkIYJhFgTqPLyM7g6HjjV9vBjDO7dn9H5B+evXVsbxaa0OofvzuQK8r//4T+Tjz78gZw9e1b+8J/9ofytv/U7kjnIyL/9t/+vrK2tSm9vnywvL8nf/bv/vfzxH/9f8vTpM11L+/v78t/9nb8tp8frNx7GvjMevseQjscOX76I43dUesTQ7IwQ6OE0EmgSIJIODDuJ7IVO28CJosKY72BNMvYg599n+q8yryvorPNY2Z/pELC9vavzB7SGpq3dPZ0B36h54Y92E/dJUu5lg+EICQdVKp0qPamGRZ4AACAASURBVKcMTgzA5FCvGI0SA3sQhpPD19AN0ftZmXUKGOWJAN633ia9HQlVyBzuJtqrnm68IBwUxIo42EBrU0GeOlLVXhXlo4FZXl+2plySiUDy+lBRoL4+65TdrCQOzxGIlRwlC5nWB7DeafNAlUAcJKneAsL7ZgGDiKCBwERrdE2ehfJr9BWOe7CQ4L7gzDCpgI3Rl2FMcB65B7QcWBzkwsNiSo2+2yMKPkOFV7hCrdX9QjTmc6A4UY0Y3wfz3zvBt0LAWt1Dvd8zb0DyIP/dvnWp3NojfO5hrig7+1mZm12U6asXtKoimz2Ue98+kfPnTmmExBLhPDYNjNK9xy9k4Ox5KSRAd6znVQaGfXUMoBLwZUQo4Pvorh1Um6sjUsNZqXBczNHww3lBVrgUwB9Bc0i/ZNirCbqhaPLNF/CRawT+gHVbN4XxjhSpZgtYKLcf603K/s6uLC2uyFu3bHx4UHrqfPfdU1Vx7erqsnEopWQnU5TlvaIc5DwNWFKEBzSH67vT5yoTbrvs3rxKs7XtqtfLy5y0yjUa2S5PQVXbv7A4adDnL2Rbf5Xuj/fNnETg8kx/QvtOJaSoKUMcnI/vLcvG3IykpKBB3ltvTmvKfGYWAdQOTX+H17853jQx3tWO1tgdEB5QG+xOo6ic8UWxFg2u27cun1irlrZsgTZstnRJqrNHAxwkQ3LSqU2eT/WnZHNzS/eT/oF+GRoclK0txPW25Be//KV89dWXAYIz3PLr2RfgMmKXsc/Xrp3Xca7dq9gTcISQ5gCVodN3veoid9tJB7KncU34n3CAyg5O4FgrkhfsmRVNOvvZcfa7MPCA7TY1fQ0tdK+hypksDc9BupPsicuMtByw4ITXhmTMYif7xZ+utGiTzOnRpJbdUYZbe7ApzM4vy+lTo6omzIvCa3VJcHNucvL1N0+0Vwdld6SV+L15jKUgr2ss/7m5JTXIeLCWB23sGeIMUFnF9bkPFmQUzkyUl6IIQS6vipJUcJHywjjU2+Q577t7z7WL7HEPJhgRFJwanD285Ooj2EEjKmZaNHGo+XecFBCVOAcOKajYjevn63ZIb+R84BgBdU9fnmqZ4otzP2WnIBB4RHGU/C+EwNoDRA9jwTwaHRvUKAylVk+bgfThuLjTjeONuCMQdCKV0lL0ua0KutPOfcb9jKIVihoFVdoNLlBBUN2CHJ0l4bFC/A1F6PH+pJztT0h/pzkk21u7mhbFiYccT0TOHPz8iwdBuxIrD66s/KTsZouycVCShZ2SHOQsdYXjFDEDHHdIfn1+MAK8A5w8ij66kiW5MkoDY+PSDKgAXErF/WioCZr81d3H+k61fUB3l3z2+T25ffuyIgl+OJGYNBXIOCl50lggNq3eJ/YaegHf5SmsV/GysDNswnBcVnZyspfsl56RcU3lEZhfGU2pHWAvIfXvPBeQ8S+//ka++upr+a/+y/9ChjV11/zARnAtglns9MLCqtrpekUV7Av/4Rdf6++pjo0SIPI+4P3QTof3ynr06ikcGRAjgAKtkgt4MKZB1pp20OjJQNyXV5Bw2Tvi0Np39qoNJZPRbgn8a+XgYLBwMno7RK6MJOVUn5XehsEbonoX5oP7cenChMJtENKIBsgdOskUdIdqqYkJ6xJuKYujktbmVBQ01UQ5Ig4Fi61RFOFpGAwy8Bl8FMitUfo5tZrI/N4n29LShuajIedBCKu9HxcihNhrFQnNScnNvlv7TG3uKlkXh+Q4GhMuo27NSsd1Ecb19FlMRH8sLOs3Fe3ZcIowmsDXVHWcdImj8VgQZVxUmfP33rte7hfDc1PJQNXIyMhgGRre2NxWo4EzhCAVzjbkP+bv0ECvvFha13vVxdzdqbLvzxZ3ZKvQJaVUp6W/glVg+Ez1mnAnILxOqpMqlTff6OfuTLSf5Kwzuwo5Ke5tyY3zwzLa3yGd6Ur/Lhxf3g1Oos9rDPOXXz9WZIzotPZgHHBsHqxZ13daZqjwZ6hiLcr6+vU58UYAm4xtxt3s6xC5OpSX5fkFrdzRcujJcUWx33nrqnIaD9Aauzejarxnz4ypDYYLRTNI1g9ogaEwaypNwbwHEY4qJoedpmpTU9jjw+X1F++pjn+2ixPCM7oE76+3X3YKacnnS+oAdqch7a6qvbBmooE+Dt29s3mZnV2UM6fHZaDfKnmbOSKMF4E8JdG8D9o1kIpSnlehKNeundM0H9cgMGZ9kUIH9Yh6+Lthz8H5AP3p7EprwA1vB65nP5yXREKdLPYpCNBxD0+l4bBZh3T4o1byz1hxXeaVZVOO1wk+8dOvrYpKt/5QZZRDrXhOVdowAVzronxuGMnHYzzDaanyNQIyog+E/7zqGvA+CnYfPR0iN8YNyg6nplyASKG07q5y3wmuy6IhT0fzSM5jweDwmDYLkGdr081LvXf/WbkrazPykj8LnV65HxyoVmJ+UScCLxgjoRO4WFIUA5ixthsvCBIbJQRj4N3afHXU73OnCjSKlBdj1k4OVommwSaP8WIjtx5gzRdvvfvkHRK18HxUBXilRatnwvldWlwvN16jWsA7orf6bLPfq5FXuYGcLva5uRWt+EAIi+cjVZnJHMrCwpr2axk/NawoGJ8jSmF+YowZF9YUkDPjDKJIVLSAuFk6pQYfg7K+sSdnp87IQbYoSxsH0jU4pBA4aRqafSKVr2vPVYsDzkiFJ2Op4vjrt1p4zGk29WxDeP36HMIGpJMm499T3JPkwaZcuXhaeruJwiprkDQs0DNkUQ5zsHdkZXlDKzgaOdgbB0W5v1qUTN7aBVCxRpoqEJUuu4FWxBDNdlXpZwWT4GTsnyEfx7Wtr/r+mANWPVWUoc6CTHZlZO75vJZqI8znJcrvv3td5zhjB2oJt2NmFjHODp3ToDSsa+wypeJTZ8fb6mvE5g75lu9ig4QHd9KBTBRb4Xy82VnQ/5JMaLVXIOKH4C2k6Y2g2ufiRNkOGd+loPsGY4GDyHM0qlri2qSdsM+sFzZ/JWRv7CiShe1hbyAQphDk+fMlFVWFxwRHMs7BOlxb907j53Qd8v0E0+yhLnYLZ/Pp0xeaPbDu6a33V78P1gROquscsZfH+Xyc59FWDU7ycZVTNzh+oXD0XKlEsBycGdmKejGGsKxcGvTU4ZxwbxG/Bj/3a2sJYq6kEVlXsig3TqXkVB9S/pXH8RJiNhlytfU4He4dgt7QA+Stt6brpFuODhGfA/q8d29G3n7rSmQEwxczEQzEOng44XcdfnE+zq1eEOPzYnFV4U8mv8uWO8RJvpoJpoZle09+/KM323Iiau9DU3p3n2gE3U7JOUjayuqW9aiaOqUG6DgT1yXJITPDW4mKAmFAqBLA8LDASf/g5ERxcuu9G1vgVrG2sLCi8Al5at2UN3ZU1wKYXflJ/T3lnDdOIiQ/yH6MbbojraJlODc03iNy8flPzhl4GPSHtUBkBKrD9Xd2D2RqCo2itGxnijKzWZS1A8NiyurjXtkT2Bk2RUdrypWKATpYXtfeJqUBn64RJyWsPFzv2iiNnxtMyMqzx3L29LDO4dp5AJke7sLNG5c0ukeHiZ+BauEUY6jrHWt7RXm0VpBMIamVaJCYnXvj7U+Tyg2x9JY6167bFPTcU8enju0K2z+v9FTbFVyjkV2ssn+hPlz6DgKeYivbqmmgcoXq63V/5uCgIl+Uyb6CdOyvCZ2LSIFg7LBBd+48UIVh1nx5Iwt6MoFe4rwSrDCuBCzYbziTMfbF8nWxCzg4VGyCDr3//g2Vp3gVh9sGbM3u/oEGLaARWm26DSK+qQERaApotAc3ODfYcfiCTJGdnT25dfOSaqbVugqMGdVRtF9EZ6zWDhJkg5bjKJDW4dr0VWzX6XMe6PXr53XvrGfDOYdgmMAa1C5OHzDGTB2ctS2thGtUFXYS71OrqNwhCRsuHsr764QrLtygVRnWEEITNorla9QYVkd5wkRljZBLFvmlEwXVvKl1cDAY6+tbmrqg82wj8pQhIIfy6PGcTrhmm7WnHEBvmBhE2qgCx0Ew8G6BIkFd+vt6jfOZSOhkIxftnj7CdExGI1VX+i/ZOFVKytkogT2BAbl3/iCUp3031re1jBp9CCDJ2bkleeftaycxF3RRUr3EYoxSnl37pa7EybvBoYjb2qL2eixs3gdpC96jd3pv9bBeiYXOEeX7jBnEVcjRUZ0k/w7GhMUIJ4r3BH+GaIuyX9/wIGeTFh0fGw5QUIiXRVle2lAkaXxsUJ0ZjBnXo3KEa3jj0QrytS/37j3X8XeRQ+4dmXp6jWGwWHds8neX8lpVxP/ccQs7Na3WXnj9aqARODvV67eCgFQ5NeGquVBFF/cBufJMd0Fkb02ymaxMX6kfiDCXGQecOFArFZxcWFWHBIPZyDjj1FCG/8m9ZekfhbieVt7e3mFBqy+tms0Dr8pMUWpRUGIOOdZ51UagtC3l+xq/tm1ryGlt9X7DtjXu+629P+0DKAlVL54ezMnKzIxMXz5brlRko/7Zf/hS3oRnMzFWHnSv4CsUC1Is4OxZmbmlH9pPPSh/5yCjaV+4bW+9eUUdnHaQ4la2JMrvHeHQJphzy7rZE+yBYJNeZyMnWGXSgfLz78mJMS35tiClJDTY5N+QaWupDlyfZ0Xni+CzVq2Y7+L6pJZArOG0MCZxbV3Z5uULGmgxD+BN1dsLsc1WmDKn6xXbHLWIhOfB6cM2EvzwPMcJhJu9I01Rhcs/Pe6rTUtxETWnXhYaKqus+nmoZNMrDvisTvYgpqyX8mIBYZw6EkUZ7ha5NpaU3k5aJ1TfPo4LxFoarZ0ahydTHxrDkaCEHOIxG1ujAVRy7dK6KmQiWAXJGIfCN7AoE5wFR3qCzQi4kPFgATLBiMRxnLhvznOoT8cm+OPfoUQqLYU1PRlIXzgv8Dqyhzmd+HATyKuymLkWTty77xzfwWGRgBQQiYB4xHHwfKMHqSBSg8MTFxptNM6e54bvgkNHhF/uTB/wnhu9Wz7L+yAtRF4a3YRWmkd+H56PpsQdZAFUgY2YxVhd7lqS7+49UwMbvraRtjfUCExMjKoOBRVQDtE/ebZgEHIqVVa9pjqLeYKhw2DwXES93AuGEseXEvXNg6LMHnRLqtN72ni6qoLahNdkVYDiJcdV67c6LVXh9ITKNsOOTCjsDl+bu4BIfLo7KzNP54J5ZO+r9uBZgOcRdLM8fkL5X0Dv7szVmxMm8rUrc4ubynvo6epQu7F5UJCNjMjOoYnROapTLvPWPmCBAxTwSYygHLJpbdiuduzi92lbT+L+qJ7i3XalS3KlPycrc3Ny8SLK5IZAMtd/8fE3cvvmRd1gX9bhVTegofATFxZXtYAEe01AhbPrAqtaUqwyG87liJ8mj/Mc7nTdD1KvzGHSO9wH9ht9H9JyOPaMEQi3O/G+4bPWmY84DFAezOk2iRP2M9YHdvXy5ckqzTM+j50DfafYBnSMDuvtBpjuvHijaQ/Eau0s90W6kGpmAhXQpSi0DsYKdIv9Em5SRwe6PnFGO/q5rwXJmFw6kRnoTfFwX84PFOX8aJdODuBhOsdqFWtJ1JGAYMYmCrG20eZGpAzSQ4kzG1Ojl80GxPVYIORA2Yzi5hTrDTdGeHZ2WfkzP//lXU1pMHEpmXTnySFsJ1Zp9Bx0cmXyUJ1AykMFmhBGS1aiHu9Wy39JjR33YBwgprHw4PTE5fOAtIAmAcPGVZZudu+qv5HLqQNKuiZzeKjS5rXvvVH6z6F/UBjGn5RllLXE+H/y2XeKuDC+RKb1nF7eIXA5qqw4QX6YI7On0DKfdxSR58FA//mn3+qcYH5qxJxMqtw97xjDwvdiANFd4tmAcYmQMJrFjm55keuTVGf7mkvHnS+1n2dMURy/eSopXSWTHGDDa0a8Z87RLG9sfEgNJE49zwvPoFE0yNhhUHHAw9WOvGdK7nezIks71irFOUJaEEka4LCkbTVAevhDyfPLMqwnPb6v6no4jzg42ObedFEuDeRl9cULTcUT3TtagYPzxq1LGiCe1OH2kfnvAQe8DdBybCLzpKe3Sx0s58Yxp3AG+C8OjnbxHqKTd7/tJy3IvO3cuyI4hYJu2M+eLaoNxR6EgzwCFyovtfhhGI2uaqffqRUoPHPvSu5VyY6sCqjaHlHUqqhGXE+CS6pIQYGwLRXB2XaeSpSyAarK/Taz6Ty3BypRCm14DugVINMQmaM4Re09gYg6OL451Ns0jvyMbwpk+8Nf2uwajSqXsC4mIGXy35AF+/Kb0pXbldzhob5oJjFOh0e/JqpnjR2bVfoQ6aIFADLRKCJUAaWdfYU5cTzoD0FUTSQetWqn0cCT8qIii/u363ea+FWDaqBKgGzxs5EkGyshq3bK/Rm5fu1cLKZ8o/tlc+E+33v3qiSTrUs1a68DWrGyuiE3r188cajYDVwIRIg935U/82JVeQI4Ec02Nkfk/v2ffanREMhPo+an5uA8UQcozANwnY87Xz5SFDHcCFUVqx/NKjmSfj3VzSVBGoqK5GA0cXiZOyBXph6FarLIo/WS7OYM9Wy69uo09eT8Rg5i/Z/XrzwMn8u0pqv0pRGU3/LybOaFpmd57kbpJpDKvd2M3H/4XG7duBREqRu6Thq1T1F+wL3nAj+gtk+Oa/IYWmxHIKtR/tfMZklmt4uK8nCSq0FUfSbkAbMN1c6V+uOnq7bBuLYeP/t0a9vqz2jPZjX9x7+/o12obU5Zuwz+SkXQ1GBCxjqy8uTRrNpVlLwHB/p0/hHEkRZx4cvYC7TmA1yflDfIK8ENmy1BB9dnToG2hzdwR+psDA35wAYTaIL+spfA9/CKrZNKibitIN3KekWEj/R+mHPFLUXhN3LPpG7IUFAhRppai2U295T/RwNi+D21yL8PnXIP17bUjlua+6gYYJz3YpSQbd1vuV6joGN1bVP5rpSwR+HicJ9IROBwguC8zEOF/pSlrxUHhpRwuMx4WNpbo+GAOOfS3r4ZU1FifXUqcux+DYtQ3TxX5OX5uWXDLZpCBOzCYFHSUhT0MzBmvNiyuFBwX9rvqAkEx2SChAuM6c3H3LFwzg0Tnk0dr5eoA2dp8cWakXqH6PsRrSw5/HLwtslH8/3Aknw/E5TnAJbUjTJiuXOrl85EZpK88/Z021CkfweGg4lMuovGbu08+927T1TzhVLoKAhJq+c76d9jOCDiXbkypSnLRqlNDCqVUMwfdJMuacO5xr1OmJv038F4hp0Yq5QwFJGDihM3qow3zuBhJiuTAbcm/LzOXQindMMGGU7Ei52SPN+kmiog+IdaL4TXb6O1V71+DfGoXb/KDQr60VXZhqBFQtg2gJac6Supg0OwggOOoaY0uJGCtVVFgsjOyI1rFxRmJyhhnTRycAhwyPvjqLbDMdjMlOTb5aLsZisKy/6M2o5CE+k2g43zC3JqfMSyArSiQxXuk9lF45d4Swuziw3GLyjKaGZb7U68So5rW+sPd9x8jmCvEVLUd24mWL+XYNF5Vc3ur5nt5/tyBXhVIr2dIm+eSkhK8vLk8bxyTQb6e+T2G9NyWEjIZ1/clx9/cFVGYupd+VwltcJ6Yd7glKChpb3bOjvUYcCOsg5JSRkSU9ln6tkK5+G5ai+BLPxN7DP7B7bquORW5Y3mjVPHtQiMXYet1unk2UghwU/keXhHOGCU0kMu53P8YR7dC0q8XRWf/YPxJtA3zajGexPnguKwzxAotEs09jF1rhw2s1EHdwJ5KuZwgsJ2SguHQKByhSobwDPihPEspLVexuG8Rq2i0i/gbYV7URUsDcCJXgHlk8Z/Hq6ACpUyhEh7WAi/hk3I8DVYXAWxfib9HSI3T6ekr8OgZVuwlntkUmrUJAmd3KgtNvJi+Rx6ARhX4DzE0+wlG//FPXsIW+Q5EYuiSodJyuIiYscL9Tr8qIPPdZnAEKf4LBOe6+JFwzSnYuAkypXdcJL+IspBKK0dh8QcPRsToEK4N0Q3pHHiXo9rffLpPU3HxRX0izq+xz3PK7Io4YbjUpuy9PEgTceCZSxu3rzY0ggyhl9+/UgunDtd5h9oGiqXk8eP59Vo4ey++zbIWKXqUIUq55Y1giHVGudw1PPT+YJWt4S1bbQ9Q7nJra09dXKCFK+1XAityaASK4AM1Q6ESbeGsoauUXPtsixEqSRjPSW5fiqtRGPG5dGjWUWeVAwxfJNCR+OUfiU6UlSmAVXDAcPBvHD+dONocXVLyfdsFO1wDHYPcvLVfFa2ivDsrNRKm51Saq6aOjZ+KNRqTzwl9lKXRe8rfAyrJmIMy0GTQgZBXTpnl/VOgocOVNN13INqqUa21ceb78TBckVoI0hbEQaXJ23B72lhAYnSNhZDXewo6Xtgxmn3rBb3V2v7uQ5pPC5HS43JwaTyItnQSROBHvOVb719Q+7ObsvG8qr85o+vy2Bf42DA5zhzw7kl4fQORFo2fZ5gZHTQGimqU2OoxXEOvgcJifW1bW3ngpPD2jsO4dklMSjVBr1oVJjB8xL0wtWD3wjtgM/+7M/uqIQJjhuOCT8j0M7lslpRRbqfwxXhGTOyEc0oFE41OH16WDmq7QQB4XFW/s9hVgVzITjjlNQeKCyzx8KlK79b+I+HOa20Yg9HJ87Xi1UJr6ld4R04Ofy479jvi+viUG5s7Yo6OGWHItC44cQw4lKuoAgWmS0fQ2I43ICqUxKCzOu1aghf2yXpu9NFuTCUkitjVtJZe1TzK45CsrXn83DkDokIcQDgsvCS6PHEAuKlE3FbJG+oFY4JKAYTjQODS+4xysH90Xfp668f6yYHvGhQYuXTJ/fyjJNCdRDIEx262yl/9pwxBGs2Fiau6bLEMyaeG2eS4+DE3ayjjO9JnIORwHEhmtA5EZD4/NpOXgXluXplSisgorwz1sCdLx/qNUlv6hqAJL61qzoRRJ4gQVTBhQ/GjSgGp/f8uTOxuSCss8frRVnaBcWxK0cp666O6n39VqqlGq7fOmXnfGeluso2/venOmSw29pJsNbgEznaoHYDGyOlcsdjkMjtrX2ZODuqJbUEL82UxOFfgHxBco3r4PCu2IyeL+9KfvicpDqMAE1ZO/c80GW2hfGkHD8TaA6hO1RJYRnqrEh20XqFVaEloZL7VvavavwCBA6tI5wWRY4Sdn29TtCWgz5QQ70pHfeNvZzsHxYloXm24JxAzBTnhHO0OWnSUCgb/0qLnYb3l7DUFA6UltznDuT26aRMjPXJxvq2chYp9WaNrO1k5d999kwrBX9464z0dbfWXYFsu762paknuHs8K4UTIKDYHxAINktL9cRH0pvZC00pHR4qVwY0EH4mQW47wSd7hQsOOuG63nfj3PBMinLcuqj7Dsdnn99Xm4Ht4MBGaT+95y800Ma2+8HPnz5b0ICdcWrkuJCRILhHk6idZ6q9f0VZ90gjz8rN6zhnRx0cKm+dg4gT+WJhTfdRHBvGl7/zh+CXoBwnjD2ad0FlKXyher212rH7WDS+4+HDWQ0CqkjGnr/kwuHNufzzGsXQMici9POo19DutNpUsyTDXSW5eTotA53tPFL1Z3ghwJuUuTHARAEMJNGyOgRD/RpVumx+OG3gcCab0/r6TlCB1ZrIqZ789p56q1dpbT/QG2lzbOdp2SD4LkhaOGlRekL596hnq+rLu1pZRGSEl4/DhJNjXdmrHbNW9wiPYntrT1MLrdI5ra71Mn/Ps5PuJFdMJFLr4OAA46SdOQOXpjFv5KgBKMkXdx5oZYOXsWO02dhJzeAk4+zWM0jMMyr9Ll2akOGhgVjRFusMHgmpqsVd69EUZFT0FqvWbwg9afXzhuu3xTVwWgpokkx1yEiPBQ040WrI6KkV2AjWCjl9DDVGjaCCVDHESNbsufOndf3UI2FiGKlIBIFjvOI49mweVKkgAnnxypSke/olQXCj/ytq7ztLUVnwRuqP1gSlhCEp6/sF2c+WJFMwTRgtnQ4UfrUAgAamktD/Krm5kQ1t8HP/Tq6haBIOjZQkXcwqeXt8qEdG+1JaZQqKs3+QlXsP52V0YkKWtg6lEw2Uvm7p60zI6n5RtjMmBsl9YmORFfK0l0bZmvIyNKjsQoDqqtOKW1NSqkAidyDJnWV5c/qUjI8OyP0Hs6rZAv+Gd/ntoyX55tm6fPjRm/L2hT7ppjStxYFjzxygUITNvqOzQ4sa0umkbvA4AyZa19pZavVd9X7P83s6DCSBSiACEPaHOGiR99F6793r2k+tUUCknLpMVuc3YwZqATn6l7/8Ruj07dw9bBTZCjTVOCdM2Gb+slaUizN9rm6VK3OIgBUdMqROjjt+lkLOaCC2t3ugzgrEcq/i9eclKGTfAHnFwcG5wPYR7EP09goz0nHpVNpUqwPHlfMBI1C8xwE6LuJkYMOhAgCQsV9ZFRXRBQ4OCw9yIvBnd0f7MKQz6SGjraxsGJ8omVAnh0iLaIMHblUh5ZMMQ4ozxEtqZUhZLGyOVHwRefBSX9bhDg6tKVgEqMG2QhqMD4LnfKjIApEEkQNjQgqFhUqbBpzBuBOMcQdaJiXD+EbVQnhZ49PsuhgInFDUN2vvk7EhxYjxiMPBYvF+/sV9Vd+ljJ0DIw0cTcVWszy/SqAHZZYXz58JKuaad8etfT66kb/YZQOmPLqoG7Ntjd/voesmX5RzA0W5MJjQtgz1Kiocbgd9wbAzN0nxgZjO0JYEDapACiD8BOV5/2JNN9dW67j26bEDd+48VCeeNa3zXEszObPJaAVpde2TB+m2KLKxX5SdrNkvHAntCK+jHiSJQk6O34eTnWstnCIqAd+Hv3ekDLnRsuyUSNfhhnQUczJ9GSS6IptBKu/h43mZnj4vd799JsMj9NAbloG+blnZp5cZ6X84NOasWYbKeEeallOHLChmCNAhvxel9JQKUsxlpWtvSU4NdMj0JSrbOuXevWcaLKpwZiqlzVDnN7Lyox/ckkvjXWU+ULPZhw2CKI6jWiv0hkYMlBk1ugAAIABJREFU9ptUTlxbFHfGM/dwKEh5guCrJtPYsNrUKNVAFC3A7eNeW+0R2AmCKPhj2sJiYkyfk4ahYY4fTjwVlm+/dVXvJxycqkRK4Pxwn96/jTXFHyYNz0L1FTy24zg4rDeejWfk/qBZ0KcQ+gfvjbXrfKPFpTWtGCUDQMBLOxqQVgoB+oIuAk4B4B7D1aigLYAJFKng5Hibpbjv0s/XwqHtfdUa0v5fVFFVOhBXL796PzeIuVoCXU1EAOfUbrb1r2GLjuopopHBjqK8MZHW7uFxDxu4oj4QqAQLDx4Jk4MoEHgQR8eauLW+vjk4VorKJEKsr9XnmJQIXUF85MW3Oj/uM9aeTx58dnZFo5DpaSqz6m+K+q4C2XQ4RwgN4iW7zoIavGJJqwwwOjg4cWF/I9IuaWoKDz9ueflxxyLO50G+vvn2mbz/3rUjFXi8c5wfuFIstKjGgfG7/3BGCZfkxzmICuEpvPXm1ZapJ3UQVzdlbXUz6KQcvXdM2fhJQnYORdb38vJkfl16hkbKyENQDBMylLZWa+doo3Xd3DZUa8jk2TAO9mXwcFUmhjuVA1friCihfWNbnWpSA6QkiFjRwsCgQqRkDdnmFr5+ScXM+CyGNO4BqvbFlw90QwEhOu4BR2Y/X5IHK+bsMH4gQJZ2Ny6MpfvMgSIdpH2zAi/IEnWgJXYeP4ec3ZkoSjq3Jz3dKTk72ifFgx2Zn1vSiNzRVY1SDw7l+eySbpRsmKRDGbN3Ef1MpXQ+gPDN75RkL2u21knQ4f5+lbSmYk6aziLo7ChmZXNxQXpLB/LmrYtlbh0BJDyWVDqpshprW/vyZG5DfvzBtPR1dxzRLas3zqwZggCqD71K1u0OCuSLi6vavDjqGjz2uwzSqfMvVmRjfVfgrxg/xyuWjn4Dew5j3tffrQ2fWzk4vkeSzgHdwCHA3oJiuiPnPCFSV7zvsIPD5/lOEBzWyYXztrZwLkDz2eMgK9P2BUcXNN37O8UdH7+P7757psRiAlf2UqdiIO1A+lD5M+j8oEs1v6IFBbxH9NuePFnQALqylhvfBdcFXcWZeuPW5WOl1nCYaNfE+lAE50+8ikrVTCtVVEquU0MYtFlw3k1BKWtGsivnda1agCNcnWFQqP28LJkecHdwcIBQYeif7RO5OpbUqC/Owf2xQQCRYcBIEyCoZqQl186p8ISiXJt7hhSKbD4eYJQ8Jt/9r//NJxrF8+dlIji+UPhO8r+gDWwktYcZwax69MCW5HlBGKyBWQVO5XnRl2HDaYfXgGPw4CGCiqeVx/Oynbso77DROWwE3377VC5dmlTjUduChOiEqicIg+SGoxyMMw4i/C6iUSBuqttwjCfP0kG4+VXcQad5J2uH3Hs7Y8jyQ+H6zleP5Yc/fFNL/VmTcEkOckXJFhOSzZdkN0tLlKJG9y44xz20XL+hqpWKbagocOtaDMiUp3sKMlra0tw9lRwYQyfV4uCYzPu8XLyAyjGciwW9Xww/hpEIms/wWRec5PqsSRzxdhr8sV7YXOCJOXkzyvttdg5jnikkFD3j2Ud603J/OadNQDF7hdC48vz5onk3iVJR8IFwkgjwiE9SUpKeVFH6cluyu7Eub75xWbo60xpsPX48J339PTI5YQg0a5V+QWxmONXYG7SYzp07FfR9KkhPb7fMvdgQ6R6QXemW/ULS0l7JpM6zzpQLIpqN70glFX3p70zI5FBSEvlDefxwRnq6O9S++HuwajHjJHGdBzPr8rM7s/KT/+iWTI4ExO0IA+tCj5D6sdukKBkjlQF4MKNKvxCNXfAuwiWPdYqTnnW8nywo2Z355yh3+OLuYJJaIViENNxqzXrgTLqHnlzsU+6w+mc9e2CO+CUtwa/9XuaxEncPc2q/QJ5Jc+Fs8gza3LNQVAenXQRMy9V39wVNHuxRuPGtpfeMUwT6xbwAgaFogLUFaZp3SGXpe+9eK6M8rV6O91VkDOL2dFQbGjQdNRHIddUUY21oqwbPzXITnoN2rRuLMyq5aV2gQTFl+OcV7n6Yx+/n2uOVr02+vmTwaUeyKJP9JbkykpLuTrxEQ47dIIIQkKejz4Yf5jgVlTDqXU3NGTHn5jiHesnLmxoVEV1EuZ7C7gurCrORo4Rk/LIPZ7eDnqANATLjRkg3kcyhzM+val4b0qaqM9fJEzOWHlGTJojyvOFnA3bF0cIYvK4EY79fJj/OB4YZYi+bqx8sEtJ4n352T6HVcMl3802uJJsbO1qFRsWHRjCHWU25RHWSuD7oEvd25TJl6aajEfcgsmOj+8FHtyziKpP+jS9CEiWTLynigJbOrqr+WvPOoA1SFbrjSI+FCKF1H6Q7vH6rYg8s53G2ryjTo0mNyEA3vbrEEUXmHBu0EzMxiESgrvHBPGbdK0J5ZapcEuxNHUkjxj3YEEhBgnji3LbakKJeX1Ga0DhvHICWwOoxki6ODK0ltjKW0gLdoeTbm4MqqlPIykh3SfoSOdnbXJdzIaje1zkbCuMCqsFcIRUA11DLjrUKJ6tCm/wejgT/frKwKSODvZLq7JCDUoeMjY9JFx5VIiFdSXNwQGu4h85UQno6EgKFBs6PNopEOO7pgrxx+0rducz7fDa/Jg+ersiP3r8qA73REBydTUEVp0fupGjhnGD7cYzhsIEewLXyCjEjehu52x0SNhXmjQbW6ryZA9fu+zUSclYRVdAk77XEmixLqBRNVoMKwKhKvPDRmL8gV+wr9WQQNL2ys6/Oww1tEn00yDI+y6Fsbe/LYcZ0gpC+wAnh8wRolMMjzIc9omo0SrotPN+dWEzgwfrzACV8DuuatB7jjDOxtbmrjh57DWPDXoiTFnU/4bl4Fp69WbNn9jWvOMOR02rCQsEKLODNITeQR/vOGpgqguOlpW6AcEVcBdS8IzNwvGGl5WnJaeXnVkUVaDGEK7HKjkpQqhjg5VwbBydbFEmV8pLYXVeCWn932jQc0hDO0mWPFI4H9fK8KDYPBhfPNXOY0wno+cZ2J3X4xWFQ8JCZMGjiRD14NCYERv03fkQEfTxHK8r36mLMWOsKHBi0VphQ6uU/Q2itx9STm3CCmMzm4Oyptx73vk0Jeka5K+30r4rynCd1jvZsWadnC83oqnPfbnRRZL18aVLOToy2/FpHX8ir44BjkLUVRyp5pF9Mq4tp5d+LVTUYzhVr9Zna35e1Z25e1Ptp6CQpF8M6kx8WkrK8my9vwKAzjrr6utYN3MkbjWxD8HNkHugjN9SdEBqIQkDnvlyRXDcfuhKzEQVoIuvdidi+hokO2eT43WQgAY9B5Vqs97hr3ZHG4aE+tSVxU7Gx3oVWPVXsIQ7kyl5JXmwXVUnZ1xhn4Eyk99dkrEekuzOlTh1rFu6WH6xRUFbGg6jemjYm9N8UNfCuIfkz3qAt2CI2mCfL+3L1/KiUsgf67+s3rkivSmwEaUp9Z/X5R+rw5wvy2Wf3dG1736TwOKgGjCKPSS3IaAcx4HnZ+LVB5BtXFL3joMKKZ1INJcRglWeSV5Iumxxq5nwfY8NY9PZ1qyo4QRa8j+ZaOa0rcXEgIVOThsKmkjLzCtOyjkvQT67VXFSS8cGhKsVbdW59grynb3EQTM2bAMxb+lQ4VDuHRdnYy0ufZNSZILjXxqViaDIoDnaIsSVYY49sdY/h92qpqEMhRUUKdHTUqts8K1K7FjiftQmJmvJ2QAfmICm4OPuJ7yXusIXvWVHmQlGlN7g3a8thmkigR9gP0mX4COxDTvp+ZSRjzVUX6T1VEtnflK79ZentTCmHA2+XzQhDSFqFaJqXpnL1XR0aybBp85DetC3OC2xmrBhEZOZBREBjolxX4ehCQcmS3C+Owvd1+GT0fktojmAMqRIDCm1FxnT+0u7OvkLFUZ43/Gws3IeP5+Ta9Lm2OpB/X+PkDkzmMC+ffPKNkfhCMgCMI44hJd+kGcNtFxrdI+98Y2NXjbM3fzW8k6O1Ea01KqRfuNbtm0ervKKME5s46wTyH5B/qw3HS59xdrazVpEFXwOUp1whGeWLy+eU5PJwUiYHrRLIUxn8N3xU0nZWyVNvvNygISCpTTwDwUzT2zivRi3OXPVO9xA7ISkD6X9fhyM8uWJSlnaLsntoyAlpotGehKwuLtFKXDtxU8aOs1CPYEpPNJwfkEFQZhxiEATSCWwOntJjHt9/OCedgyMyeWpAksWsIjE3rl9sKKBYbyzYJCHL41Cx4VZvOJDp9/V+Qaw5J85m5t9nyGleictU0+GwsSE7WZQNm43LNjLrNcU+4HYNRAdSLY4vFT+gAPyX9wsXxZDrQLk8UIanACVKY07XryFwhXuEk0PgS0HFt98+0zVfr2y6dixBekgzwjkDpWq0Lt2RBcUgxc0z6H7X1Rmgdx2Cc/P57KFs7eelu7AvqfyBXL9CyqtLezd2pYz4Ban++fMXqrAet+KQ+2cfVAG/nf1yfytrG1Sf7+m990gPEbgQSDBn4swJbVo9vyKJFE0+x6rSk9qfcWNHA1TmfL1iFrMrQRPr4CW8UgdH+08lRc70FuRMT156Oqh8UstYli03Iaak1bS7Po9OVOPYxDFyUQyaclI2d5QkyoRsVqWE0SStwSavEcfSmiID37fYHZOR6A0nhxJwDMTZifFI/KFw3tb1GKKMk5+DYYED1U6Dzjjfc1Lnao+pT7/Tappw52MQAwyLJEoCXE5E1OrwZ8eRhH/UyqFodT02JoypVhidGtbUQxx4WUv2tynZX9cS3KgVbb4BQ3ill9P6QUk3YhOai3aAyvZ3lOTaeFL6OuI5d82+gXSF9eMpqHAYGw26GayxOGk83jscK8iQ1xFla6JOHe2J458FCIYzSWBnRF8rL5+bW9JNng0BwVH+DrxfcQJMMRekUJ29rk7dgEA44OCBCLDm2WyxicyBu989l8s3rspQb4dIIasq5ZBAw8hQqyfgO4jGuR7BDyrC7pzimFCKi3NlEv3xHM7wdzuvA2SVZ8cOsbk7QqrbVrk5ceXvYSfJBeawZ+wVOF+7OweayrPDtYwslUHKiSCglcyGVVrllGMHWgIJnpJpkKJmXe/1GwMyOHPOlYCbOVbKY8sX1KlgHHjnhsQU9L1rP7yOTlnYLsjaTl52NrekkM9J38ioZEspLdI5P5ySiUGIvsbVYa1AYYizVnxcHQXifpaWjGNI6qvWOWX/o9Sf78DBIcDG2dYUUSsSYmgieEYCpOvipbMyGtIB4l6wz4jnIm0SNfWV+Cm9qMqtGip5fxfnqnUiPCqzCVe5u7LoX6glg1Yk1r226UjkSwnpTJZktBvDaC8oxni0Wp/l31t+DijTyLWtvoPBJJJmcyGXF/ZCPferCsB7B0K5NhOfCcwEgJTWSGY+8g23cSL3A9SLcwaC1Ky9QLVxKQbEzngpOV/AjAFG2UQCK7B6G4/wvXyE90clFdEIcDFzAUeV3Pi3954pTN6s+7zfpLdboLweYcCTqPjwcv4XS2taaolWDEaYxcwcjLKovXksRNyocyA88Co/XxR5viWyvFtUfk5t1WTFBlREPkEkLg0lZLzP0JuXcfCe2CyIVin1jjIeYWNNdIj4ZyMOxMu45yjXBNrHcQMxBg0lRekVef557CtoCnMEJ2VhcU0FD7E5rD0cDGwA8xI+WCKdlq7hU9LTmZSeZE4eP5o1ByeGhAV2k80cxyNcROD8mU8+u6f28aT6CXmbAWy00Q7ad5qcsKv8jCC96hweuBs4LIwX36POmXJ4LHVauym7o0WaD74hCNCHH9xoyfnkXcEx4rng/FmwEmVG2Dncd6GIY58XbAJIDvIeyDFsbu3r/oNjMXZ6TNYOknKYK8jEYFrGekUdHAJPkGg+c1RXykjwShbX0u3GN8acAgFUUdKQYKnSG9a3VdUaBA8kjyCN+yLN345TxXPDZwUwgLTsjrP379M2TaOtpVt8lFXJ2CFkr4CynLv1VuEIV0DxsByanw+cGe85xc+rr2GVWPWuoSJZwfXzubyM9ybkvalOlRePMwmiTBeMPqRGXgIQYxTYDG+Rz7FRhCNzJiuRy/rGlnR3W6dyI3R1BuJeMWZwlJuPeA55SSbalUtnyzn6KB/lPcPhYTO1xo/RD80ZK9mOEvOj6sDRr/T9ncnzAr3SA+n61fM6t4GQEdxDjRNoNAoSw9zgOkTPREhxNttWT+uRH73MqJihFJX0RRRyrFbXBZUpOHHtHCxLnJzZLZG5LUh7xTJ5U1NHQcWkr3cqb84NJmWi/+V25z6Og0MUjlYV/BsiwHaNbzvj2eozzCNQNzAdKhnrbUhc43nQ0JG1RpTLJsAGBjEdhOubb56qzebzZydPycoB7RZKcrqnKM+eVAoB4kTVjDnifjj9IJWMmwuboslCQHASZfc+RiDnX919opsb6EOUtdhqfKszpLbp8AyUXC9TYq2tQ9JKhWjmOGM7CCKpssJWwNEMF7/U3gdjR+UeTkHUooV6z8L9b23t6PdyD96fi3Ot8WiINK+VPCZ1wnsjA2FyDdXOFSrdK7sFyeQKMtqXlrG+xvpbfCfzbWRkUJ1wPxQV3dyRleUN6dfS910NFnlvCKa2u4+DpithvjNdrhy0gNI4eHCOogbTWkVVTTK22zeCYbW0txq0AAGp7mIcwIY1cvGNruEoCughcC1eaqpUkNtn0jI5lJZ0GxUk4YmBt8emRcqIztE4UECRqvVycUInRatFTh633O/pwoR6rwwyHjyfRbWRaMjIbMbcf1UHk5kKGuDk6SvnYiFITN4v7jysUuKN+hzAqKTF0MQ4KWMU9bvbPc91f4jgIMGBT/CeMSIQ8lzhutX1SZuAJuB04OScpIPDd2v0Rlommy/LFkycGVHCX7Pv4nxKsIGz45ILw8/MNpDNi6ztl+TZWlbLoVV+LkgVkGKhTou8//mhhHJJXhZyUzGo7SE4rFsM491vnqhC7gCky1Yv+Hv8PfOP7vIfvHejLPZYuzngWLLWQJZBTbBv2CFSJfyb+YJQIkiENXDtUATu2XpOVeJzezsajIRL76M8oqaiZpe0RJ+yX2ydc2awHTg9x5XF8OKWldUt/S5KwymYaLeaMOpzMS8U9dKu9qDxa4py4ew0suecz1yinxVEVvRo4ETV7ieuPMymDOfruGOkqavtPXU0IPIaGdv6odXaA2zZfrYgqysbsvSCIKxfzp+f0HvwebVxUJSZ9bzMbhzKcG9a3pvqlt7O+uAC7/np80Xp7uxQxNAPLSff2Rc01i4H7W8YU5yP4zimKtWyvactK3gfJihoHdkps6foAGcrypH46dfr9GrTwzsKmx0Ldf92NmLQL4VzHe6z4qpqwS9FbZQ8WPl5+NoV/Q0ro0SBFXLU1dGETA1CNI5ufnxxMAGIXpmYwNCw+0dHyT0m1bmBWU8HZxbnlctWetrsKKcLFldVGRGniJfJd0BCrTepowz4yzgHLxqSHtB2XDSByO+TT76TN9+c1qqrOAcoBpOQKJIo4qQ3+Tj3EvVc3isVYyB0GAkk1IFnvct41Ot4Xp40EHPjZT47cDORI3OX6KVZOox1gFQ7RL/Tp0fVYWv3UCcnV5Rn8xuylU1IomdQ2xGwdujfNNwtcqo/JWnE6V5SWip87+0iOJTVIh/PmrXqlNcrlUqVKHyJN964rIhAmRQbPDwGXztKzy7J0sqGaqjg6DJ/mRcgCVgzUiisSYK4dEdaNg9K8mA5qyXhl4dL8vTpvNy6fkGr/eIccCrQNfnwg5vKTWOOUcFFCgln6rhaNWyKkIkRfMRhAk2up2Yd557jnst6xoZyYEcJXhvtEexl+3sZdcaUM3QBFfJqDh7vC1T4/IUzys87CfugiNBXj5WEDtLU6AB8+PhZRqYGE9KfPFQUaersuCJJLiWysFWQe8s51T8a6knI1bG0ygRYhZ2lr/KFkoIDxXxeMxbsfaT1GRfnC/HeNE0/PRUr/dnq/TCutPOAf8T4smb5TtLMcILCHLVm13plJOOyF6g9qUrSmy7J9bGkjPclTe2zxeEcIYhYLOrl1Q3N/VHIzmTFAJhoml0IL53cHouJAWuF4JgTZ6QvUj8vFldl6uwpE/Lrtm7mr8PBPX7x5UP1zmvb1be6P0+FkKJiwsTlbGgTNo0oLr5WY9LouXle5gq5aaDpsbFBfacQNeNyaNSRWFzXxR6lYqnVu2j2e4eC2WjYvJptKB5VgVBBpI77TmvvA0PDZjY0NCjdAwOaumLuYwwR6Wyz3Kqt4WjXwQEhmZ1flg/fv3ksXkdbNx3hQ9YIeFUdbyJkKjFdy8W4JJZugLRJmp3yXeYrKB0pHVIDROlU6MzNreg7B3Hms5v7BdnJFKS/t0u5OEMD1lQ3zuHlu9wX38kGT5qeTdvFLeNcr/ZcpC54PtajEnfTL6cHVbN7dM7O4ydzms5h7YCCNTPzODGsMxxUNnju3/WnaCZKRSN29ThoRvie2cN03JNJ5buwDp0PV31eSb6YzyvZmIpGdHH4HPwV7Ad75+JOQb5coNGpyNXxtFweS5dRTVLQpK8WN7Oyv7kuPXIoiaJVNg8OorfWUe7lxfMSdLVbRdfMVmNjP7/zQG7duFgW51xdoxx9Rd5951qkKfdKHRwlNCoTuSR9HSJvTUA0NtJT7eFIDdGM/x1PjsoCDD4cBfKivHxX2QxPLIe9yHejMDsy0lzsyxAh6x2C58oEHhgwWe1W6E+kkT+Bk1yQCXLsG7cuRSpZDH8tnydtR/4/LnTNdVB8Ju//wx/cjsRrOoFHPtYlnIlPqeH1a+eUV9CuzIDn8Nl8IISelBGr94COOkFYbFUd5QRQyt2vXaPxa7UaatwBJOWFQwh3BePmhwr7f88+ftsOztyyBjcffXjztZynXgFE6gN7A3eKtBOOClpfoE8UL1AZmUolNOgCrSGaxe7BnUPUDcNHCl0rZ0asEzXRPGKOiA0WMvuyubGt5c1xAjTvF0RETcqAz5IGRW/kuHPfqoZIvczKO29N6zPHube487nZ+RocoOA7u6yOWyvOm6eRqc6DHwM6iIPGdXB8QLjg9J0EeqPvEj2kzV0tl3bdIYojCL6XljfVAUHorr+/T05NTUi6u1eG+zo0lTw/C6f0UFuVoLRNpeSjNauUNI2hgkoX3J7o1P33wUpB5SIQ4r11Kq3AQ6kIcrekrRhArbEtzDvTnKl0QTipd4JDx/5ivDnjh8Klff58Sd5/73qkr0n8lFYNLsAXqoCyHiWmXhre0NXBCHqr+ETk43YNeq5UHlSNbXANcsNuD111EAuJhDzozdSAyOVRiFDWaK52IyZNBJnVkRu+C+MLzwDvkYimWaki92JluC+UaOyEuUYbCpsgkDDQIwMMdPwyN7FIb6vmJCYlFRhwQIDf46IQtqAPVMsC/kkzwlz4q/V96yJe1ZJAmle+7gdIBAgfURVRL6WtpHDadVaZT6BAlKNi2OKOfZzxIkW1+GJN16NrG7X6PKgcWhq11TitPlf7e817P0Je3qK0V3m06+CQwgWmR+HZeAjfs2cWYdDcrlEsgFYP6AD8Gv4LGuOOhN876XKcGWT6La2VDDiCM+r0+IaAFMfqbkEVlLuLBzI3u6hpJUbAhNFMJM2r9OqVMbvtvPPVQ9Vowg5++91TuXbtgqa1oxRtKDm9YCXXzGdK/vkvNpn/kpJ6lYUK2FLGGjQGm0Daz5tJNnt9/lzwm+Dk6X401KfXMQS1PVXyRvsSxHL4KUiYEIC7rITq66SSysWCP7q5m5W97jGRdJeqVKcy27KxtCTjU5Oyke/UfZf2KLx/EBtK6/P5onQkUQVOSCmR0vQV2ZRpqCNDKUmQmjvIyIMHTljvNvJyaG+PMNUjn8KzIKHAHJkI9mACcp75ow9uRbqOVlG57kxY4prJ6K0VyOf73ymx87+7Z1p2WELVVe5xwtHRMtNwn6ugEkv7sZQScrpPtEy8v0ETbjYnHBOQGnqyGNE5EbDJUWyNkNMSUViNXjdMhkZdwj1tQyRFFEQk9VJVTyO9pqMnMeYYCQzN++/daOsqDn/f+fKRvPUmKqLRxM9wbogc8OYZH8bzdTwc6XMGPhoNcJSUVLh3UNbuaXfDo8Erho1U6MtycHgGiIpwym7fvqT8CwxTqz16YWFFnVc0X46znbMhsRZw4lRV9hUe7To4cHBI6+AkaEPYY/CSXvbju7gcBQMQKplb2tSwKm+f0Ggcm4jjiWaMN1uEy8McB0ng2M8W5dvFrAoJpndXtBkqQRvXI0Bkk+Tg3fKHzzrJ1rVn+D3zAJK2tibo7NDU9DtvXS1zOlqNCw4Emz48F3h/lLqD1lCBhSMHahVH86nV90X9vTsopPng1LjAa1Rb6N/j6A+bP20y0MuxNiMnh2zwHaTF6QXFXFbZg2xOLoR6hXE/OMsZegSu5GVuuyhDPWlZ38lJ5uBAOa8dPX3asqMznVSOnnaWJ5sCksP+TiuPDvs5trMvXZR3pzq1VyQtPHj3yL+wP+LMmWr6yRfaGKXgUANJKt6Ye4g6IpHww49uR3rF6uB4SqjSWbZSLVWRabfreWl4BbUxqLpeqwavouJztaWlDCi9WXqSRWX5n+63qq16B44J0QrkL/gSfoQXYJSnZcDQksBTpZqiHnSIEfVKKdI2r2LRRXkW8uIYC+6PSKHdg83+zyEZU10SYQMLcwIgKxIpnhQE2+4zNPoc84Y0Jjnbzs6UalFQzs9CpiMuERp6De3eP84NzofPk5O+fx9r5iPpCy/TVCnyFps0sL86RdoPprVD1Ojeia4x2my07Zadn9S4qLrq3LLC4nGI3doGY3FV9vcO9V29Cp2qqGNAdM6cgo/DunZug/fgwQGCA8j7ZyxAHZi/SgwtFlTcjkaL8CI4NvYL8sXcoaxu7MobowWZPk/LG+vUrpuhGJEURIjKLL6X94wjqJ2ude5Y2w1SN2yyOCYoKTO3oo4l7WDu3XuuQQXX9TXnBSpxbXnU8Wx2Hs9iPJpV7esFgmSheWjbAAAgAElEQVRqvUe1cKJ8H9fDaYQywNq9cmlS96uoAXir7yhXM3V1qN0lDc26BLGrp91DaxBSUWcG0vJgJSer+0VtuJpIpXW/Bhcod2ChRhLQIGUZFO6fQx3uXEHODSeVq4NWndrV7T21rahPM5+8vUKrZ4j7e0u5FxWVwg5yXDh3JjJRXoX+3K+wllNHu2/bj4KmmyEnxAdBS0eDOw9fo+rnoWugpANZkb5vZ3pFLo0kpadJYQMDShSJgxOW1282WM5F8AXEv3FsqK+HNEy/KN9AfCPEQ4Q4Ozu/JDeuXYilJxP3xbV7PsNInpUIj8lFlODM+HauyeT5/M5DmQ4657a6hjWs9B5B1m39dTrKC2Ivo54/JHTTqulXONU2g5IiL4iqwSlot8qB1AdqsvTqaRfB8XmqiCmNAzsqBEvNuW/sqN4JysZEmYh+sZFR5dHX2xWQ/o5Cn8xj5ZtNjkcSLmzo4GjX+hmtPIzTPPRlzAmXj6eSJ46Do4jj3oFusNbvKBpS+TKeod41rVw5rwgH741NljmLDgjOB+lyfu7rHGfXCyUIdFSkTvuLlZRrBDpNDyEO0JuZTbgWJZXhODdESqoa8fY1w33A+dF2B3sHGr3jjKhDkkxqOpYed6AvIB3wVKJU6YESgfay9kACj6N6fBLvxFNu3oOPNBvBA+N7XMTFUIescqRYu5OTY4qKxancg89C4Mm1CE7cNvDve/eeWbuHVFIRJysZr9OUsyTadgWycDZfkuV9+p4lpC+Vl1Rnl2wfWj9I5oVRSbxpLA1XcXK8xS4ojhXbXBxJKhmZfVsbWxYM8aElBE4vAeRxx6/R+wX1w2Zr761zp9WmRTm+d5IxzpI22UyIEopvn0pKf5f9O3xoRBJ0CWWRA8fChYHJX+/AiFmXcevFwQShwyk9bFiQeIDqdW7va4TEz/iMdaNNKaxIHycW8dWrU9q/o1WUHGWAT/ocTw/NzC0pZAfRq90Ui3nopuwLpOp5+2b3zBgi8PX+u9dfuaGqvU8MAXOG1AzKmxh6KpzqERfJ6+IA4LARfcSRsPfvxeFQ6f9r9EaKX/nhJEXyymicnD49bGX+tCdJWj4dvhDdjXHu2ciIEElN8t3rm9vqnJlh8YoKC0Q0hfH0hVy6ZJVUHiFb00tL8ZYDlAZ9s3QjIEX1cPZ779/UyBHgncV1cLgWmywR782bl5Qn8Tocnh5xuQXWIoiibbQJFaOE4E3PPaJWNknsGw0H0QIh2AujA8x/+uixAXovtS/mc7KRsc3swmBJeY6kGpodFrXnZHtrV8myHHwXqbBvH8xJZ2+f3JyekKGBbp2njQ4LKunXthOsExrywtk5TtL0eG/OUJusagYdZmkLYWXcJ23rsSuksCEfT182lCVaNiAhyVRaHjx6ItBBpq9ekdnnM7qfXTg/JXfvPpapqfEQwXxE0ppOInDzthQJJQjPrOfkIFeUxe28BkNneoty//M/k/c/+rEUUt1ycJiDiCVrBzg6CeHTuYKNLyBfGbSADpEvSUK16lImDaFOtZ3rXcBxeD1YPM6eVO8N61wiPXZ/Rvcq9r1w9/hGs0IdHDd09WCu2qaBzc892hsqfL5WTeH5lUR60yLnhxEJS0qqTkdbJqL2tdjcUQ+WTQtV4UabMBEa54PGuLAXA4IxZ0JjROingnYEBgSjz4Rjo1hb3dJutMC0DBwT6HXk3XhO8t590nVjCtMddyIxzug1DAbNRVuZDyITRL9u3rzQ1Li1us5J/15RmY0dWV5mDhQU3je+Vv0cOOcTFaPvQVQfJT1Xe884e0RREJbbcXCAxREXw6lmQ6J7MXwRd8yYg+SeMweHGrXwHRU0FV5EXttkqC5Nd6fOZeY55+HAHRxklIvhBFYiaNaPpj1SST0Xo+g59CMOY6AZtLi4qkhhHJn/k36/XK9dBMccHDgkj1XHAwfguOvmJJ5PbVywntDsouLGlYLXgjJjbBHvzB1UFdmbXdJ3yrsNpw0ZH/gRzCVSTBwbByV5vlmS1b2ijHQbHaCPBoARDkcXmZ+kI7DBj9ZL0jU0Jj+63CMDPWysjZ0VNnnmN847yA1o4qs8dM3vg+TN6NixUXoK7mXcF+8XmwTiTWFLJMoDqaNUWn7/D/5X2d/fl7/61/6a/B///J/LT37yE/nwww9lfX1TRkaGZWVlTaVQ4OP09PQqP3Vjc1MGB+1nK9sZSaa75GB3U4qFvIydnhRcmE9+9v/Jj3/jL8nyyrL86Z/+P/KT/+w/l+TAGVk7TGtWBUQHZ5jX6oK7jJs5GEVJlIqK5FzCUQ5QCRzitbVNmZ2jGSy0hZGgE/rJjyrpRKp+e3o6lUsGkttMCiPxJ1RRFS3vFoaXHA1RHk3AknY+Dg/rLRl4BMv/mveIaJobD2/hYP2skurYAIWlEkU51ZtQYnF3SjTaJN1CpEK0ikOCcUaFmElIRMtkAZaq3UjU+dnZU+iUDYfzSEVco6wbQ06lVi6vkBpOjPca8dQVOVhye+jbdHVa5PSqIdRG00LFox7PaTTAi21nU629NuPFJs2Yed6+9pywoQNqxrHCiL7KSMzvkfdPdE51FOODTgfEReZSq9JF5sWX5LEvT7YlpU5JKcgiOg1x3oWmRtGXeb6o0dcEgnzqvBi8/WzmhSI5vBMWNNG7a2yE3w1rlHQFkSKfBZlgsXu1ipZ+0s8niLLZHBGG41xgbXg6bEJ0Sa6HajCe9x48V27C0OCrF3I8joPjhQqkVNloX4XWSvjd8f5xYkhLsfk7yZafI55GsMa4h/lW2Fk2L+wVz4MDjAaV2yvGB44haJ8T/6nn2MyU5N5yQbYPsroxXR3v0M2rFVHd7xcbQbuO5Z283F0sSKmQk7HcsnR3pDRg5A+22RojW3Nk7DjcNyPBnqlru09++2t+RcqhGVd6eEHOjlIldZx79CyEKh8/X9S9iUCBd9qQ9xc4OL/7e/9EZmZmpKenR37rr/xE3n3vXfn441/K8sqK/NZf+S35V//qj+X8+fPy9OlTGRkZ+f/Zew/oSMsrW/tUKeecpQ5qdc40YMAYAwaMwTCAScYkY8AY5/E/g7HHd/Dca89/xzOeZDPONhiaYJyJJpscO2e1pJZarZyzKt31nPd7pZJaoapU1cHmW6tXd0sVvvCGffbZZx8pLi6R559/Tj74wTOlublZsnMprc6Xd955Rzo62mXRokVy8snvk433/1Iuu/Rj8uprr8qLL74gZ539ITnpzI/IQFyujHj8TjW0S/tEksl0u5zWLI50JV4CksveXWCMAe2hDs9Dw1rCbfaHw3VBc7mX9r2Me9ZINGGsZTxDgtnpAhZTRaVHQAc9UGccmBhbQ6hxe5jmmRN/7lz72GuCO85qz1xSRgE+VyTe5ZN4/6gszk/UG+XxjGremGiUgwWIiJLUEosuC/9Ug8F2oAUYaXleVppGOrbckfeFsukYI7MW3Rh4KKG8JxoPKtzPMNFQp27mCMuiBcKYdOhITBNCTKDGfYbsv2FEECBSvkrkw+JJxHA0o2Aj6PMojc8mER/v1sqCcGzCmSQIaNETsCmEC9igZtHxrFy+MKxxYz10qEQDVAZHINxzfDWooEGDQfrJzoOpxoz1UDH5etOU0wQd433A7XOyYJA5AzhjIYL1gUli4TWgcHyuE32zIaxetWjMeC7ccRvN148DnETJzwtP3G6b0aK7ICVJNdrROlhzFNy0UUpcMrbhcY6AVcYzjF12FmLcOKerNuker/qgtLd3qWaE9AdrgTGaNAB5x84adawFINtxMDTql+p2nzT1M7d9sqwwQVviJIQBcigzr+v0Sm2X6W1VlDCo4JrgFCDMd7N2w/IxB9FKsJZiLGf8pkJjjWL5TABdVNFyv2LRXmW6cyf4p/qnuuagCl10/aT7NqlihxCw/yaoT0pJlv/7L9+R119/XbKzs+Xv/u7vpKSkRJ588ilpbmmWiy++WB751a8UtHR3d8vOnTtl8eIlMjAwoM+hr69PPvaxyzUdWFO7X6r3VUtHR4dcdtnH5Gc/+6nceP0N0t7RIY/8+hH5h//1TRlwZ2nfMo9WN5v9GjkyhES8C+uXccGx6nji/Qpw0pMAQePrBWsR8wuvmvkVpr1RrPYIvc7+IU01woxN55+kDA5MExdCXxl6VABExppmWgESQMfpT8XfExpsjrVqcG6Os7ga5selaSkM/eICfnF7hyR5sF0yklwqdmOSwAbA1IQKLsYj4Cbp6OiTysoS1eaE+v4JUbATNRP5LF5UftS9PqaaJFwvII4U2sKFJVH18gAodHT0aiqQyFb9KUY8GoEBpqxPBcwcFRBEmtGqCohkMbOgi3EDMGU/Zvzk5mXNSJdP9V1sKDAkxoI8/GahnAMpgRUrFoYM+Dh/0lAIXpmY1pBtLIBAozZqKuTYxBBHx/J+K/vV2K79xCabttEfic0JwWqsFqpwxsBYFVVyorKY4WyajHPSLGxwaKaOVkUY50E1EppAwC00u0lLGfM+gj3mIU0NjU4KsGp6/vB7qpxgbZivFBowNjD2g+GDldq6ff9Y9Q73FjBFBVVty6CMphbIkBdxqFfWliaG1fcPt/ltTV4Z8LhkZVGc5KU6VVhOQGSYdwN2YOAJwLiGuTpphzM+ZnstAcm27TWyfv1iSVSX4iOnBdIUj2PQSKbBSCnwnEGwi37UsCcA2qLiArnvvl9Ic3OTLF++XPr6+uWyyy6Tt956Sw4cOCAX/83F8sDGjbJ69RrJz8+X++67T0pKiuUDZ5whjz36qH7GHXfcKb///e+krR1vnkxpbW2Vyy+/XO655x655eZbpKOzUx5++GH5X//729Ixmiyt/V4da2N7u6akuKMuSYw3bZcAai6/XxLi/GrMOy83QfKDmnRqk16vV12TYakAkrFcu7Q6sqldx9p0vRBdz+zsDJSku6Uowy21HR5p7vebhoOzjZYZfm9jR6VUAYUBkeR4Iyqel+2SzHhcgkeUKrQ9jEItzWOQoLch8k5KTpAqp4rIpNciO2sr3IPOhxaO9HPmcMumfCuImAGDCJXNnFRItHtg8R1E8Xv21Wv6jjQeZmgsTES5/M2CxWYHy0E1z1wbx0V6nzhXNmQiX/L6pBVxG7W0eLify1iiISvXFwnAsewfGxTgIJSKMk2J7m2QQs1VZ08pbuS8ADhswtN1lg73Wqd7PfcUjQViVlxOg1mc3Xvr9ftDaU4brfOZ6XPGGJykyAAOjBkpXlJyRwPgwDiStmE+o9tCR2A3AMYSYJlnr5VRLpdTYuxSHQdzDvYUZobNkkpQgBDaDhyuYYTQYbF5soYxFqm+AhBlZGWINzlbuv3J4nfF6XdIwCdrShKkODM0cTyi1dfrvWr+trbELXSQt4EmQZF1fufcYSfQtHE+kQSdsRpLsAsI5k86cXlMN97pzl8zGT5TDGNqliYe9icud7z84Ic/VBB03XXXyXe/+2+ydt06KS0tlQcfeEAyMjJlZHREzvjAGXLSSSfJj3/8I01lwdrcd98vJTc3T2644QZ54IGNUlNTK0lJtO5IlCuuuFI2brxfrrv2OukfGJAf/ehHsmbdOjn5jPPEl16mQuKxvduRniA61upOKqcUbYuKszHkLUqPk3VlE6toeQ1j8UBDi/okhbqvR/LMzXf1KtC3Yz44swFodD27oyNQnOGS/mGftA34RXA3nCOdqKXMfqO3IY+XkShq9ZyT4pK0hIBWTNlIPNSyMl5PpA31Sd8pxMA2QogGICFCYlOh/DKa7pOhPDhbJsrfpE28Hp8ObgYSKJ9KFq41Fmp/7iuVZWz0oGD6jFh1ui0/5byIOElZkJoitUFFRbgpnVDuhX2NXv/IqPT3D6ucX3u8IHrtHdBJA2tDlBBsThnO5/Na25hS03Pzig7TZdioa3jYo99p7439HiYQY3KsSaBjJz7deagGoLlD7yVpEmNxfjgot52hSdNyneEwFeHeA16vjQYbjL8Mz9aW/rKJIlYF5ERjjkVybsHvOR4BjmVgSMEDzGH9tOlhUuKE58ozoJoRVke1iMOj2giW+Q+IIdDQtIbbpYCGMUKhAT9jrvD5aBEBcQRszBfmB3q0uPh46R51S203rXFcglySMb+0IE41OaEcAJwXaryS6BuSeakj6ofCvCS9qdWojskrY0c1j4GAghwL4mcbPxpo9fbreXPOs70+lHPmNZyblr8Pj2rVJICLYMQapXKuVOlyHwGFbJC2upF5Rz8q/p6Ll1So58rrYEmGR7yye0+1pt1Xr14lu3fvFp/XKwsrK2XLli36cfSGy8jIUDBzqPGQjI6OSEZGtnR3d6px4rx586SpqVn27KuW3LwC8bsTpLCoWA7U1UrlosXa/7F23y6thCqat0T6JF1/NvmwfnUJboAO6SpaO/glJV4kP1VkviM2Di6MMw7LTbpfEcjFUu/Gvs36a4kStTXISNMqQKr3XI9tbgsMsZEGRFIS4zVtRD7QtIgy4uPgwabAxPlZ8NJsWjUYKot0FGVnKQkByUsRKc2Mk8yxUvDDb+JsA0AjhVGPlr1CMyPKi7YjKToTujCzqbNwxLqKygI82yOLRQsKle8l8rH5bKtJYoGLxUbHecCItbZ0mZYU0/SCsQCT86R5GxEo5bqhAtTZnjG/19wvpf5OdQlaBCvI06hTSEdlq3h8rh2MLcDBDRTgQfO6sZJXs3brueClA7BLS0lWxiiY4bDny8bFRKNPFIJeTcxO8ovSyr6hYRVD09nXpiamuy/aqXjUAK9o6a2m+y7ud1/fkPYXwhfINpNl4WCDOlaqjo4HgGPntfnb3HFADSlmDjQzkztV27m1afNeFckjPA/48EExG56dE4wDGEs2DypKARChAAEbcAJwWvr9Wi3DJlWV55aFObNrYziPIU9Anq/xSlpgSCpSh8UdoPmiX8EI58G8UDYK+YLPL729RhvJ+AlOJwbfF1vooWL5oWHZtm2/SgRYW7QFQGSEvGMX4jdsw8ioVn0SwPE9pPLwQ6OCEsae9QXQA7PKczJgzaW/Y81hnvIeRPYq2HeqMo0ZQ3QP7ifFNRTMlDvaOxtsTvlNmlMyv+HasEHQ9GYhlZNGOxsQt/SNBKSu268l4NxzqqH4twZt8aLi4mGvGWeT93YdO76AePwuSYgLaLoKpsfv9UtSHBVVcVKWHX+YFmd4ZERLuqsYp+mxc0Dnue3YVasaQqpNDx4iJZeuQJ8Mj+uVPZ2B9n6PLsyAm7EKKMcASKurglo18BAsWrfVVVaPw+3xB2jt5dJ0FBdfnO5Sfc9UPaZCHR7aYqH2kEYqtimkLZsM9TNmex0DAsQHi4NDZyTUqp28oTAbtsmcLW0n/ZOekepEz+NTx1SgjVemzXYd4f6ec2aQUHqHDwvof7pF01KsUN+4qBKJ5uZEzy+IBQb6nnuijfwQ4KoYNDb3g2dAdQOlozBS/QODEh8Xrws2kx+2EBYFQEJqAy0KWh/AlWV3iACNjqVNCgpyNPVBdG59NXgd+gT8bHB/JULndbONEUAnaSM2EJoszsXMMZQxwbzesq1aUyC032D8w+DAHOKBEspGGsr3zOU1bD6keAD9kWhwYp2iUqAy6tGNUs3y+odVb8VYIiBjs5/KC4V1jflHp2Siz/gEnGbNvFffIjxH3EavyPWziWnLhDC8l9gLBzwB2dHql0GPKQdekO2Shblxh3mQTX5GGu13+GR3m08qslyyrCBOkhwvnenWJ+vXhVge4E/gZNNvBBQE0YlJCQqMuH76neXnZ8rAwIimiy3IDne8WIsQvM4IOjgPdG6I0mHDSMfD0DPHgx2dzfcYM1iTVhEFAqT8mLsqxKcy19FMcS22UW+45zjd66me0/YcC0vUhy3cgLb2QJNeM/3CghknQMr+Dr8c6jNARYGOBLTPlPVEgqmZaW8HFLOvJyfYtg5+ZZXm5cTJ4oKEsZJxe208Y3ocsh7GkoXWXnn7D6oGF+E4B0UzWG1Qfe3afqAzUNflc3KSFpeOuxkHuxgHuxlrPm6CfzFiYhOFgworsuOkNMMtSfGHN88Md0CwieDgSHNEIvhYCZegMYli+R4ipenMn0zk7le/FSYnGgY2JGhiFiUmFH+g5oIHqY34iVYocePhQK1RJcOiPRcdUbj31L7esmMHG9slPw/aEwOl6WMTC3JMVVW3AjJllxLi1FOCRYNKAJs6cgrunOXD5HCD3a6VKVS/CKp5QN2JkpWRphPDdG6fPcKM9NpJByI6JRXAuKJ6j4gZwGdtCWzfHsAv4ItFko2FBc7MAeNHwziguSVzgt9xT0qKc3XDQzjK80U0rE1R42dPC9iKJ0R03APYtVg2iuRa2Iwt4GYh1xL1eUVjcyGWzyKUZ3isMjh2XsO6sYbwrAHBMDX670QaAZu1YCqgyCYKmKTLN+M/2Ftm7PWaDhpWcfpSdd8OX+wPUNnThhQB47+AZCUFZGVRvBaXzMRGdA/55d2DozLki9PGi4vykDHMzl8wD9i0YS1JAXH9zGnWCYJi7X4Nm+Dx6nwn8m5t69RGkuF0FVetos8ngwNDqjsixU+AlJaePNYk2bazUGbDWp9MQREZoa0DdxzDWD6PZwRTy+dyvvwBZLJ+z/WwazDBNYEWaR1rZxLOZ7MPoZtLTUnSz+GhWpLn0GCc9LozReISFKjgPUd1lALUse6ShnmevLfze1Y6wwCZNBUHP81ICMjqkoQJJeP8jvWT9RL2jPsUK7G5kU/QMLrZVPjmGJDD82b8ubbVtgfqewJm0NGZxKFVjdup2YwsMxHcc0ontbNZ8XM6kELupMQHpDDNLZV5bklwbmA4D2mq17KBUOXEIm8dOuf6mVO9X11w+4y3CY6nsAc2h25oYiMOYxOk5wsDnpQZA8qCAgSZpHGY0KTSLHCxDx0gBBsFgIK1YREMF6lHeu3jz3F8IHMtAK1DhzpUTGp638y+eFnmh8oO7N37+/FU8eqA4XrMwg6T4VbKmgUVIMOAtBuC0u9OczfYv6pKaPeUI2Yopz3Oqg8qwAwuE7fnF6zvUXdX7X48qotdUnKSdkBm00cEynUSRVhgUt/Qqgvs0OCwYx5ZEHaqyaQuRoXPYrLisA04iiWbgqaIMk9KydFEsLiRNkGHY3xDeL7jADbSsRjJ+7i3bAJE9+H2QBtnFKIvMua8SMns3UfrD1K3RlwbCiDkvCggYG4sWFA649wjqNixo0bed/LKiFLDLF8dgwHZ1+6TIa9xiodhX0IEHj91L0DeU93ukX0dpCfc6mRbMkPfwMnPlTGs/mSBgIK+sXYpypb4xOf1ayoFJ3F0EzBU6MBma59iU4EWILEOsR6jI2RsIOCOJvPN98EAEgAQ9CjbGx9nHMYdRGTXDfPsQ2fdrSEgjLHdMyKZ49xPQDaBidVIWglBIC5JWl3ZIgnoFt1KRigQYI9Wycl4P0n2vDHJSdDPYf3oH8lradfA+wI+r5xQniAZSUhbxp++DYTZtwGsk6tFI5n/072Hc7Wu8gucfmLcP9Z31zv72wONfa4xyjGcL9aLwP2QblbORTP4yeuSr5t9mwzt27SB2a5aFYdRxRPLgwnDIgIa5I8BPUMqbjX9WYjcRZs2sqGRQmDSmn5ZDTrBcCVFP9LW0aNIXFF+ICDdPQMKkHjgAAmbg47l9djPJncMm4DANTmZSql4vZamljZpaWmVwoJCycvJUtOuUCeXJfFw3tyxc4++b9mSKvU2Agzwh/upjd2c6FVzypZ6d2h4bX5Za/qZkB6JFdqffJ9t5QoaExaqUA7L2kz1Wq7fMp7ca2uqR5onnF40kz+bzyIlCHBkDoSTmgjlmqbalAwgN6wOvjwIWHmWjKPiohzV5cRapzb5vLTE2klRHUsAB9aGXnmkH4MbSc527xlLzEfSm4z7mdLDfBZaMCpUaBQc6hydfA6s1zRgrO70S/+wXxspFqeLLC1KlPSkyT2qRC3/tzV7pXXApb5lKwvdkpUc3soePGcm6Dk5OWcRYdPUbvEH2/SekKaaicVhLDImSe3B8JNyIgC25d+R6ndmemb2OpTtHBzWwMMwuoalg/kFzCGjCDWFatmbHbvqlOkIpV1OKOd42NwJiLQPiqYoNYDVCmdIChpsAm5mG63mURGIjnhNagsGZ3iUtKXI4vyEKTEEEgBjJlox+xfM4RXcRyprSU3iTD/G4Dy1pTXgczkR2SxfYNgc8yIQoPrliF8rpVDVUxNfkuGS5PhxGmsO5zz2VsvgkHue6wCY7XzUdrqzR/N45MIRLjHRiCisIA3PEIBLcCRrbzDvpdyWxZiNm0EPa8OEhIJNTSW6M3TtkTwoPXz08SfkmWeelRUrVsrVV12uEcizz70or732qpYOVi6cb6zL6YOE9krY0BwvDkrutBTfnHWwuSMA595f3q8g5uNXXakDXwVrSgfbqwwGvIeLcGEOiMAoazVdfXH7pOtx7A4ADkLavNwsXRwj3TSmOkNDwQPujIt3KKzYdFfKWEIUCfOHMZydvAAfFlaqbELrcxPevTTpQ5NKGDPW7OnXyrbKhSVzAm3hnYl5tbpu17eoAeIEoz+HZjdjzY6tiWMsVgwOz5lNDQBqe5KFMo4s89B4qE3n4WQPoqnuD8wyTCEBUijfMdVnWMFx26BIXZdfBkZMiqgsCyYnUZKD3GmZ4yO+gOxooSu1aYo8P9tsiLE4DGNp2jvAiLlJeTtpag0UtR9WkoLuUbWL6NbAxLpAx1qMH3zN9vmxees6PzyiTvgut2iwZpo1zy6u5f3GSd6wQXMJhGZ6Jjx3mm9ua0FgbEx3ASuQEzxn41o88ROMlMAKU6wixfja2QppLcX2+2RVcbwUZRw+MEhRAv7Xrq2KOfvM/gGxgIaWQFo7NPzh3daAOqBaV0XnGo1w2NBRusnZKhftPW5cj5PiRP94+7ulOCtBivMzDHUVAhoMZ4KMMTgINGcpxQ3nc6dcAJxJxuThOtXPIQlQYmzIZ1pYADO4ixKxQyK9eZUAACAASURBVMmZvK+hYrkpmOWFQlvP9Romv58HPTzqlf/4z/+SpqZDMjw8LHfddZdkZaTLk396Rv785xfl5ptvleLiIjnY0CADg6RgkiU/L0+NpDo6OtX+OzkpSebPZ+Jmyq5duyU5JUVfW1JULLv37pHk5BQ5+aQTpb29Qw4ePKi9VPLycmX+vAojFp5seT3pRG16xFK1RLSxBII8FzYYxhegCrBwrB6kqnbuqjMNF9UfyWiBGF8spIw3gE4sQSGLOgsWc8MaTh7J+8V1U+pLqoBNzYwNA2RUV6HaCip5DN2uc9UBP1ZjBH2PCDNaPjjqbdNohM/TmY0F3yMDFL3KBnMf/X6fjj3G+mwHPY04SGNECnCcPUv1FI19AWno8mlDRnoMLSmIV+3kWGseqqe8BuDQfboyRyTLSDt0Kmcku8Nq+TDb9RkQawA14x1hL9oa7VrtNWNPy+IdKw3YZvSSrM8IltW/LdqbTwgnbdNlCq9dLk05Unq+YIEJRqY7J+YTqRXSrqQ2Exx34xC+MqKXkF6iszyO1jhTm/My2lnd0x1JihW4U1nNOOH6mE944WjXeuH9huCg87jP65OyTJcsL8KdeeKpmU7yzSrsZn6YSrQoAwTnK2FCqd6iYa3dZ12PbWkfq9sOzhuOetBNmOSc6RzqkgSXX5XXUJnZKVRKuSQtUaS/q1taWjtkWYRNB2d7WmxAlIJpBUqMAc5s5zLT71VY1d2voroli8uPmJZktnOmf011bb26WK5ff4I89dST8ulPf1qWLV0mTz9jAM41n7hW3nzjDWlsPKgpt+rqajWOKigskCefeEJSklPUJvzUU0+VCy/8qHzta3caQXVurlx6ySWyceNGtRW/886vyeuvvSZvvf22mjlWV++Tv/3bv5W1q1eozmC2g42bhpkI1CoXlsW0ekjLo/sHtScUkyKShpuzXU+0fm9LuZmjADHbRwdQjb0/GoQVy+Yryxir42gDHK4LYIDujfthNQ92g7H/t+yhGW9OcIZJpFY4Dcma1VVRAzht7V2aJqG8fiYGwYrpEbRTXQJAoPwYcXuooBRWGb0XTsbR2CSopmLDa+z1aelvSpxfVpcmSFYyDLWJ7PuG/bK9xa8VWJ7REY300WL4xSWrS5OlLMt0lo71QcCtPYhGPQoGYUy05UjfoAJGiiPmYfUwA6CI9Tnazyd9BWhB0zhTSwiuARdx9EIExaGOg0ivAyCD1x0l44OjpkiI+6VeN17Td8o2vubnw16ROJUkB2Q04Ba8cAA5HKZ03JldeB4liqwuidNGrpO1ODBuNHQmbWfaisSGAuSec++rFpWPBcaux7e0Byx9zsDlsrlgcnMpCW7JTAxIWpJbCtLdpgut+uBQXW9U2MRQoDSa8i2cX+JEVtG9AAtwKsoK9CYdq4dSuiOjsndfvW7ORBhHg7GZcH/opj7ikScef1JefuUV7WPy9J/+JDl5uXL1VVdrvxMADlbgTzzxhCxcuFDy8vPliccfl8997vPy5FNPKtihk217W5v2nrnxxhvl29/+lqxbv15uuP56ycrKlq9+9Q7tavv1r39dGhoaZO/evXKw8aD8+pFH5Kt33CFnnfmBkACOLfPcsbNWtQaxBB0qpvP7Vd9FeS59c47Vw4rdgxkLztU6ewPSliJwTYpdj6VjAeAY8GI8YiYfunpNY7PF+wBHpPkAI3NlcCyYglUryM9Svd5MoANwBTNJKgvGhtJ7UrrhVMvwfqwDNpywbE4pT3vfrInbvg6/tPX7ZGjEqwUUK4oTpTQzXtiHajq8sr/TRPAGKhoBKsxKXopLKvMTpTBj9lLzaMwrC2Rt2tyCXM6FJo+svVWLyo64Uevka+O82tp7tLyc80GSMFWKmrJuNmRa4BwJ9smIhwG1PmnsDYhHTR/Nns/vvH7TlkELapz/jzXcDFBpR2m5KbQx48EtIz6kDIjFvZIaH5AN85K1oorr1baVoAUyCMOj2icNj6NoVJ5NNZ6QgrBvkCpmPVew++S2zoBljAywMT0ouFDEZFW5cVr2DXMzXhk4vorYSg8iSHLRXEA084hWhLV9Z61Ss8cyg2M3HMSlMAO4IlMldXQPl/QPjcg3v/lN6entleysbOnt7VGal54kpJIAOJ+49lrZtWuXbHr3XcnLy5OioiK55ppPyH/8x79LTU2NrD/hBF2MsQs/4YQN8o//+L/koo9eJBdffJGkJCfL//f3fy8JCYnyhS98Ub7znX+RzMwMddO899575c4775Rzzv7gjACH58wkoBwbkSGLBD475NxjefC9lOjS24fFSLsi06j1KNHds12rNX1jUad8FYDDuTNvK8oKY5pmOxYAzmz3Z7rfWw0OhQBsKKGkhGb6Lu4F9x3RL/Mc08upD1OZitEctvKIiWEb0NLYFEEwYz8TSAKgbdm6X07csDRqmiui+pY+v9SSqvLicEybxYAUZcDQu/XnfqG026V/VJ/qGBC6A+gvA1qFVZiOPUSkT2du71PLDvrKHWrX+QCTc7TXXQLBuvpmFT2TSiaFSfBh3ddhXrfvqJXFi8u1WOVIHmhx9nX4pHuYJz2+l48VDKG/dJlxa8YjxUSAFpOS4udWqKxpLG3HZNYjDH0BvMbxGEdtkbKseElLdEljY6tqUhFhR0svZQINrD1GlfXHhBYtE0UQWkH21PbOsStUFKfN3UQyE/1SlhknpZlTlw/yQKy+hNI5AA6UXHFJnpb8RetgIWERoU8LEWosy8Sjcc62PG7bjho1iMPULUYpx5BOF4KxsalFvvKVr8ill14my1csl7a2Nu1pcsopp0pubq68/PJLct1118tbb78lu3ftkpWrVklVVZWcfNLJ8vTTT8uzzz4r5553ruTnF0haWqpUlFfIHXf8vaaqLrzgfC0H/9rXvi6Ijfmcb3zjH+S0006T8opy+elPfqLdcM884/3TAhwtwfZ41JOGQUlEzCYQy3ytHb/Q2zTgI6Ln34AsxjERuRXuqr7jCNDwMz1QC2zQfDCR2SxZRNWfgnz//GKdG7GssPpLADj4hJAOmCtw5l6g56FwwDSgnT5Ng2EcOgSeD/YQCFFtCbPbccY1bVEoXDBC/gnVRromGwEupmZoO6jejAY7DMBp7fPJ/k6/eMX44Yx6TXUV50E7Edr3EKerd4oxKzZMPqkNj1etQU6Zn6Rmb0drrTPrrk927T6ggm02uKN52MCcjte4E1MkYHvewew3NXfq+kbAHk1CIJRrHvEGZGeLV3pGJ+qDFLgCXlTDZj7JCo3R7/Azm6Ky38PvIUR4H+NDW1/4zNgAPKHroTHrsqJEcflGpampTfJzM9SvZq4pObvXwmwCJvGG4rkDGC2AUoBjyt9cisRgcaiCWlUUpwwOLsRTHfbD6w40KaVFiZvtlRKN/LD9ThDf2+/s0WjppBOXqZvssX5wOzGs4sZXLaoIitaO/JmjeN+8ZZu8+uqrmp4qKymSgMstP/nJTyU9PV0WLqyUnTt3yIknnSQvv/SS1NXV6eKKEHn9uvVy0UUXyeYtW+Ttd97WRe20096vOpyf/eynctKJJ8lJJ54g8QkJ8ot77lXtzuWXX6F6nIaGeikrL1fq8vTTT5flS6umBDh24SZ1QLUaOiubR4/mOJrqzoP8GVdNhzp008C/hAna1tqluhb+z4ZEmizWgueZwY1f+geGVbsBmKGaJC8HU8ZU3fjwq8HHCPv+WJbY/yUAHLR8RNFzdoZ2nF/HdIvT4Rsna4YQk4MxPaYR0lSbKebQdEtQ9SG0vgVBWprrNOAEcMybXxySoDmU1YaovbXfATikIbRqkuoak1oA0fAaUhXIFtQKzPFNgdkHDDEmlzoC5VAMAEM5r0hew7pbV3dI2ZxYlyWHcn7j2jDzfHv7BtQSAJkFYCc9LVk35FgGJVOdJ6CWNFWLGj46FVUOsaGQRtNPplLa6GzMQUFRMIC1uIHfecn8+MELhv2xr1PvHIxQfT5JjgtIpgxJ0miPVFWWSFpqZEUklrUhcIDVpIWTaR1EFZvRC9u9w/Xkto6A1d74Am6tgqIh5upik5qabt4yqKlooF9OeXmh05co+mIzk7urla7uflm9cqFG1sfDgT0/+XZygWobfZT4W5Ny9Mvw0LDmpg0r4Zbe3l5dyJKSkuVQc7vU1FTLww8/JOeff762K3j9jddlwfwFcuUVl2uFQl9fny54pJ5gbPr7+7VqyvSgidPfmwZ/qdLX168CY6yyiUpTU1PMJJ5COEFkg1cCUQ3gFSo31sDGjh/obCJrvo90GGmp8SoOjzIkpMuInLlXxg6cnjRHptrKMqR0QabiBp+i7GzSG6aiz7IGXId2ly7Ji2nfqL8EgLNnX72KEOcsxg6O+2Za9ibEh+Y/Nioej4InaofM753XqteY6dAME0AQyfPGLiAac4WvoVJqb7tfekaMykYjcaezNBugKTIx8gXd1Fwu3RjhdaipYX1JdPlkbVmi5KaGpr+0Y9sARGOjoMZsFLXMQYRKVRJl2itWLFBjwSO1lsy2J3G9XB+bMcGTFgm4RRYtLDvirVBs+X//qMioP046B33SMehXIMu4syABcGMKgAP6rHHtsC7bOhZUZGMABUCB92tFVgDjYGQtJp+pIAcg7PVKnN8rmTIg6YFBKS3OmcC2TL6H3DNkLwjJtZrOyzliFgu7aEAMryH4ZO+Yaty4Ht/aoWMWionBTWUUJV8VmaYsbKqDN2ivnP2N48gpRtyk6TXRqAZQq1dXauRytNMFsw1mfs8AYFFqa+vSnP9cmseF8n2RvoYNfeeuA5KY5Jbf/f430tjYqAOosnKRXHrpJVJWbJi5WB0wNwxaHCijlZcN9VxZcLZu2689r1D3T7UYspnA6vT1DkhDY6ssXzo/bP2GjeSsi7MVCuvi7hgfTj5n66PEGGpp7VbfmekadPK5pIkRsto+UqEt7CoBNBF5CDftLwHgkOJZsnjenEXGIdyuqL2EOYqmj2eMHcC+fQ3aHJYSaXyrwnHNne6kmgcQFPuE9AUlxOxNXhWWBvUrwvPE2VTY2DRt4RSbjI76ZElBnFTmxZuNbYpD9xk8lRzdRHtbtwZFXBOfy1hnE7SeQKGN4YlfZANLfMtgR47kmsKcHZ/jkF825Wg2YoKl2tpDGqQDDkjLUxW3pKrisAasURs8M3wQM59GnHtafdLvAbxqblTP1Vqc8IwVsLBW8axNDflYU1Jea8efeb5UXwOAcTvGGsVJVzmNlAEqafE+KY7rk462Tlm0oEQZaRXbu3n9uJCLz9q+o0YDz9R0gnNjBYCbu1v1YE7rD6dN0FTjRQEOCGyY7qIuOoQGZElenBSkofCf+u6oLqazR2v4iSRiGdEy4AE3W7ZWKwVP47bpBX1HYliE/h0o5DE5WrCg2GnSdpRUeDOcMpOSFCDmhOmZ6VqJwKIJINMsql9HeOgXHeYrMblissMCHmmWC4Dz5tu7FLTMlLM3wXRAnyV6i1Bdj+2tYFHv7R1UI0MAO+xLUmK8NldlIZ7KsZUAAjpbRZPzilT8PN2Cb9N8tXWHdKEkXWz7eLlUP2H6fVF9pBuUuAXrgKSkJI2MuA8a7aq94/THewAnzMEdxZczhvBXwb0XYMPaqwZ9pQValTLXuUPk3djrlwPdTiTvcqvXiTH7NAg4bqwlAQGx6datTE4cHcR9Wma+rixR0ultNQXGYa1paekSGEmCBlqk2Oo2xhYsLq+BKUW7GMk18XmGxTmk94Ymp3NhhEJ9hIA2ekFhGUDaRLWEBZRFU/7t1o0fyQLpZIwaYd8ISJjjzF8YZGV1Qv3CKL6ubQAGD+BpUqj0LLNkOxpOMjuIi3U/cH5hWzlxGobZMydkPZRgc0xbB3Q4MDpm7+O5D/b0SKp/QIoy4sUzNCCpacmq2yXTgSRA1yttUuyRrduq1biP9W/qY2bdl1ZRWcSV4PZLZpJLVheZmvfpSBl0MSymdDnOyqJ3UXQ2br2oYWz+ESqZjrP0/GBSMBC4AarTKC8c62IdCcqP4tiY9qMY0Ax4eh2VFuep+DoYnR6Jc5jtOyxN/M67e9QbhIFmc/9j/ddiCG44P6JS/CyoJojWOJrtuu3v2SA2bd6npnWhVOc1NLTK0MiIRlyhHqS5KBll0cUtWc35KJtUI7NhdQVmUUf0ykIM3T864lEdAd2VGfNUYsy22LPIDA4Ma7UOc4g0DMzY1m3bxR0fJ2tXrdLeWQCedzdtUf+jSy+9VH1hnn76T3Leeedpmw2+a2pAS6850zyxra1H75lWqkxVrz3FzbELY/CvxlM10wPowz8+qIJTV8Kpn8Tk72PjAzSybi1bMvcy8VCff7Rex/WwOTCOsKRnXLA+AhYWL66YczqG+4zXzZ42PG+MLmPUR3rKuHFbXYa9Hnt/idSpsKGayufzSmmGyPKipCmt/1kTX39jh45LPNNI9+oGqeZ+fh3/XF9La6dW2rDhR8LAqHVC/5AjyC5W1+tYHVrBM4x4tkOBTVFRjmpLOAd6EnKQPsESoL6+WVv+kErGKoCDvdQ4Nw9qDy7Et2hJjuRaSOuF/Z1UVaGjMVqrYE6XsUC6CpBjU1QTtDhB83DM6d7JsprxYRggqrD9Ab+MoMnBzyhBpDBNpCBVxOcZlbbWTr1ua6rL+si6zH2JhERRwAbA4eRVIe0OSGmGS6ryZgYspF0ws1u9atFh9Kil6RiwPGT9Q84MqjORnh1m0Fra3jYD4/Xk2zDrQfNgURwXi+aD8uH584t0MtChlE7NdGc2gyH0xmaxGuj2c8ecSgeHFM3j4EsKBEbkWEutca7k9ffsa1AWI5YC1enuO1ENPV1WrzL9Q47kYXtRQZED1md7PgCVhoMtsn7t4hlz+yrS9PkVwLDIEX2XlhSMue9a/x07NxQEtXXr4k5jS4AD0axx0D5cRxCc8rKuxnwH7BBzqLm1S1avrJTB4WH56c9+JnHx8XLbrbdol3ZXXJxs2rJNnn32Obn0kkvlwIED8tDDD+m/ly9bohoryv6hz6GA0VhR/o+uio1JAi5pa+uQNKfbe3paql5rcHd1O3eNVNEcrAuHgRsnUjOFqM4xJkdxfuJUY6ijxpguJWhFDQI4pkHguJ4luDzUGsUhKl+1ovK4SlEF3zft0N3TrwEfrWsIEDCTo0Jrrk7cpKdgcOg7xZ6A+Rt2ITMVEFovHeQMNM4VP80XEyWTApVJbzS9zYa1DQ5zff78kgmd07lO1n4tXIHRSUtWQa6peDOjhM+Ybb23JfwNDS0qoZiz3mqaRcmu9bDQnBOpp5Rk03jZVoZSuo6GhPUfawAYCjWCXVKh7K1NRVNtRZsB/s/nwG5FsqlHsn7y2LqHjVs1uhz+ts04zVwG4Jj7z3MOh2ViDipA0gzReAsnT9CakZ/mksJUkSSXT+IDHmUDcYJmHWRtDgfkGtPCgAx7/MpEuR7f1hlgYCMoTk8IyJL8eLXjnu7gwVGyDVUPFT754GEiomKhJZK0eTUWTBY8mtGByDgASvQBgmLlPQxsPpOfAWwYqAAim4uDqs/JzlCaFmEq54I5G4NmtkEfyYMP9z0aZWlvkVa99uLiXC05PpZZJhZLJhYaj6PhHYG2YMfOOjnxhKVH3IWUzQKbfdI1oaRaGdsYu204Ycm0bTssuGE8s7ih7YGqnk3HRMSJ4BlHZdsJeWzPn6RKteCJvl1UZgDUSHvxHcwbQOOSJfOkf2BA7v6fH2iA8Nnbb1ORMgBn6/Zd8tprr8u555wjB+oPyC9/+UtZvHixDA0OSVl5mXz4vA9L/cEGqdm/X72OcnOy5YEHH9T5dtHFF8vvf/c7qa9v0AVvzZo1snLFal2Q1DnYCeF0EbT/Nv8Zm06TgeTk+TGROR7vLWU+0oFNzsdN/J7g343/W9UDgYBG2jgPH88Ax95E1j8AMZV0gB2eN67Ic1lrrPh0U5NxusUILlmbKppDgbV6pIw/S1MmbHoaKYvj9Um8y6SqclKNhmfyQXsU9ChVlbC2h7/C9l5TXZnHo4wpY4+Dtd+6A093rbAie6sbZH5Fke43sWBDrGiY9YM1H0ZmqgDRvo45y9ykWIYgnvUGtib44DWksHi25U56bfwaj0wJ/sCoSG2XXzqHx8lZXdMc89/gnlUEDYbcCxoPTkAyNk+dC4TFMSDJYYIcEAhTPeLxK7ADFK8vT5LMpOnlMdPtyRraIJgf9cveNo90Dfr0365Ht3QEQFekpxbkxGsztenExUSJLNzt7b2OFmaiiR0niQ8BVDAPHBQKNWdmB66rXqXrbeUKiJZ+I1p9k5KkaNv0mKFfhb0Uo66nkgoDJ7QSNrWCKI3eT+Q5YUkmbwzhApRIX28jciYf58PALSnJVwR+pFmJcK6B+4p/EROU8uzZNuFwPjvU15KH3rOnQXJy0vU5zjUKDfV7eZ1NW+zZU69pT1jBmQ7Ta6xRXzuVD4kxnBpR0MS4RjMGwxiKfTzPAl8VhHRFhRPt+9FFEdn29A5qiojUJ5+rOevsDE09WeEyoA1RPhqG4dEhtQMYBzjZ2sDwT888J7/61a/k1ls/LT09PfKLe34hZaWlsmbNWvVEWrpsmfoY3X///XLWWWfJunXr5Lvf/a5ULVqkRo6PPfaYJCYlSs3+Gn39Z277jJy4YV1ITtUhPZ8Je14wDxTSuye+yPks0oKASLQZdp2J4NOOmbcQQFE5Nzo6qtWK3KWqKmNUOZcNHRzx7kGPdAzRjiFOkmBwHBACq2IBztjPnCoZ3UNUVCra9y4/JSArixMlFff7SQcMDoEVYu/pWFPmEtdIEQDrEv82YMEjCxeW6viGHbeiZ35nvKJM5Q1AdlGlcRGOdv2LMlGDwxrAsH4tXWKKSKa7FrtfEXgA7iory6ZcP+w1DAwOSXV1o7KiMLnseTAZsEOxPizbgi7nYB+dw6nCdYTCiHod6Yo9V85H17cgIMPveC5WbK7iY9UAmqAHMGy8dtB4GmZXAYrfrxkkhOrJCRNbPswEbHgew56AMjb72jzSNiCSm+qWhXnx4vr95o4AuTHMmpYXxklO8tRI0Qw4j9TUNurmDWsyefPmwlhA0FSsWb3oMGopuATXqq9ZuLl40C8gh5LByQNSWzU4Tsb0b7EHm4JS8s2deoOIlGF4jMAyHCIt8mED6oadAmxxLsZoyAjbjtQ5RHL2TB5yxkQTUKII+44GGOP+EVmTn2YS5+VmHjGgZRceGCRYRXLjMx2MN3LtsJLBZYk2SoNRQXyPCJ7PswtwKM+H+YV5HymUhQuMcN8upGgSVAicmKggHsodUbApF6fEdmLlgWVRPX6P3H/fL/V9n7v9M8qMuuLi5fEnnpIHH3xIbr/9di3vf+DBB+SjF14o69evV+Czr7pavvGNb8jPf/5z6ejokHPPOVceffSPcvXHr5H169bJK6+8LK0tLdLR1SXPP/ecfOlLX5Jzzj7TEaSHcrVH/jXWyTgWVVQ2erSpQ22sO9boM0rXyucFMXk2pY/dP6J30px4qzDuCCwjFdayCT2/f0j8kqCScwTpRmBqtiFTS2P+thsTf2t2yulKjc4C/yuady7IPbwBIy0MCAIAIKz7050raxQsFXo1jD9hh5gH/EwrflOT9Sxs+bpW8PhY14ZVmG/t+qP0BHSfwhaFOco5ADjYc6YqEgj+TgJI9gfYG9YNWLeZng9jFeBEsMTex3exl7BGWydk5nysKnNtVXVdd0BdrmnHwKGeODq2jWkOTJ4dGeNp5vExokFXUPrZPivmBykwvgfsgRDZDKaAMna5yS4pyKDowTxb/vBdhRnxWuWtFV1OWTqNYg/1+uRQj1fXS0CVGggG/ApytIoqWUvD3VKSTmnX1MOBh4TTbFJygqrTp4r2GWCI+BhgaCrmEklMHCBeLRfDEp2oNfgwaSGYiE6pr2+R4qI8KSszbedjuWFb1oacMt4GiYlxUlZWqCXEwRRutCbXXD/HLL5mSeLfUMT0L4KJKC0tOGL53qmuwzaSrG9o1ucbbpVSJPfGRgyAq717G1Q0axX8032emnX1DqqQFxEk0SGVSYx78uqwK1RIILwPN3/OZ7S2dktvH01GjZU5izlsDKwm7BaVF6EeUL8HDjbJz3/+M4lzx8lnPnOb5OXmSEJ8gjzx1J/k4YcfHgM4aHAu+ZtLFOA8+OADsmfPHvnP//wv+fVvfi0PP/SQMjppaWnyyRs/KTt37ZR777lH3nfKKZKXmyv33XefumSf+yEAzuzNVEM9/2i/LpYAB2F4R2e3dHXTHTygz64gP19djifGWcFBV7A6enIwNul3LpfxEHETNI175DA+NBXa1K5+KmzupDfoTB1pKwrWiDcO+rTRImfB35i3qaGxk2rUboTOWmL9SHheaHbUvdaNTb+pqtpQniSpiRPd8Nm4YY6x1YeNUXfnMGgWW5UIC8Qp0VqFtZ4/pOtY+6m8CeczZxpvFrjCIpF9YK4yz5mXoQBJNKNo9xCDA4bCLTZhf+vq6pX6gy1aBMD5EEizTobCDkc6l1r7/LKH6ioXLTdFECNjHMsQxAos3lbVObo3fH1MxyqTzjRZRccrB7Az5qVk050ux4qAzzRrh2oJ1e/G9LHCcNIAHJHyrAQpzoyXogy3jskRX0C2N41KS19AkhLdUpweJ8Menwx5AvqH37verukOVGSZruAgs+l4DyYSG/m6tYundOZlAYG50fyiYyUerQHGA54O4BjgZ/pRwDARoTEASVmhf7Ei5kgf8lTvs5E/wtC29m6NmlB7k447FsEN94MIj0WHRRF6lUmHlwZR/bGgX2JjAKSSd2eMxfrgnkAF4wDMgsumEIrIWvP7+xo0zcHiRjqW6qrEpHhNy1pzsXDHPlEhcwf2hioMnhfiRTwfSImRugvvM13S2Nwq3//+96W5uVlOOfVUycrKksrKSmmob5A//OEPYwAHV2p6jK1euUpeeuVlWb16tdz+mc9I9f798u1vf1taWlrki1/6kpx26qnyDgXxXwAAIABJREFU5FNPyW9/8xs5++yzlf15/vnn5ctf/vJfNcDp7umV+x98WJ3AMbrMyMiQc887T845+yyN8i1lP3FMG3relvFPHu/6HoctGfH45KGHHlIH8SWLF0nA53MajpqUDIarzGk2XcYQLDb6v/DGixNEi0hTn6jYmMgdwaZGxfQWclga/g2IYbMI3i+CBcekBLGYYG8hVYAnij0s40lQwME6hDVFqAfgaowt0+10XJBF12pYjqn0oaF+/uTXwSRpo9TGNtU5wXiH47ZOoQHBD35okQTdNh1EsQ4gi72ONSczM9UxR42s3yHZEq2Oc7xvCNaCqyJH/G5ttEq5d+egX/2RqK62wuFgPQ4pJZpxA4AGRjF/DAbpU995i39s00+eorYCUcBk3JD5v7KD6htkihmKM/kulzT1+lXXw5qrrCHCZX9AEp3siYLvzu7eAN43tk36dIMA8IK4+MQNy6ZMTRk31QMaOTC4wo1gZxp8swEc+15bskfFFRs4dD7aEsSzoSDtUCYACBMqmKiJGwiwSUtLjhldGMo5Tfca3cQHhrQMMdh0CkBDiWaq42w8l++I5ntr60zbD7yOYnWwWED/AqQYJyyGPMPZaGN7PiwwAJzy8gIZGhyR3r5BvZek1/ByiGRT4bP37G1QZ1NEyYwvaGlMrWAFESeGzYa6XNLTNyDPPPOcNlTlvJKTk1VMnJWVKe+++66cc845quF4+eVXJD0tXbvAZ2dnyQc/+EFZsKBCurp6tApr27btctdd/yjzK8rlUHOLPPb44+L1eJTZaaivlw984AOyfEmVbrrH6hFLBqezq1vuuW+jvPXmW3L99ddro9qysjK9Fe+++460NDfL8MiI+g7Nnz9f26GsXLFCNpywXhoaD8mmTZtk1cpVsmfPbklLz5DmpkPS3dOj97WwoFDeeOtN2Xj//SroPunkk+XcD51l0oFOVRlpftYjUjiIavFb4m/SJzom3W4DsiYJQqd7VuguarsCauVvUwlsNgAcIme7dU2uqNGNDzdbUlXarDEgLr9XTp5ntDjBbBaBFno2GFsbZEVj7KABZb4A9mzroLl8rkmhj2hwT9UajHe4exvPBvkCAIcgOFLxhGXhGctkVABcls1BewXDG/I64fhhvfra6xr05uXlyrKlSxTM2iB9cNQnm7Zul9yCEumUXAXjSoI4KSaTXkKX5ZJUt1c6D+yQJSvWSMtQnHgdzQ3jB7BjW3xM9SwUsAaVlTtSHQU6Cnqchp8qcfEbZ34O9jH8dUhZGcd+kzy1lgb6OcP93bNDLRGNELZu3y/r1lQpYAheyAE37R3dOghWrarU8rdoHgCcbdv3a0PBySmqqb6H8yHSxpiNf1dVlZsu0XPQxVj9EBscExNalQF/LJZ/c08Y+INDIwpKocqLizDOcjQbDtMU6WYczWdrP4vzRWdFdIRvRRiMdVinw3Okek/ZkoU0LTR6hVDvBeAIJ1l0V7S0oIqPsRVuZGYEkVQP6NTW8c3ixGaVnJIoxYW5KiCeix2/tUjvHxxSTQgtNSg9ZxlgcYAdYqHUUnMW8qFhjaT5OzcvW5qbmuT7d98tJSUlctMnb1RmAPH00MiolpKz0AP4oc2xZucZHqtHrAHOvfc9IO9uelcuueQSvV/Lli6X119/TTZuvF/O/tCH5LXXXtP2JQi7v/e9/9Y+b7fccosyadu2bpVP3nST9ndraWlVcNTUdEgyMjLl+huulxdffFH+/OKLsmz5cjn1lFPkY5ddqt2bg6NtnsvevfWSl5+p6zMCWITo8yqKdGyiYzEGk7N7y/AY2wfpOA2L41K7fvNkYXOMsgKwY3sT2QonxhSvQ3Bso3DYp/IstywrjJck0JFzsKkCRpAdAMZCnX+zjS/0Z1TjwpyRSYg0sLVZAao8SR1zD7mX4YIbzpdzogfaimULotbTThmN0VF1Qm5sbFeGFxYavV0oa6cFKZ/7/BckPz9fiw1uvfVWDYD6+wfGpAx//OOjsqhqsZTNr5S0jCx9rn4/HnVuSUpOlr6+Hk17E/A0NdTJ4qXLteKK9XGUMZeaKQ09pDqNMST6xQmsn5rVjFfmWXaIMeT8Sh8515QYN24oiEcTrwVkA7oYs1wTrCPAy7YWCRngUMlBjw86PeM/Yxd0BgL0OpUo5BhZBMNd7GcbtCzCqOmh70MBOHaDB32Dnkl9QPsDkGYThE13LgAbaEE0N+Q+1WjrCAmZZ7s/U6NiY2ymIuLCHH0uRHKRRg+RnEM472EDgsVgAaFkPeRIJJwvcfxYMDaEtQGchLuwGgOvDs2j49ERDjgKBnNEhR3tOJuaMu/UlES1S8ih+V486aiJ5ZdhXubYy5mfLNLo0xivzF02FATQLAqUpXZ19kl3b7+KPolQ0Xts37lX7rn3HklLTZWbbvqUzK8o1fdD1cPmsjFRSWWo5GN1VI3ftVgDnHt+uVH+/OcXNdWXm5srV139cXnrzTflySefkP/zv78lv/ntb+TQoUb5+j/8gzz26GOya9dO+fjHr1Gwc+KJJ2lblH/5l3+RwsIiufbaa2Xbtm2qh7ryyqtU//STn/xYbrvtNvnA6e/HcOYwtoznzBoFaFCR6ohH1ypE+8wlyviJcmF1YDdmG7ekJQ50+aWpP6A6HG20qR40JnXGM0evaRuE2ojapjvQaxiJstkQVxXFS3n2eA8305fpkKSmmQ7Qc+3ubp8059jd0+dYX5RFXJVpJRewJMxLNekMIxAKnq/qAN7Tr70JqxaVRayPmrwGWB2U7TKPgBkmOZS1k+dEyunWT98mCxculK6ubvnUpz6lPQrffvttqd63T2799K3y7LPPSntHh3R1dcmHzv6QFh3U1tbJ+9//fikvL5fnn39OGclzzz1X3nrrTfmbSy6RF194UQFTe0e7XH7VtZI+b7V0Dow3m7X7ZnAlFiyNBcg8Q5uCpEJQe1z5XJLgNp8B8PGLYQRV2O5ymGNllmB1zIu4vpABDgs7QIFSS9u3hw7HSvV396mwsqK8SCPAaK53Vu8CuKIMMhTH2eCBwERiM+E8Qbv0PGIQTGWgdvgAMlE2wlL0EAx0vp+oOtLIINKNKpL3kbNFvU+KCudQQ9keWTO9cM4bcTr3mciT1GIk0dJs38fkoZSf6IcNPVyGxI5H7mMk2iUYD1ONeEiBhla8YGaZQJnpeO+a2a4jnN+zwBKgICxn/lJmbulu7jXngWCSlCXnQKppcNijCxtAzu93qyCUcyRsiot3qzgUNuB4OWINcGBwNm/eJJ//whekrBSPk1zZuWu3/OAHP1D6H/bmzDPPkgs+cr7UNxyU//7v/5Lyigp55eWX5TbK7E88Uf7pn/5JKirK5YorrpS9e/fKPff8Qi677GOSnZ0tP/7xj+X22z8jp592igKGqRyk7TUyvlmDqeYzrr6DqlPBiRrm2VRNzrwRsnEMeUS2NPtkYBQdBhuMEYyaChrzz2AgPl7IYOqtCNqJrtH+Jbl9UpEdL5X5CSal4PdrVRGiYP5NAFZSmj89iKC8GKZRu7JTKeM29v+T0qLML5y2WfNnW0MA8rQDwDoBRkIrc3BU1jQSmsAu/X9xUa4kJCYad323WzUe4aRj0YXg3tve3ilZWRmSlZ7q3De3DI961E08I4N+TOGZ6Nm5R4bjQH2TMr6hVsMagCPyuc9/XtatWy8tLc06BluaW6S+oUFqa2vli1/8orzzzjuyYMEC2b17t6avjeN0gpx++umyafO7sn9fteyr3ifvf//pUltbowDnlVdekdWrVsnWLdtl6cpVUrzsZGkfMJqa4LYOqrFxKrFUs+VcEOdmwQtjSjst+APKAGqq1Gd0OTZax4nA6wBwKrJUJ+SYE4YMcNgYxtM+Xo0QADZQgVbBPhtoCA/42KjQqKi56GVL5+uGEO6hFLzXq7lpTO2IkvNzTduH6VToPEjAEeIwBjqLAtGQ6ZB97Ees9h6RUqG0mWuBwYoFaAj3eUz3eht5UjmEmM/oYowD6FT2AZF8r60gI3qEhbO9YiL5rFDeoxPUGUuMQ4AG4koW9ILC7Dlb7IdyDsHRLfNAF/ahUZ1TKalJyhhNBuwqQNTyX0pjPXreMDeI6nkusF/vARxzZ7u6e+SXGx+UTe++K9dc8wkpLi6S4uJiqampke9973ty6mmnyfx582XevApZXLVYvD6v/PK+++TZZ56RwsJCrUIrKiySf7zrHxUIXXLJZbJ9+zbZtXuX3Pypm/U7/uM//l0++tGPyqmnnCqVC+eL30/J0uEpQbtOU7WDrMC4wWaqoBk2G4CTkpqsnk9aTjvDQaqhoScg9d1+GfaZ1IL6oJgEhlMgM24rYsW/ZuMxugi1/ff7FOSQYjhjUbIKjm30DjsP84RQGi1OPqaYAOkJh0u9ddh40YNx/6oqq2TV6hWSyNow9lpTbYbPDhWOsFWaTQjSIQf/G+D3yG9+K01NTZo6JKV4sOGgXHzRxbpeEtjyGQTv9QebZfPmd/V5nXrK+8z3BjHiY48iuC7aOS9abDz34p/l1VdfleuuvU6qKuePAZz6g4dUQI6B5uJFC7VC6fATnnmWc64w9WhBWdNCEWwz9wEOf3/HnbJ06VLp7OyUlatWarp0wYKFsnnzZrnhxhtk29ZtsnjJEtm9a5dq+AB52Tm5qgd7cOP9UlCQL9u3b5eTTjpZ6upq5SMXXKgM0IYTTpCtW7ZJ6bz5krNwnaY87WFT2ZP7WdlnYxhC82rGkDI4mE6a9vXK2lAlBQjSqm/6Z1Htp1VcBijZcqmQAU7wyYGiibRpgHnmGetDtj0Ph8qe/FqjqGajmxu4ICUAVUgkS+sHrX6a9LlK6/cZ1obfEQmwqM/1u8PZjKL5WibAlm3VsnL5wpAqhaL53eF+lvV+4d6z+CFa1/4u6FyiyD5R2YCWau3qRZKaijna3MZV8HUGa1GYK4ACRO822iXKosrlWGbTpnpuhhHsld7efpk37z2AY+8Rpf1/ePQJNT0cHBqS5KQkueDCC3WTvecXv1AgwZjIy8uXG2+4UVavXiEvvfyqfP/735MLLrhQPn71lYgT5K677pKR0VFlE3p7e+Sii/9Gzjv3XAWY//pv39FqtmXLlsnffeUr8DEzap74PiJ7q5NiAwTEAibSUpN1/M0GcNi0SU9VdwbU+I+0ExtKqFOFjQjCBZ0E54NT/toSukFP1GEEp9dIBWH1EbzMI27duWev3H33/6jRX0F+geTm5siVV14pxUVFOneHh4dVf6J+Uu3dkpWd5fhQGZYJBoD7Ggj4xOWKk+HRUenp7pF77r1X2tpa5Qtf+IL09uJv0y0F+cXS54AbKnHpP3f/xgflpZde0g0dQFpRRrCYNMY6EDiwP/DMjTea0TwBNmBoHn/iSXnqqSflC1/8oiyuouebCSpa2zpUZL527VrJz8+TOJdb38s9UZNCBZIzi/cBdWiuSKFph3nN0cx8aCrRFSd/fullXWdhCQEtMIdUXaZnpCvw6erulaSUNOnp7jbeXAERd1yipGZmS197oxysr5O83DzJyc2V/v5+KSuvkJa2Dq3Y7O3plqTUTOkIZCiDw8HYCa6+mu08DcgxjTthZtgC1LHYiwbMVPhxME5hclQDpsyhGathAxw+DCZn+84aXexOP22NIsfoHxM3nDnimrHTIyKl2gBdAv4npJ0Qj8HmMFGgODs6EW61qXMy9L3tzBz9azwynwjA2by1WvtNkYo4lg/jTwPrQQ8zrAf6VD9CZR6i7mgdRFUAXViJ5cvC78OlzpxOaYBlAe2m0traqTl3FjiqJ6iyIn1rGE7HLCvKqdxo3ZeZPuc9gDP13dHUCb2bRke1j45GlKMe+dGPfyTpaWmaZiJC3rhxo3oNnXHGGbpZPvTQg/LP3/7/ZdGiBSrsvuub39S01VVXXqm6G1JMKph0u2XQKQ9m00tFP6WeQzOLui1LQjC3Z+8BNWi1jW1DrfhjiDf3B6Smyy8jXsO8xMeF5i5tXXHZaLQX2KhXitMCsjAvQbJTJkoZlFkdGFJvLtjB4KCDFNLTz76g7UJoL8L9y85C/+aWhoNNcu+990h9/QFNNd30yZtUKEsD2S2bt8iXvvxlyc7KlM/cfrtccsmlcv75H5YnnnhCHn/iCX1W3E+Yic997vPy7LPPSH19vVx5xcclMSFJ9TLxCQnS2NSi4BOrBRgOQOlZZ54h+2trNQW5YcMG2bxps5xyyqly8sknyY9//BNpbDyoVXOfuPZaWb5sudop/Pa3v5GCggLVuSxatEi++c1/0hTQ3Xd/X6697jpZsXyFPPrYo/LaK68oUF69arUK0dPTkmZkZawukHsIOAyVpVdvm5ERXcc09ZaYqACStRcxMEUUgx6R6g6f9Az7lUVR1iTerQ1Wc1MCsjjbq/cdwMTz3nzIK4Net7JDABDA6Yg/Tp8/AMVWj1smMJR1i/NEW0OVlAaiTusIa1egDT0BXk6FX4KLUnGXZKe4IwM4dLDdsqVa0zX0EIpVM7NQLj6S14xP/EHVp3g8PsEhGT1Cd1efVhwg2EpPNymSaIGrSM41Gu9hwJKXZ+ATuR0Jy+9onLfVu/CMfF6/VkVE61nAFDGZd+46oMJ5mlyGEvnYNBPpWVIAvIeGkxYcUzbOeavRWkC0IgoBJfqn45UBtM/SAhxK2PH8Ccd4MBrjYS6fEUsNjmmTMdHnZdjjld/89ndK369atUpFmiPDI3LmWWfJC88/L62trVK1uEqu+8Q1muqj4vFf/+3fZN78+XLVFVcYEOP4gXDdNmXIvw1DGFrFGkw09gusbT3d/VK5qFR1GuGMRZgbKqpaB4wnChoaSALNxmiPInM+Vsdiz1FLhP30szIpLY/XdJIuznBpG4eUhImu9bZdCYEBuhc7H7n2Aw2HVPTOfcMP6JRTTpGK8jI1WHz99delf6Bf9UykkD71qZuVLcEK4Y47vqoaqKuvvlquuvpqTfPhvF1VWSkLKysVaKanp6sOCuBD89mbbrpJykow/kzTjXrT5i3yrW99S7761TvVxRv/Jz53165d8p//9Z+SlZmp7AcalrLycnn2mWdlZGRY3nzzLQVPt9xyq2zdukUr6j70oQ9JSmqqPPrHP8p3v/vv0tzSLHd///vyqZtvlrVr1sqWLVukublJDjY0ypatm1X4e+rJJyrYne5QlritS+8tbuzRbLlDKqiu0ydN/U7DTcf0kWefneiTdaWJqh2yfcxerRvVyjuADQbCDFMYFX5PawYdG1r9ZH6Hfw0jKThdpfuz4wM1LkiGxTHVUvyM77Tu2coqOYaCKQlY3rgkN9Ul87JckQEc3IoPNZmOsGtWV0VNAT+XBSzS9xJpaZfohhYVsEFJVswrUnrzeEshTHcPDLPg0YUOBocqiuPlAFAAqKneweF3Yp+yuV0FVLJtion3TihpSMYIdD9/Y7Sl3Z27+7XCBP8NIk/0Q2wof2kHAKezo1fZqfcAzsxP1x0XL+2d3epBRCd2GJmiokIpKi6WLZs3S1JiksybP0/SUhJ1cce9ddfuvUrtl5YUmQ0gCgep2Ib6Fu3MjcaFQC7UCN9+PRtI/2hA3m306Wbl9SO0NWkAXFAsk6niUNu3CgsE7SLtkqQEKxpFbEv9rzEAXF5sWPPgK0Ujyd7CfCQzYNdgoveGxiZtGfLCCy9oSgfdDGDjxRdf0EoeNE95eXnKxlDR9s47AJw7xgHOVVfJaae9Xz772du1FUll5SLBxRs7hJtvvnkM4HzhC5+XhfPKFUj2DQzLL++7X1544Xm59LLLVHz75htvyA9/+ENpaDgod999twKuKy7/mGRmZkhdfYM88/TTej6kegiQb77lVjlQVyd//OMfFBjxjL/2tTvl8suvUFPIn/70JwpwVq5cqZ+9Y8cO/ezOzg5lnS748DmSnj699lR7RLb3aMCFwW00AQ4gomc4ILtavDLsd8moHxZPBCCRn+yXFUUUrpiftQ/45J2GUQm4jSkp5n88W0TWPHYLhGAAFd+ou76TutL2C2YksC5bKZPKR8ackcdBvdVWebRayrDi9NPMTHJJTopbSjKMeXHYKSoW8q3bqnWSQH3ScyoUB9gozNWYfIRlc7Rsse6QVlpRjk7pIp4hfykH11lX16RGU2xOx8vBeSOU5txJFxLZRQt42nYbaHH6+4Zk9erKWctnEdtSzs4YmchcjisZI6muOh6eh03fYhtPN+T3GJyZnxppTNIgrJlQ/mjIoPPxDDGVQOP96gxb6dWxHQ2toT0zUqTbttcoWMAPDDYxkvnDBrWnzSddw6aKhWjaaiJs0cXEChkTlcPiGINAv1N5RUUMMgGPvG9ekmQmx+nGZw/WYRziCSJo96P9ptxx0ts/oMFESkqq/Pa3v5WXXvqzXHvtdbLxgY1asUbX++dfeE4OHTokn/nM7aqHev2NN+TLX/qyJKcky2dvv12uvvrjcsYHzpBP33arfPXOO7XS52c//7m0t7VpKsgyOAbgVGiqcX/NAfn2P/+z9Pf3qV8MWp+2tjZlibJzcjQ9dv7558v5552jQvz/+cEPNQV1wQUXyKZ3N8mevXvkpk99Supq6+R3v/utApzMzEy5886vyic/eZMkJSfJT378Y7n55luU5fv1rx+RSy/9mKQkp8ivHnlIzj//I3Lh+efOAnD8GgCiLyWVH815aQ342gdEDvX5pLlfJE78sigvTiqy3BMac/OsXz3g1S70qoNB6uu4XTs2k7atpvG4UT2OAbjBY8eyOdZTyfH1G2MOQVP29T4xvanA1ZxXSYZo03DbFDQsgGMFoDi5kuo4eLBNB+HxDHDGohQ1TvKou21re5eal0H3kab6S9mwKE0G+R5PAIfnYxtR0lhww/qlUfdZokkmhojk3NHLzLQBWCdjXnu8pWbnCqKIrFhIOzp7FeBFcyGd67nN9v7Ypqhm+/aj93vKpffsrhePzycZ6Smqb4kkRc0mQyVMTRe+OETNRNz0nRrvM6XxtS0nwibf2c7wI9G0hNMkEcaH88lLEVlemKC9qoLXYUDOu5v3OgUAyQIb9ueXXpW33nlbdSK4Z6Oduf6GG5RJATAuX75CnaDj4uLlc5/7nP77wQcflMpFixRI4kl01VVXy0c+8hH5+te/pmkpDBXpu0Z7jU9/+jYFOGhwPvfZ22VeeakCq9/94Y/y6KOPykUXXSSLF1cpG/fII7/Wsu6TTn6f/OH3v5PzzvuwvP+0U7Vp8AMPbJS6A3Wqu6E6q6+vV1NeeMf86lcPa7qSkvN33n5H/vt7/y0H6g7ID37wP3LjjZ+U7u4urahas2atVopxnfjLfPjcs9WParrD+uwADKmUjQV7zPNv7PXL3g7jJrym2C3FGRN91dDBbGnySd+oYXpcaicwXv5tgbDVrNneZuP9Lw1DowJoxxV7VMGxAUqcg443TYkZ3RujLDmBsRWQ3BTRnpopTjm5flaoTsa8GIoaCpHyOWh4ynmPJ4BjXWNnMlwFGUL1IUCF9lu2bL6WVtrOzUdvqZr7Nx+vAIcrZ9yhxVm1sjLqAIe+T4xlSiypqptJiwPA2VfdoB46f40AR9ugdPTIwgVocI4fhvOvFeCYPkp9snNXrW4cpaV5yr7NZvQ3ebUxGguRXW1+6R0xlS38n81ptmyaFRvD1Chb4+h2ACbryxKkIH286oeNi1Ylu3bXacNMNWZ1x0l1TZ386U9/kgP1ByQ/L1/OP/8CWbKkSnbu2iVPPfmkbognnXiSdHS0KyjAqwU2pLauTlavWqNVaaSA1q9fpyaKTz31lKSkpMiiykp17j3n3HNk06bNqvE5/8PnSUFejrJtv//Do9La3i6XXXKJup7D0rz2xlty8GCDzJ+/UPbt2ytr1q6VlOQMBZB9/b3y2GOPqcB4w4YTZf/+ajn77LOkvb1dNTs8g/37a2TliuXy8WuukerqannyySflzDPPlIzMTL0W0lknbDhRfD6vgrC1q1bMONeMV9uANDZ1SOWCkpgRDu0DftnR6pNBj0vWlZAGmuipxnPuGgrI7vaADHmNGBiFjWPWLglxpis4wMSCGphBHLFBw8H7srFbcmlqSx2MHYdsZWo0NWoqq1ISYGxgRY1jNqnT4JRnWAAHZE37A7QH2P/jmnm8ABwmDkK+kWFTgjfTwa+h49UG+1C7ilApXywsyJk7yjiKn3A8Axwoa8TgOOhG2ykbUTltRtDgBIsbp3pUf/UAp7tP2tu6tc3FewDnKE7mML4akNPahh6oVYNUjFqJ9GcrE5/qK/Z3+qWxD+2EscVnM1EDwCn6XNl11niumNSWbmaOQHrE45f1pXFSmD6+UbJZU+F64ECLLFlcMc5GaGNIyrytDw/KVdus1GxpfN+Y1ltfOP65xsofZOU3tcZj26BpaYrYlbJ6vNIw8svLxQw2wXynfrj5Pu1z5DY7MlVfAH7VNcWbRsuwTRN3F+fe8C3mJMbPlW1az9H4vpj7Fbw9m8SO9h2b4eCeYZJKJ3mY5VhlVBAcb2/1S1u/YXBgS4KLPgAyfcMB2dnqkz6Pc9/EgBkLctGWpSe5JTPFbXpUkcqKcwl9r4ZHUXSZaihSlzTUHPK5pXfIq+zN4KjfacZpeqRRpZWSYATFpeki6UlxuC+N3SkdD+EwOMEtE5KSE7V30JpVx4cGh0EAIIOdCUWEZfUZgDpKihm8dL3F8M92jA5jjTkmXno8A5zGQ21qT0BqJJKFeaYHgGnlgfpmHRdluKkeZjQ2/u73AE6faiRop/EewDkmpvWsJ2GrETs6exQ4sGuS6g2lanDyh/eNBGRnW0Bdjk1UzSZsTNfwJLFCUTX5Q3vklLmznqrQlHSDajOMO+3aYvcEgENgCWjAgoSqyfE06KTW5QZ1jAGGCecZ9LsJvnuT3jPxd+Z8aW+DIWJBXpbqMDHzcxDJ+FeQQvEHdM3g3tp+Xw7Km/V5BO3Ah7dkn/xue84zAhzadIzI3n0HZcni8pgxy4CM7lG3vNO+R84iAAAgAElEQVTgkdIMkSX5MCbjgIzfN3SNqm+SV+LHDHFh7QAzNGGlcq4y1y2vPPOorN/wPsnJyZI3Xn1JFq06UVyJGabSyh0ngeEe2frGn+UjH71YOrv7JOByS6cnWX+P9ssrcVo5lZXok87GGtm1Y4tccvFHJT3VWNawz6ujdygAx/p79PYNSF1ds/qGMEC376g5bkTGTJwdO+skNTVJ/SBCPXh85DhtXyfYnIKCnLEqq3DKLUP9zli9DoCDDTkmbcfbQWkyYuCFC0olPSPFaQkSnUoTQCy+RzxjAJTxRJq6pYVqcKobpOqvNEWFLxEA5z0G5/iaQWqONjSsDDztW95/2hrt0xTu+gULU9/tkwM9picVYlJoFSpjOGxEP8ZGEEU7lVVE3finkKrgPbwG47/8VPzH/PqHFBBAjJJzfK/Crfia61PhnAA46PJgkFgbYMA4DyP+tngnoFWppK0IeqNpFBruNdhCjO3ba2TpknmqG42WncbkcwGkbmr0aoZjbWmCpCWZdRKGZmDUL6/WDknAnaAmgppKUsNrw15xj9ITAzI/S+S73/qGXHf9J6WkuEh+8qMfyIUf/RsZ9XrE7YqTxOQkSUtLlb27dsgJ60+QPz39J3X6Xrlug7S3tkhvT5+UVpRLUkK81NfVSktzk1Tv3ye33PRJyc3J0vNBcgDrPyPAsc28eMjQXww88rc0GRwd8RxnAMcv1fsP6qRmkwz3gAECFdbUNYln1KtiPez2gwd9uJ95pF+vACeerrjHH8Bh8QPksKjAsjAGp2uzEe59NSZjLP4NCm4YH0SO46nMcetwFuDde+u1p1k0uyCHe85H4/UqZuymkaEBOLEQM8bquv5aNTjB91P9sPYfkrr6Ztmwfolk52RE5A5O2fDmJp/xIdGWDCYNMe6JY7xKtM+QVrw4JcEKiDCAM54oGHmuKY6TrATTM4/9BRaFuVdWWjChTDxW42Kqz2Wd2bWrTvWXNNvkvrndceoATR82W7pMLy1c1vPzcMOPTrAV6XUyNyEcsAGhiCRaa+Pk86Hku6HLIw2tA7K6IlWy0/BrEm2VsL/Do609XO54HRdWVBPQcWD0Mvwpz/DL/73rTrnhxpuktKRYfnj3/8iatWvk+eeflQ+c/gF566235OwPnSMvvPCcXHfd9fL73/9eG4LS6uSFF15U12VSigjOW5qbtUFtT2+P3HbLzWMAh+fnmypFpb0fcONEh0JX2uFR2bOvQRmLqkXlChDUWXNw5LgDOHjd0BMFgWi4A1LL5ZyeVtCngAUiDHq6QNWHGwlFOpDn8r7jGeDYcv7+gUFpaDBsC3oZDBkjiUQn30cWCHLqdK1fvtz0PCN1xcRksWDR1a7MKrTvVrAb7ZLMuTzbI/FeU63RJy0tXepJ9B7AORJ3PXrfwRwiqqUKjvUdJj6SZ4jxH9VUVFVZjxPjQzLO4Eze7m2mxfqhEN17fH6J8w1JykCL5GfSH2t8Lhu/q/HAInp3YfZPolwf/yCc7hcvrtDCA6wqhgaHTYm7wzZRek+Qe6yYwRJ8EQCyTtm+g9Hel1gPeeZ799brGpibky4H2wbElV0knvhUGfEZLRK6GqqfeN5gHdoowColx7ukIkvk/3ztK3LNNR/X0vtfPUx12Wp59dVX5M4775R//c53ZMOGk+TNt15XA0ZE2CeccIIKxV966WUpLimWiooKNdGkbQeu0ICiWz41zuDs2VOv5pKuQ/X1gcQkel6IdlYllwdDwUKunbiHRiQz07SLp7zQAgMi3uMpRUUERyUOJmWLKsvVlC3SQ5tw9vRrE0t1By7KVYFqrFBzpOc5+X3HM8DhWphcdPFFEzU0OKLVPByIv1ls5nL/DYD1K1OJcR+fh+iQ3kCMe4zSiOBgePw+OpI3ytKl8/Rnfy3HewDn+H7SABwYCet8u2TJPK0QDfeAuaE31f5Os4GpgFRLdmfvM0SaitfjU2IqVockYbhXTl+RLylJ8VEvIAj32ng9AT4BVHV1o6Z8WAusJtM2GWW9UF+joLRVJN8VzffAfrF/07gU7RCAMVLfo9nOCw88U/jhlYxs+k1lSvuwaUBKM1XGgukebj7JmvwhMi7PipM/P/FrGRzo1bL+ouISrYx77dVX5PbPflbL5tesXitbtm6Ra6+9Vl54/jltg7Js+QrZvGmT5OTkKJvT3dMjO7Zvl6KiIhkYHJArL79M0lNNKyKsbNQw8M3X3wkMD40ocIHyychM1UUbAEMDLyK1wsKcwwbe8QhwYF7a26HXTQpiLujWljOSr21p6ZRFi0rVKTTYvGu2QXKkf3+8A5zg+8X9ZwA3NXdqc73ikly1oLcmabbnU7jPmAmL1wvjmy7CgCaADvR5T++goqz8/CztME8FITn4v5ZD04S9/XrPF73H4Bx3j50gr6GhVVnszs4eWblioWkpEubBngXIqesWaen3j1no09aADS3JaQauVSyTqqtsNZWaBDosDiaAa0viJT0Jh1tjw380D9YAKs4IXtHXHGkd0FyunXvO80VTCOOEUJs2D+FmLEI5BxtwBsQtjT1+2drsk5REQJ/xp5mgA9L+UQFJiHOr71FBkleGe9uVEcstLBXv6KiMDA9IYXGptOIAnRAveDgBXvp6uqS/r1cKistkoKdDRgb71bGazAmmipwHzyg3m07qhjtEawaj5erv7ggY+t8/Vp3Cv7du36+Lt0nnTCwH4wOON4DD4tzc0qHeNqTaEBuHu/lNfuh2k0V8jYI9NztDmS7YnGPx+EsCONxfG1VBlQI08YJg0BNxoY/hD31+wjl4pjYdFtwHxf6cyAX6GoCTn5cpy5bOj2r7iHDO9Ui/9j2Ac6TveHS/D2aCFAZMNul1dC6Rbt7Wl4RGjM19lPeaCiptyKilvuM2/MqsOsXhbGiYBAJuTD+igLo9F6fTDsIr83IS1RcHQ7ejdbAxUoFDOT3Gn9Gu2oz1dY0Hf+x33co00+E+FiDHXgv+NzVdIl2DVBwb+maszYJTqMOY0T5myt5RsY8UJiD5GYmSIsMKigZdqdI1MKr6LD4HRigFH5yASGpSgmQEuhUg5edmK+Ou67JW8Znxp00//QHZvGWvKem3VVTGQ8Cl9CWMBIv4kiUVkpE+9WZ9vAAcLpbydiY1uWeuE6+AUPoOhTIQdTD5/dq2gu8gpQfjlZdrer7MFUSFcg6hvuYvDeDY62bjJaXq9Xi1USqVTjwPAA69xSJdxKcCtIwn5ohW1TW0qts1BoHR9uYJ9Zkeyddxn3t7+51eQWUR6TeO5PkGf9d7ImNRHUlNTaOm1t938kqnWjByIMEm1TsckOpOvwx4YHWMoJgGm7aNgy1UCfZ3YaMjVSXandoE12x2bGop8SJ5aW4pz07QnkI2Ij+S48ZYQRxUW5DMDJzsjzKlFOHFs+8RiLEnockJxR4lwq9SRg9t1qbdjZKVnSm9kqr/Nxkq4+8DsIGdS4qH6TNsnwR8Upg4LC8+/bgCkwsvv0a6+obFFfCp/487PkHcfo9aCwBqnvzDr1Uyc+op75OM9DSJ12cz7jykDJbHqxrZmuAycWtuhxnenj0HZHFVhWRkpEyLXgE4O3bWyOpj1AfHslJer1/qG5pVFE2TyUNNbVJeXqhGhdFGtCB/PBwoUcOQrrAwV+IT4iZ02Y10AEXjfUQliYlxUlFeFI2PO2Y/w5iFAUBanIlN17Xonq7PMU+jqgixZiwXj+ieeeSfBpAnRUXquqqy/D2AE/mtPKLvVFDu85lKwf2NgiThlJOXq5HdXMuJKRvvGCJd5ZcRr7HPh6FB4mgdjjXGdixrxgI+gBB/nDYOaqfiMs040dgVpLllRXGiZCbT7yjKk3eau2/3QNuOZXFVmabwjleAYzf7nbvq1P4iKwK9VTgDlfVh69b9kpaZIX2JeTLoc4wZqagT0ZYKSwoSFPwaNyTR1NS+PbvlmWeelsbGRvm7O+6UhvoDUldbo2TEGWecIQ8//JAGrzfecKP86pFfSWtbq2RkZKpIubiwQL2VOAjAPF4kBj3S3m7IDGVw9MH6fdLW2q3MDVUpNGabid4fGATg1MrqlcdmLypQHCJUWBUqYuiyygPYv79Rqcfc3KyoAxx7k6nGIQLASGvevCL9/mNhkhiAE6/VP3/pB4Ma99bm5g6NDKJ/mFx3f9+gbNiwTJnOaAPm6J/z3D6R+aOW8Ifa3gM4c7uVR/TdVANikTEw7JUhV4r4hwfkhJXl2lpgrusSrE33kF/aBkR6RkSGfcaKHxYnzh1w+ghND1BMz6GAlo8n4oisPYcCMjTildT4gCzKj5d5OQkm7RHjg8CICkH2jZ6ePlm7drGkpXKPjsCXx+jaTBPpJq32KijIjtG3mI/lOQIuDhxsk6TsfEnLznaMEgPalyo3xSVpmEM7txOwOzTikYcffkS6u7tlaHhI1q1bJx0dHbK/er98/OprlH1/++23ZfOWTXLCCRu09QXfU1ExT02gL7rwgjFzP3SSSEUwnIRRJ+h09XS2BdiQods5EFWxIduy2OnuyLEKcIz4d0RpdMr9iovyVJMB2ODGoK6m1QQK87lO7qnujRVeEQW0tQOwOvWekrYCMB7NlNVfE8Dh2ZBKQncwS2eOiCc9UTHpXCLjCbbyEX/isf1GAE5f74A0NLbJ4kXvMTjH9tMyZ6c9pEZGpaa2SXoHRqQ/JV+yE0Xcg52yfEnFnG39cTKu6fBIXadf3HGklOLU2M8EzaSsDJtju0pPt2aqCaDjp6Pmqn7Szn7VWRRnuGRxQaJa98fy4Dt37TqglihslsuWLTDVmcdpiop7BaNRX9+iARh7UCwPLSH3euVQc4fuvytWLpLkpETn/hm368njYHDYI9/69rfVy4bO6n19fZKTnaNVUzfffLNs3LhRRkdHpKOjUyorK6W2tkb3cUrFkxIT5bJLL9XqO47Orl7B7JDiDzot6FjcvX1XoLm1SzUj6AkQaYZi4a0pql01snrlsdGqgYvW8r7+IW3KCFNRWpKv12P1EYAf0kfU6GNYGAuAEzyAbHfy+oYWRdB0YE9JST5q3cn/2gBOLCezjVhGPR559909UllZpszg0QSwsb9ew+A0HGyTxVXvAZxY3+9ofL6WhLf3SF1Dm3jdCZKQUyR+cUvaYLMUF2Rp8DWXY9QbkOp2j9T3BHSdpUpGu0E7AIc0lAg/D2jKyhr/mc3O6cvkRP+UnKsI1XHwYE0f8fh0k15XmiilWfGq44jFYbR1Xtm+o1bKywpUapCUnKB7yPGcfub5s/8A1IoK5/asQ73vVD/V1jUrOLV+WdOti929A7LxgQfkggsu0Cruxx57XMEL+auLL/qoPPPss7Jp0yYpLCxU1qa5uUlaWlpkcHBQrrziCpk/v0LHHAc9zNTNeSn2B5jwusT15mtvB+ilQX4unMUZkSUanDWrquYcBYR646Z7HZMGMAFqxMOkrCzfKdk+fDZA1xHREHHHGuCYCMp0J69vaFUnXgTO2dkZR6Xy5j2AM9eRdvj7obXxzsF/oqqqwmkhYV4Xznya65lN5bo818+c/H7btRj/CzR6kZjE/T/23gM6suwq998llXLOoRVbanXunuTJD5wwGNxmDH5jxhkbsA3rD7z1jCMwNsFjwAEw4PTHaewZY4L9wGCPsZ/tyTM90zmp1a2cc5Yqv/Xb5x6pWq1QVaoqqWf62rO6W7p1695zT/jO3t/37XjfU6TXe7GSjJmnL1zslZS8Ehnzpav8tirPJTI1IoUFprjsZg4ATse43wE4qUvpHACD7ZMAKpXyppp6T/YI33jyc1XWEPFxG5WVbloV5PilKFMU5KCgiffY4j5J46GypcAyawP3hlkcayM1qa7VYwngZGdqBCcZcxJvGINgfPJwnAcw0p6mPxj5uLkPU7iUsalpQFVAoZyi1ldQU018hkg5fjmKepTLhRjKrwaLoZBRYnFAR7nU3ie33LR7SeDjunD2QghORqQqEAUTPr9yDy60dsmNN7QkrLhXJJ3KEkq7ugZ1wqUMASZ+it5WYdCBZjHpO7CvMSkAh2fgHuloU9PIyXuksrJkyYQpkmeM1znXAU68WtJcB6My3uvAwKi+V/yjiorytbowBltp6WkaDU10iBtyHQCLscmgTxTw0LE2My9dPUPSch3gxLczJehqRLPbOofFm1OmO+SAK1Wy0l2SuzAipcV5mwY4pKi6JoIKcMKZbsy9rFlKJA3ggWKcbU1BTqdGUVjuWOdrLd6JaSAqLCMT5nwFOR6vNBaK7MgzaY70tLSwQpyxNZ4VokxOzUl396Bu8uFqktrgd339o7ouAgIjyWrEdheJ/RQ8wc7OfikqzFf/rmQddq5gXkTUU1RSJFOTU8qxysvLk4y0VG3n8MOrDtKjkpuXKwV5OeqJFH4s9S8H4PB7+o36MgWCAgag39XXV6iwR6nMPR2doY3IR1ZqDe8G8yD+hGMCAYiIxFaE8GhAY8A2rZER/AowetvIwI9Oi2cKtViSEcGxL2jJM2d6Tr+fF0HIEDM5Bk8ykPV1gBO/4U3fY3c8MjKhCr2iolwFMguLXmMw5XLpe2VsADhIlWZmAHiMW+tmXJd5CrvRgG9G/6c4IDLg3JxMJdDDo2N8RrpxiaRl7KTV2T2ku1y4CtfK8WKN4FDjqW9wXOa8xqk+pbhaN4DV7lmRYEAjFJsh0SIPpjbV6aGAqT/kHOpJ4vzdmvu5UxyA4/ycDQJH+LmmFIDh46C2saZ/bKpDCzNS6Z6VlFBQfcwAHpkUxo1RCsYYArCfPtOuYhAc0W3ZF9vXAYjUdsLB/Fo8IBkT1agoQ1iT3EgUbYhoiaBCUBblRz/6kdTs2CEve9nLVQIOJPb5fJKfXyDzc3OSX5Avly61KwAqLy+TxcUF9cbJycmRsfExnTsLC4uks7NTRkZG5Jabb9Zoz+jIqBQUFioXcm5uVjeX1dWVyv9xjQ0NhNZys7SGZ5akhkQUshI7VEwAyeslEyTYiV1Z936/IjaQGxGobAqhRWCBiS8AioI7btuf9Hu3A4SUFRWZe/tHVMbMwEqGAzLlBdLS3VL3ApeJJ2oismZ/6qA8MCb9g6PKrWKHEl7GBPBDRIX3jFx9dnZeNwTM+OSGi4rydLeokUYXzp+Rkyc1lI9ZmrqVDqtxJeOwqqpUJ3q+DwCdm5OlkzZRJWvUuVkQbaOlpORadtXoM18rx4sV4PB+jEHjvDx6rFPSyjF9S5emrBkJ+X1S5xRm3Mx7BJAc6/PLQsCkHVYetpSD+qCs0tVXm7YBTlwXgjLDgygOgKyxICRFmSEZGR7X6Cnzp5n3TWTIBoXWiuCH3xt9gtQU8yJ9ualpxxW3Trudv9Cp3LqyssQSdDfT/ut9FoBDFIXIVCxlOTZ7X8aLZ1wuXGxVNdRtt90mhw8fli996UviD/hlempKysrKZWFhQfbt2ycZGRmSm5sr83ML8tTTT8qBA/ulrq5eWltbpbe3V+686y559pmntUzDffe9UUs3zM3Nid/nk927d8vxEydkx44d8jM/c7fU7agW1/T4aAjUutrBy1fZV/eQghrSP3bnqSHIKCbmzTaU/TyLx+gY8t9xDbmhhtLCbE6Ic6PvYUcDYr/77kNXhcg2+my8fm+jOZCiLrR2q1yTnRSVYBMJGK8DnM29QSZUSLYdXQO668RbAsC/MhpjgJBTQTksDA/gIeII239+blGBbU0NVZMjs8sH3PD99H/yzWwyMCMzXh0OYTPMqh0wrxYJ1WXatzYbZleQMLcgHR0DJoJzDe1qX8wAZ3HRJxfaeuXibJYUlRRIc2maTPZ2SU1ViXIkYgyALA0mwEjraFDG5kNXRHEs58Ia+4FDDCvSmOIs88YsMHFs4ZxcBH46+AGSrrKu5bja3lKbruZvAG0WcIBIZUWR+vpA+udnpIqJZq43n8LjIPJJlIYIK8T5lQd8M1TGOJZfiweBAJRhOldtgcO+clAXFuXJp4/K4088Lgf2H5C7775b/uEf/kFuueUWJQ1XV+9Qafjo6KiCk4L8At0gUiH8da+7R9ra2pRofOrUKTly5IhMTIxLVla2tOxukS9/6cvS0FAvU1PTsnfvXjl9+pRUVlbJkSOvkaqKUnHNT4+HVusE7DjxuyAdVV5aqLtO1ZVvdjTE0Eus9JpUACEvJiscanPzsiU9bXVwttbXYFJ25lyH3HXHwbiUa4jhccwQd0oCsGCwWKH+Mg7IBXGpjr3afV0HOLG9LSZQwAnvaXp2XoqL8rTCMEVqV+aR1/sG+q26LvsDmsrCQoBNhDGeNKnKlYda4nt92j8olAjIMVWMcyUvz3xmZeTSGnwRsgVMzc4sSFZ2hlOUFKBjlC7RHtcBTrQttvXn0xcmpublmdO9EiiskoKcdCnP9Mtge7sc3Negqf3NbqoIrlBZ/NJYSLxO0U3STyF+4djnU4xTzfyUKBoyG1LbB9UNXm1txeVaLgsE4dQb4GfLZR0k4Jdb69Il0y0S8Pu1XhGEVsQlSIOJYiL35mDTuBaoJ7LA2OBzRDYQfqzGXSOFhacZ0R1sPmgrNhM2QhTLOEpmrwDsoQxjQ8K8sRXHoscjzxw9Lo8++qgcOnxIbrzhRvnqV78qd955p/T39yuowbxveBhn+GrJz8tX0ZA/4JOXvvRn5Tvf+T/i8XgU6Lz2ta+VickJ6e7qkpe97GXyX//1PSkuLtYCnFVVVXo9QM69994rB/btXi7VEP7gDApTRHJCmpt3aLh7s4Mg1oa18m+4BnQ0gNaO6lLlF0R7T8jIWy92q6Lp1lv2apogkrRWrPce6efgToyNTqm9tKkRU6r5xkjCrJF+B+ddBzjRtJZDDg8ElXfWerFHZaPYC8TL1I8+jXKDSMseqhbnZkuaA3KMgiTglE6ZUIt9+sPBg81qHx9J+QmbYmYH2ts7otEjQvpw7uj30XK/lgBOe79Qifp6BCe6/pTos+2mCf8Y+o+SeVH59Y3LhQGPVFSWim9+RiQtXQr802qHv7ulVqMXm1mo2YBSqqF1JCCzPuNSC8iAP8E9UU/IHwDrGP9aQAg/xzdHa1RpLURTKohP23ndKLEAOSIkGYj+LHp9SjTeXZGhlv8cbBq0crSD2am/NDfvUTf5lePERs/hzuHXQtQGM7+11gEyBnhdMUZx9gfkkOaHEsE8sNmoaCL7hOXpIZ3et69hy1LKRJH6Bobl5MmT2hcOHzosly5dltqaWplfmJPcvDz1v5mdhQKTJ1kZmRII8U59srOxQdo7uuTs2bOyo7pa6urrJTMrU37y4x/LHXfcqWoqUl8U5ayoKJdz585LTk623H7bbVKYn3s1wNHdnz8gzx49J02NO9S7ZTOdf7Mv0O6cJ6dnpXZHuQKccJQf6fXZUaD8IqwJJwJ9PuHZ7dJBmYgok9HR0a+7eu7PVLO+elcf6TOvPO86wIm85RgHNmqCJ0ZdXblGQOJZX8waYxGVJLJIoVbSSQAZ+j2TKlEj0kvUu+rqGpAD+5v039EcdgFRBVT3gHi8fiktLtDvY9ca6fhmwSHiCNjafR3gRPMKEn6u5WYBZvuHJqRvZFYrO+dkuGVy1isltXWSJ/MyNDjqRCJEo/NEOSx/azM3SfxlZDYol8cDMu+DN7MciaGKdCAI6BFJp4SDWvUbGTgHwMQShTUVFU4+drnEgz8OdvwhY/6XkRKUvRVpUpl/dfSezSKKKMAV/KKV9Auip2QmGNuWFrBR/wc8zc0vyMKCV0sGsGCPjU2rRw5jaLseauswM6+VxSkwjQBny46UVH3pKljyeZ22JJ3IfwHxAVL9Qefdh8Sd6tayQhnpqEIzJT0jXf+uQNTxWQIs824mpuaUp2XXS+0+IQC2U6phZfQGxvpTT5+Rw4ealUSZ7MPK95iQUT3pBF9cIJlZxp0wloOXjVszAwBUDu+FaEkkO+FYvi+Wz1jS2/j4tEbQSFnxX7zInNcBzsZvRT0xIMYNTejODeVBeVnhEol9o8lw42+48gz1efAHjPy6e1BJwaS+4IrBrSHawg4TLwhKo+zb0xBTLt1yGOAokOodHpmQOdKiZUXKZcvM3Lja8HWAE+3bTc75WkSzY0DGJ+ckmJomiynZ4s7MVEBRnhUQXzBVKoqzZLCrR6qrijUlQ2oHAA2wAKzGo1+ThppeNHWpiLrw/aihdL3RulPm74CccEIwYZzwhOkSbc0pQQ7AQVFFBIgLsD7VFLhkd3makZ2HNbMhwjOWhqSynNSFWb+Mq3lQJiZnlMcGuIlUmGIjY5Zbx3VGRiccknNVcl5yDN9iTB4ndbwjxFmLaxvDpWP4iH1LV/ITbdqeiF8QkIOAwufXTT7iJtZqs2ZTcNOlwgxVpKoyNU0DAPCkwAV79tTpPKaHBcm2mnj4HfOljz1+SvbtbUh4/YqVLaUFs3x+9aoZHByVivISXWSsfC+Gll2S1BKq40VDeqLBSDdshcR9vWewBd+IGvDikEOyw2Lh26y0+DrAWbvlracNaSOADZNgTU2FFBXmJIV7RvoUBdTFiz0KZkglwfVh58IiBCcO4yxqxFEoNgYKzdLDqwrLZ3ahAGnGAN5MkDL5u5L2V6HoXAc4scw+if2MpofmF+R064D4M/NkNpgm+RkpUuz2yPBiquRnp0l5tktmJyd1lwspHRWV9nek16GQ+uNspj+FPyGAxhNIkenFoMrHJxZDCnYMj5LfXSn/3qh1lIOmPBxTjdp45QQl3RWQQ1VpWoxzpdaFvk0NukWPV61D8B+D1E9KjN817dyh6dVY6QmMHwwB2YiisCKlZmsfbZeMAO3KGscawrOykdlO97b+GmiUojb1COihuDG8RcjHgB+ezf4JkOM4cGCnBmTCwboW21z5ZXT6J58+o2kSVErJOvheiJG8FCb8+vrKuBQ7owEI9YPscVUkbEcOFh4Bg327HoSb+/phl0/KzsYqTamttfhE8gzXAc7qrWRJuUQLATcQDsnfR5O+iaT9NzqHRcfr8dK3C7UAACAASURBVDpeOVeCDAbzhYtdWlsNgnO8FIxcV/kIA2NK/KzdUSalcHRSriYiW4BDwdo9u69zcDZ6n8n4PX0XJdDZ9hHx5lWIN5gipa4ZWRwbFJ+4JSs9VTLTUnSRQ0mTzIg1YKZnMiSDc6SoTPTG6zcgxdansm1kFVUrI0lKVlZvHMi9IY3kkPJKhT9UmipluRhpXtnSmpqZnlM6AteDa0kpIq4Fh8ZwjmJ/O9wrGw7UV1Rmt5uj7eZ6zD1Smqi6ukQ3RbECuthbKrGftHQaLSja0a8u3fjyhWd51gQ4zz/fqnVKQPzJOLT69+iUdPUMqrESHdISbTf7/fAZzl3okr276zX8TzrgcnuvHNi3PSuh2+c1DshmsOIaTSqBQcTCGy3BmmsCcBjgqHauH4bcaDxC5gwB2526tLuLloAbr/a00tqVEzDjgxQW9wVPJ14LlW0Doka0Q2fngLZDQ0O1RnTCOUcW4Fy61Ct799RfJxnH66XHcB3D3woICpWzF3pkNpQpkl8hjUUumR0ZkMrSfMnLzzGqH8caP9l9GooNIOfccEgW/CFj4BcIqVsxAB3isCEZm+KaHKpQcjo/wMHydJS4HHKpegpn5GAwIOU5Ivsr06+qTxVOtjaKrRRNZV1ZJiCGRg/7iOU8MUdz3Y7OfhXj4DezXQ7WPdLaB/bvTPpmLVltYN81fLL2dhRZpRq1s+vjmgDn5OnLUliQo2mcRB2W/EjKCHBDzs1W/47XBE5HpDIsxnq2xgjI9sTJNjl4IHrCZqLaYq3r2hc4PT2v6QT+DS/HOtVGkzs3vhE+BZDxAo/Jbo94fZ9KtRc8Mjo2pelQ2pNwMznc7bjT0SjkyIRMTc5KY2PVcq45Xg3i8BQguhPRIV2Wk52hIV/8M8x4dGl692Jbr+y9HsGJY8tHfylC9J1dQ9LZOyozfrfkV1RJVYFbZHFWstNTnMLJW2PrEf40RG1mPSLDc0jJgzLvDUoglKJpq0w3sMVEdjjM362aymxAVIml1cVNuQdAEfLztJSQ7CxOlao8wEv07RfvTxApgQRbW1sR70vHfD1bfPLWl+yNq1gl5htK4AfZqPb2DSvHCp6i3ZitCXDOX+hS3gvs60QcdueIoqmja1B9PeABwAGI1Xp7tftk58uDk4oqLy/WxQvi0vPHL8i+vY26sF0rB/lHiIGkUmDwIyePxgFZTeo6B3TBslJ7tUnfTLz2Wmk85z5tv8MDA1k+BG5TbNbsdrfrYRURRE8wHYtWSRXNc9lIDT49kK2Li/O0jRibbA6wa7hWIzi4uqo0OEJzxWjaLZnnsjs/evySnOsal5yCAtm/s0yCi7NSVV6kHmGJqkcW6zMCaCYWRbonA7IYSFGeTqoLyTiycGCMrVFlUlLGE8dEc5SHQwQoJJLhEJSz00R2l6RIfqapebXVB3MJawubx+1ysNgT1bjxhl3bem6LV3uBJcAtRLgJAmjEci0ODiF7do2JcnBU+ffIhCKu+tpKyUcSvUref7MPj5FT/8CIph6sUSEA58TJixrRgW9xrRx2cabt2DHwAhsaqtQXJZJDS1z4fCobhIdELRfkx8kOXUdyr4k4B5RP1KanZ0j5WLW1lVJakq8T03YGNzrdY9/gC8rzxy5IS0utpnATeSyVhPD5tZYMhErI/uTy2TDs39d4zaWoSMHhYg44REHDSsocxyIKAZU0CX83z258ZBgbmiaBCyKhpZ0w0lYWZlsmgAUZew27WAcDAZMasbJWIhD8zPku6/9Cn9RSGiku4TMs7iomSElRVQnA1ogLTPFA7pd/q9x5eEY6RhakPCsoWRluqaqglpIxo+N66x5hDtubIqRE2AmVZCwi874UmXDlSSgdg0GHOBwBQAEgAYbcjmoqJy0ou0pSJTdjewAcUrs8Hzyn7XKgoIJTiFhou89v8WgzpRtMzcrFS72yf69Rm64JcJBUMyEc2N8Ytx2+WWD9mmphwmQnpTeRgAiCpr9CIUE5BYM83K8AgHPq9CUlUSe7AFk8XqRZ8ETm5xfk2PGLypWyaatI25L2AWDavGVpSaEuWJF+Pl7Pkejr2JIJRK/gsEDc3r+/UcscXIvP+szRc1pLLNn+G/QXwwXrFmrSEf0EHFNA9FpoxxdaqYaphaC0jfqkKCtV6opSJW21Ik8iCuh7e4dVoBAepQQgtV3qEa/Hp8o8iLeJVtmAE1FXnR8JyIwPkz+qhhvJ+FqHTV9BTgYroqTy+gNSnZ8ie0pThaBrBPgoYdOM3XS2tfVKXn62ili2y8E6i8IOP7sXA8DhXWAhcPz4RRVBELxYE+BQ6wmtPwSleDSOkXoFFdh0dg0ouCgsypM0tzshGwgmNLwesKlmtwkBzB4AHCS3FCMknHstHizcRGOw78fzAa8W2pS0oimuuP6w187g9Wutse7eYamqLFUOCjb+kXz+WmgzG4UgrQKQm1/06A4L+fW1GrUyAKdcrQOSfbA5UY+RrkE16tq5s0o5OqRJN2thkOhneaEBnK5xn3SM+aSlPF0q8txr8lAAOMy3th5ZuEswYJ/Cw0Sz4Fom2gjOApxzQ36ZDxIZcy154qi5H5UdrvK1CUnIhTQ8RdJSQ1qs0+MPSl5aUGXi2WkmtbVVB/Mobcz8gup3K+o9rfXsqJHp91ijxGMN36o2jvR7TQX4BS2QCr+W0hRrABzROh00EOGteIAQQkc4thLaRfIcibFYpA+22nks3t09g8qxIMIRvjvhd+fOd6jRH9Gda/VgF0b6gJA7xnCTU3MKcowCbWNDRBvdAChRvgKJfkXFcj2sa7Vd7H0z8WAPgHMpES4m+WRLv+PdhkefO++U89ianaIVBlD2oad3yCl0WKzgmCjAdj1eaACnc9yni31NIRG0tVsd5+nLl/udkgxXRtvs4kwUmBQ+82S87AdWuyMLcM4CcPwpEpQUBTgcRo1ENGe5iDNkYutq7A8ZriDnkwoMBQOyp9wt1fnuq1RUyeyDbNyhQRDdrK4q2VZjAOm0euA4Xj3JbJet+C4sLxDSkGaurzecwTUBzvT0rJwivVNepJMXQMHUf7p6NNlJj05q/sP3wDgTAiZm5+ZlYnJWOR8Ud7NFyxLZCPBU2tp6pLm59qqimraEPHKyrS5FsZk2wDIcYzicSJH5Tk7MaEQH3wfAW1aEcnLeFzU9cLwkb+v3BfTzubmmGu9G0aDNPEO8P0tf1LaYnFWATjFWoh04V78QlGNHn78gVRXFWyr1t2aUhIOJAgAikWnimYWVQTLGd7T95oUGcDx+E81wr5Gasu0D14558IbDu65SB6pdRkef5OVScb500/4wG70TrSoeoChnUPpnjNsxnBqWFBYlrZ3l+N7oKuP83H4OkJOeYiuOh6QgIyQ3VKetmZ7b6H7i8XvjajypxnP0/3ipfzd7b9wXkTtcq6msnkjgutl7jdfn6c+nzlyWA2RscrNNVHl8ePAqoz++kN08zHDCPFglFxXkKTixRF3LcdE/ATI+UwKBFw2A4O/8Sfia0CcLZnaWAUmJPni5k1MzSrBCBbbSrdh6inAv5EzjWe8p0c9mr2/N6fA5uPGGFscplBCdsfznmfBkwAE50nSM1gnxetXhFrUW4A+wxIIVSUQoWc++1vcQ0cJqgDTowNCYlJUW6a4UoHctgbT12hGSLP2ZKGik7zWR74U+Q5sT0RkYHFVjTtqcsW4Ir9tDpfdCAziRvlMsMojO3nh411UfYX5nbm/euUNS3alxVa+ud3+DM0G5NB6UBT+RG5E0t0tSnTCUjSrbaI6NTmHuZ3k4aSkU6wxqsdA7G9IlfQOQF2lbxXIexHHmSvx9iH6zodrqw3JRlHtVUiD5+dcm3zDadsTyA7pG084qQ2CH/vLoj59y+O3Ll1PEjEogNUXZyExUeIVMTEwrcLHSYmvKpJWJ09wKZDiXl4yhXnoatu/Jl94ip0YODbGOKM3Ke2AhhIDl8/qVh5MM0BXty9rofAVxk7MyNGxY8uEHnBPSMsPDk+piSWomGo4EA4QIGBWosTsnjWfCnNtjsVrZNmZSNDupvr5RvU/UZeTDUea9kA7DYRvU94qj8XYB54bT5VNHZDynqBnD2GIHuR2igC9WgEPJAsoKrJwjGBNsAHHjpeZgMjcA896QdEwEZXSBSuEmcgPZeL1D1yTckEMu5eK4QiHJcofkxmq3uiJv1cE8DLifnJxZMmHdqnsJ3/ySnocSwtytXJStJColo0FceHR5pau7R06cOC7z8/NSXl4urtHBAY3gGDmjcye6YCCJNMDFlL03qSfjtBp+LJO8LPChLU2Dbg0BbHiEhW5YDh1sXnVRBnVzDnlTfAu2m2dEJP0BEIOUn2KMK3lEmiIMULvDo6ZsGFCRY4cjESngtNdgd97RaSzPGxoq1U9oO0VzSIUymAG0vE+eE+IrC+wL0eMHcM6uvKNjQNMOllQeSZ9J9DmaHvQH9D8mfTgAKBlqasokz4aMt2iifbECHDh6Vim18v3DsyR9detL9iV1AYSLs+gPyemhkFYep0gnQRj+W6978DnSWsrbCYUk2x2QG3ekbWkER1VUwaBSBdhQkRHYajDBPRHJHx2bVL80U5piC5nYiZ54uL4rRZ5+9nn54he/KKWlcGvLpaOjXVwLMxOKWF4IDbAk2bvUoxPrWnW0bFVZdjCoatQT4xo5rPqJzkuNqr17GtesEstzwo0A7C0iB23aoQtNNAfXYGfOrhzCIuFOTBktSXyr+g2TCqQydk6EJiHCJzMNGk0bxvtcwC35daKsO3dWb7v+G+7XRPiedDdEeAwDMdgjwpvsfvNiBThsgqjNg8Jn5dHfP6pWIEhqk/0+4BA93uUXN54+QZcW1MSdWKuDh6WrgiFTCoGoLHtrb1DE7TLFGPENuqUmXQqztt7NGBENm6zGxmrt61sZOWZzyrxI1oVSS8yNL+RDFcXBkHzlq1+Tn/z4J/KR+z8iRUUFcuHCxdVJxtdqY9DpKTyHvwsvNjtrdeBCB7ByV1RHiXSFjWdb2h0yRGIs9XdUlaq3xUaTE1EYCOP1tRWaaorlsLsCbPwnpmZVrYUL9FakHwBdPNOl9j7dnbJrgtxqCpG+wHcqjukfoPPkqUuaY2dS3a7PTTQHgNM/OKqTbklxgY5NA3KwJEjO+3qxApwLF7qUR7eab5LWpstIU4uIZKefieA8etkrqe4UPIvFF8QTB2fjZRVVeMbAGigS7aFsAxosfyAo5dki+6vSJRO5eCwTW4yfMTWyrOsylh3UUpxUA9Wmndh1bJ0/FH2ddD00A+T/23VuiLHpr/oYxHTW8899/gsyOjYmH/uzP9OsRW/f4AsL4DCZEhYnVFhWVrRmOkblkYte1ctDQr4WyjUYXoxHZeHIJxuQ2mcY19KNDtQuF853KrihHEash/WVIZLT0d6v6TGul6yUFUidInt4NEGkhsxqC08me4KOtQ3j9TlA3vnWTklNSVUVXbKAQrT3b0mjTLrUseruHhYUmtXVZWpnwOYiGRPwixXgnDp9WTcAqxmaEsGGgExtM0AQRVaTdRDBearLK94geSkDckg9rSQZW/xr1VVatkH9c1wUpZK5RY80l6TJrrLkqakYe5QFYF7l76w7RHCYF4ncMC+hPF4pbklW29LXKefDmkGJlRf6wbo0NDYpX/vqV6W3t0c+9clPKnDv6u6NDeBYfo1BsHS5cPLpajyd6JrYdmYlUOr1VxV6XXFRS3KkFsXOnTuWyhcYHwWXdjx4RBxaiTfgl1OnLisRErLmdj5MbaB5IaQMX4iCpBCjI+XTMABRTDAI7WRnJP8bg6OV7WJBBjsVgEZ9XUVSUiS8R1Iy/f0jGnol/Vikhn2rWxds5/cZj3ujTxDBycvLcoqnbv/o1dJiMI1gYUZTjGxG7GKQSKD8YgQ4tPfpM5c1jYlz98qDqAMpKoAOisnCAkwbo58TYunPcGnODgVkyoM03IAW6kzZ8uI6ayMddy5ufADNOkDRTf6NqzGeOG4JqidOZT5KsMjvRrliY1PaBmz+KHmjfTQQ0IugHiXKaIPC9CHSw8x7rB9paY5KUFySkZmm6VcUxdhTQK4H6EQj7oj8ztc/k/ts7xxQJSMcnBfyYVWcXT3DcvS5p+V73/svectb3iJVVdVKNl7VB2fdBnGlaPQDDgSEU+qDaAmGgPFS4Wfp7tSlzriEKJYuenX9WPMr0zPp1HMLHunq7pY9u3dL0O916rGkhrlcgvot7nE6fSCoXAwWccJyqLhSUlKlr39I8Iupr62WEJpE53MMlpMn21RptZ3stcPb3hLY5ucWTRGxHWUqRSSnHs2uVzlHE9OqipqcNuDAFk+MZUKjxRlEhL8ZxIl2gwbcaImP/lH9b+/eeq2JFMu9v1AGO30DoNd+GQfVCuWcbcVkGmt7Am4IKxNxRWKL7J0oQqKctF9sAIf+QRtTnJVob7iTe/g7YzFnkR8fm9ZUZ7IEFyii+qdD0j0dEk+AtJNI+gZlG+x9W0DkTjHVyA3ICcidjRka2YkU5CBOoPgq9icqOKmvVGUqApSA3y97djdohJHoqAXn+AaxWVb1rW6uTJo1fD6enV1QjhzRbVzTY9lIxjqu+JzOza3dOi/HSknYzPcn87OAVHh+bJgys9zy1a99Vfr7+zQmksI6uVqxzbVuUMk8/oD89d9+Rnp6e+VNb3yj3Hj4gCLgr37tQWUt33ffffIzd9/pKFgIPRLRCSq4MGgY9I0nt0Hn/H0pIqQs+hQ5d/6C/PM//7O88zfeKTnZOXLq9Gk5eOCA7kLUEArzOZRd/A/QEsKHJ6jSb+N7Qk0lw6yGeMQ13/A/X69hK0CPdoJQUM6evaQ/o1bHdjxUgjhGKYUh3aWvJnmP9L5pZ5ua6+4e0npCVIQGKMR6kCYCeCSq4jz3ZSNzSKPpZ/v21GvEKNmTRqxtlMjPMZFR7ZvJlLpuRLS2i2x8o+c2BaMNWXRwaEI9dJiUAPGkU9g9x/N4sQEcNp3UIWJDwGYGR9u1DuaZC61dCpIx/EvGAcDBD6djMiQLfrMWAFiY31du8uzG1/7cGP+JBDWt5Wyw/QEpzQrJnop0yUmPLIzDRr21tVsjXCgTp6fmtA1ysjNUYg0A2runQTfLw8PjMjo6pRtiNojrpcSZs9hsU9SYUkeJjEyu9q7o66Qmee/Xaq3FSPsg76j1Yre+k5LSYl3z2zvaVSZeXFwcLcDBbCkoH/2TP5X29nb52Z99qbz5zW+Uzs4u+ft/+AcZHBiQ97znPfKKl79cjh0/Lm1tbZpCuPGGG6S2rla6u3uku7tbXv7yl0tPT4+cO3dO7rrrTv35wMCAFBYWyujoqIaXnnzqSXndPa+Tc+fPydcffFBuvuUWeflLXyY1tTXy3HPP6ed5gJtvvlmKi4rk9JmzGkHq6+vVP2+//XbZtWuX/Mu//IsiuVf93CtloH9QTp46KVNTU9LU1CQ1O+r1XIyuttNhTfwYZJCma2vKlp0ZN0mipfMDSk6caFOeEuRDQJ4FntEAB7x2qP2BCiMRhyUTQ4bEiIyaKhgXRnOPibiv7XRNfKmIznV0DahKDhJvNNG9rX4Wmy72ekydKxYSFmfcp1HrxYvH8GIDOLaEAMRuItQbldGgGjafwWYhGQcAZwCAMxGSRTJC2JLgXKzOxgagELnVqu7Cz8NTRSHxY4URSpEMRyDE+0V4ABenttCtpOONDsjvRHB2t9Rqyp/5xlZqb7vUq9cD8GC5wX1VVJREbFYLwCH1Bz8u2QCH5zh2vFW/G9XrC/lgfbzQ2imHD+1aksOTsWEN1T4TXQTHAJw//bM/l9nZWb3A+9//ATl16qT89Kc/lRMnTsjv/M7vyCtf+Qr5xkMPK+ABsGRmZsrv//7/kscee0yefPIJ+fM//5g8+eST8vDDD8n7P/AB/fv//dGPpK6+XirKK2T37t3y4IMPynvf+175wQ9+ID/5yY9l7759cuQ1R2RX8y75xkPfEI8H+XOf7Nu3T97whl/Tnx0/dkzq6xukv69Pqqqr5P6PfEQe+NjHFGT99m//thw/cUIef/xx8Xg80tXZKe95z+9IUUGJ7GpOzqDeqKNZlRTmehi6QSquQw2WHX+jJvLIAAdC0viU+P1mcBPWjDTVkUiAQ+gRUmpX15A2G0RIwM21tHhv9L7j8XtbdJUdOBwA1G3Xahupp5FTLgQDOvoi5V2MaahRXcWK7190ACcQUGsHiLCRlBC4fLlP3GmpGilOxmFSVACcoCwEXAKpAYk4Ybxwmbi5FxPxhx1k0uPmHBRV9H8lJ4vIoscvKa6AVOW5pSo/RctA5GYAgpbBjm4e/QHxeX0aESadhFWINXvl9wAfotN4abGBIPqFmCFSzyklvQ6PK1+HTVkyAY5dQ54/1iqHDjYlhR+ZjP6y2nfwrPRxCNUH9jeuatgbE8B54IGP68CZmpqUd77zN+Toc0clLy9fvvnwQxrB+YVf+AU5fvyEdHR0SGvrBTl69Kj89d/8jTz99NPy05/8RD71qU/Lo48+Kl//+oPyR3/8x/qzJ554Qt7xjnfKTTfdKCdPnpK//du/USDUdqlNHn7oIfnABz6gwAd5LNfr7e2V48ePyfT0jNz/kfsVEAFa/vqv/1a+8IXPy5kzp+WBBx6QT3ziE5Kenq5gaXh4RM5fOK/A6J/+6Z/k93/vf0nTzhbZ01K7Ve9o6Xs1FePwTOARgbyZmNYLLW/mpvk+QBThPbxy7O6FOh6oo2yqY73F0gCcedmzu34zt3LVZ5VfMjmrjr1El4hMxGsnH9cb3QYXs1yLYycuyq6mGn131/qhisEFj3LGxsYmNXrJwmv4EOuDHONDerUoQYn6s/NaPbulpW5NTkrUbRdGhI36swn8gLq1949KWrpbjUA34qvB8dMadlWxqyyjeRwiMH2TAWmfCIknlKr8G/ANtAMjwTb1qYz/DUU3Tbpaf+5wXvj3oh+DQMc/R0Q34Asev3j9Acl0IyHPkKaSNOVeAnNoF+YtwA1UBki4zLH2e5iDu7oG9buUy5kevWeT8gUHRpWPSkpro7aPpt02OldTkxRYbe+T3bvr9BlfqIctNs3GqKGuMn4A52MPfFwyMjL0Pzgto2Ojcs8992i05K1vfZs0Ne2UT3360/LKV75SZawPPfQN+bu/+3t56qkn5Uc/+pF8+tN/LT/80Q8VuPzJn/6pPPrTn8qxY8fkgx/8oFRVlMvR54/J3/yNATiXLrXJQw89JO973/ulrq5WHnvscfn2t/9NfvmeezQFdv7cOfnoR/9EHnr4IZmemtK//+M//qM8//xz8qd/9mfyqU99SktGvOtd75Y/+qM/lD179sgtL3mJ/NVf/qX81m+9R5oad8nePchsk6MeWNnZTP0nn4yMTUhf35gqSlA0QCQGZCRS/guoYTCyu2XqICQLcbiwKE9THbZ2GDs77mflYQAORmFXlorYzICi0wJuAF4Y98EJYHd1rUYlNtMWkXyWHebAwKhMTM3Inpb6pJFEI7m3zZyjBWADAfH7/FrME++nktICqd1RJllZtgjsld9A3yH6GYCgscK8lHTH3OyCdHT2y65dtbr4GF3DlamMDRMbYSEkziV1irx6u5V7MfX2htQCA4+ojcYPnA3GW6IFA/aNEcHpmw5I16RoBIeMElPwSglK+Bu2sDXMcF8CIUNQptSDvhoHDPG+Ia+7Qn6pL0yV2iK3EpAXFxbkzLkOTd9AvA6fY5kHIatS2oLIi03dR9uPaXs2Z2pX4vhzRXuNWM9nzLBxZQ5lU8AzvBAPACjRN1LzgFTc61cDklFGcCAZB+WvPvEJKSwqkubmXZpmOnDggLzpzW+W9/3BH8iv/dp9UlRcJJ/77GflVa/6eZmYmJBnnnlaPvnJT8qpU6flaw9+Te699w1y6uRJaW1tlfvvv1+eeOJxTW+RriorLpTnj5+Uv//7v5f77/+IDA0Nype+9GW59dZblW9z9uxZTVm95sgROX3qtIyNjcqHPvRh+da3/knTZh/84Ifka1/7mhw79rz88R/fL5/5zGd08nnTm94sH/7wh+SGG26Uuro6Pf+d7/hNqa6uk5ZdNY4kcMPpLe59BRIxrH0GJ5wYql5v1YIePjgIrzIpEl4lRYDsERll+IQAwEF9ABEvHgdAj6rzhByZGMrLCjfkDsTje6/la0zPzMn5811KMsb08VohGUfa5iw6ABdsCTBSozgkxHiUL6RuARd28SaaSCQCAcHKArFKsF/waCSQlDWg3dFt6q0QOYDqyji01WgM/jE2E1cdzkpMOgOSKuNjOx0sspfb+6W83NTj2+g4c7ZDysoKpKK8eKNT4/J7QMnQrCEZz/uM8im8WlCkX7Jcowon5CtLA6n60h9UwJufKdJSlia5qQFpuwR/M1/TnzZ9xHU4Dzdik5Iq3RAUrnWPbBzh4PBf887qJTl5pM+0mfNs9Mj68Ww34B3rs9nUG89HxgH6xuzsnM53jQ0YK66+CY4O4NAJAiH57n99T1NSBw4clH/7t3+VAwf2K6n3i1/8/5U0XFdXL9/4xtdlYYHBv1NBzr333qvppO9+9z9keGhY6hvqZWFhQV73utfJ+fPnpaurS1772tdKXk6WtHd2yX//4L/l9a9/vc4tP/rR/9XU0kt/9qVSWVkp//7v/0eys3OkpqZGr/Ga1/ySPPvMs7KwuKCRJNJfnZ2d8qu/+nr5/ve/J+7UNHnFK18pjzzyPY36VFVVaRT74KEbJMWVJo0NlYrmtyKKg2cCfJiWXbURheBj7SDRfC6cCwQnYsIph4DkkF2BrZhrAM68qrE2c6gcPhDUwn9UwK2rq1Rw80IZnJtpm40+SzFF+hAV5ZOZ69/ovhLxe8ieSOMHBsY0NQpBnt2bBd3sWiGNNjfXGMVkWLRF0xzBkANwAEXLd7gyrXVluT0TN7iqBJ+TCDt/vlPlwERet9PBQoDTN2nuSMAXqTvGW7I4OKScpj0huTAaQJG2AAAAIABJREFUkllPSBVRlGAwPJzlA5Cigtjwd2nVt87PjWzcwFDSVcb12ByGcxOUBW9AagtTZHdpqszNzKhiCsUeHMQlO455j5q/QrQGFG4mem7LqdCmRIOStWllAwBhnEictY7YTv0y0nuxvkeY2lrRDe7MELdZK4iOEZlEWb0ejSMqgKM350pRi2y+FB8AGMt0Pl4gjQtypHPNzM0rWYuBpoxml0sRsjstjUuoGy9TB2ElSxoL+Pzi9XolA5m3OlWKeD38m5C0+Te7OXZf/JsdP14PkMQgILLbY4eGMooG4v68Pp/655Bi4XyGgcnlmsKAly/1aN65aJWq45G+jM2cxz1AlBoYGlM1F5Vft8MuPLyDGRdajxrLUeCRSA5HvAAOfaS3b1hGx6bV5pwd+ovNmTjWPkS0i8gGJLvt0G9ifY5IPmerxjPBYUPPbpuFpLKqRMpLC/XvRC0OHti5amjecaeIame+GrAJg0Zy9hwO4VcXvI3keRJ5DmMKsMfiGomSBpBMm5K6ScZBBGdyISCtoyGZD7jEHwgJXGAAjgUWVkXF/dgaVZZkzByu6irHmJD3tODnGiElF1ugZFNV8DQAyK5QQG6rEhkbnZCamnJdHE1B4QEFzWnpabqA7t5Vu6kq3JbMDHmbtZGIEGBqo1ThZtueMdB6sUuam2uVYpDo79vs/a71eSMy8ajrOYV7Z2fmJT8/V6NucMXs+rDROhE9wFGQ4+DjVaK3mgdf9DiuuxmSlZXuQGnzh/GwCZ8iTGjYom0NFSu5DOdhs3tSR8vw3LfLpWCGfClHQ32l5sLNRcIiymv93fn6RacKNRMAO7Ct2gFbqe/I6JROluQTCaPHqhiJd6djkmDyg5l/0w0tip45TLE+/HRiS1HZtAFAiZAjNYry8nKSahkf77ZK9vVYmEgTItV/oQOc8LZVCwGvV3fi45Mz4vPiLOtWThggfCNZdLze01lSO9sU4MBjw7wukgK7mKUh0T94oCleTbPudQA4w7N+uTgaFG8wRYIhl6SlGmk4laZwOeM/u7E12+Fl9o2xtQhfRwwXhx8BcpbXC7O+8HmPj3SnX3YXBWR+bESaiNznZcvU5IxyvIhecR5RUSThbOQ2AxCUBL3o1agD3LCaHQCq9LiMU65to5JaQke95kwatu1yr9x4eNc1JcywqWi8iZjPsIzAFZoxjToUBW1Wdoau0RpEiXBxjA3grOi6trH5MSgYF0UIa4msx0HHwQCvtJhQHIguepIwER1qsRBFwitiK1MivGBeLLWmCLsbV9foHIsTNTPpQPV45Zlnz8nhg81qKGcBDimDfXvXBzg6aTmhxqUidZruDCgRkj6DeotFKZmKg0S1VzKvi8kfYwEOzosJ4Ng2Vhd1n1/TqKRZaIu77zyUNLL1dgY48JGIiLJAbHQQwQA0olhMxgEYmVgIyvmRgHiCKRIIukzpBVNNR+eLdDcpJ2fzG1bYUs1eTUBfF3mnGo8CGUpApKVqXQc9OI/zbeTH6/eLnyzBdL/UlmSqezMpHeYeys6goiJNToqHjW+kC+l6baYgZ2RCxkYnpaGhSgHnag7Idh0Nr8dlN/nh19fnpmyEx6c0EDaHzM/QCaiHBSi8/db9W7qebdSHlsFZUEEtRZMBggND48qnIVLDRj8zy4CalQaQG13f/j4uAEeJP3OL6htg6nDkqVyV8GGiaLv9A2NalgGCcKwTO9EmFChz8x71D6Fht/LgpSNfxIMB9QP582TtRDd6bgjIR4+eV36MdTtFCgnvYT2AwwK0sOjRCBB9BKkuIWEmUzo2nRjHzWSEbzd6xmvt9/QXaoxxaBRzFaXbtfZMsdyv5dCgHgHk3HC4JWnqEQBOaVnhtuTgnD3XoZJ4UhUbHWysUKXAp4vHor7R9ympNxiSM0NBGV90iS/gRF9STI0pfufXQpxEZCInIANwWHOIBq12cF2PLyA7cvzinhuTxfkFpTA0NVZrZJq1jDUsngCHzevM7IK6C2dlpmvqy9S+ylGgY2gaQUO58Po1Gkl0ksg+96NzJUpXh6toKB2iERq4ZkjBEYIwhy4ueJXLyHvcqozERu+e3/OsrB2kn9jgcsAVQ0GcneOoJFdwryK57spzYgY4FoGhuceSmgUQpIpnBaRdFuZEDBT7km2V3M3U2qDTYL89ODQmu1vqkzYprveiiGrQjgA4FiyIlAyKrTwAgiwelzv6Zf/ehqWcPvfIzpmfcY79D94TktzZ+UXdVZD/5hkYiAxuBiYpRXdqiu4yFKHHEIHbyjbZDt9NX4Fzkp2dIVWVkG2jj2Juh+eI1z2QsgbgHDrYnLSxDIgocQwJ4/Ucm70OcySLIxEcUpeR1Jdi59/e3r9kqJmM8QjIuTAckIFZMVXFKVqZCl/TRmdMIU4k5Zj5RVJjSh2OKdy5xl4VMAzISRO/HCh3SUrQq83N82L+Nz4xrdEQiMam5M/mt+i0bVtbj2764RdC4UCKDn8U8GI9eAgQMB9SxHPp71AV1N3ZqXnlOD0bPyjKFhnnZ0vjwNV8eGRCdjXXbhuAY7lzgBp4Nay5UBsy0tNV+UlEC7zAM5usReyGnlcBnOmJ0StcsezrXM+DxfqncJNG0gtvJFclvpB5AR2JmmyZ1OmEw0OT0tS0I6LBu9aEwURAWghbbmqGRDIRbHbyieTzIHQGAXlhOi4Rk61M36g/zsVu3QmSm0aCa2oIjQtW8BhikTMdG5tWUje5U+4XZRpoHIM2lFd03utgJpIeENk57O6I4JDOZAwmasxFdjdbfxZgG1LnwYNNca9ltdbTnTvf4UiOk2OQF0krW1ND5g8W6ki8UOhL8HDYpJCuT9bu/9JYQHqnQuIN2XpUy8UyFYyggtK0U3gRTZOWsukn2yaGlGyqjRPBWQJKjnEgYMCxylFxTE2+S5pK3DI4OCKjIxMKckhLMZbYNMQrIkpEnsUdMQzXVO8zn189ngwJOqi8Qy1TocU7ieos/z2Sd27PQXAAeCIjkax3GH5/V3KDTGV2nzegUXw2yawTrCMYIJKl0M2uFo+O5ikjP9d15uTZq2w/mShNesTUKFr5AEiDIYbyMLW1FY7EOkF3uOJZQNdUyIWwRWfcjJSPS1vvDJQXiXINjvx1XHkmCJ/oEqE8Oiy5dPs64rGziPS+GIxDg2PS3TusnZNwqOZ9F9n9hCQ7K1PR9+zcou5SAGTx2v1Eeo8vtvOY4AGecHCIIJQUI2t9kUdwtgTgdEpxcZ5UVmwfgANIwV+LyEFtTUXEqXc8lTo6B2VPS11EoCgeY25wNiRtowHlznAYgYlZSwx5llSVIzRxyML8Djm4ysLDopYABQ7+YCygO7GZBn4errjB7RgTwEOVaTLe3yfZWemaKk/EYktxY26WNWuz69VGbQ6PBZ8YniVRAGctt3DuzeczYGZ+bkG9q6CR8F4yMwE1BVpdPRGlh9ZqF1dPZ+cVAEfldguLujsnzFVYYPKEHKAxJM2oZwA2/C6ZO3I6q4ZSOwZUxmfSYBu98vV/T9753IVOObh/+wEcS6AETEJ8y8nNltKSfM1VgnxtemdzLbDxp21aEPTd0TGgJGMthJiRrrskJiVC4uSu+R07oEQNro3v9sVxhlWgQdKurChypJPXAU57e58qgZJV2uPc+e0HcIhyE71hE4KKCtfmSBZWIzHuVsI60exkAGZKLbSOBGRswURcVJCwBkHY/txHhAYpuMsAIHtY/xtfICR+bEIcZ+Rwybg9nc/x+aaiFBnv7ZayEspUlEXUTtHMMCzuzItEvOHJJbJN+Y6BQYrVBjVAEc852ABFIjLGONFmcViPoanQd1BwsRlmXSLKjwAFLhObc5uBsOTqaNpwM+e65qbGVwAcIz8jnz06NinFRQVSUpKvP4MohcnWjh2lGrVJtuqIRZSIBgx7TJri8QJ5QRAFieCALLfboTVlBkY1xMn9eRZ9miNWh+F0t3YcoipMSIme1LkXOjnHylwpHRwlBjlVU7DTKMAAoMmMNm2395eo+2E8QtqGHMpYMMqMTaL9RN1skq5Liuo6wCHyEdQFh4WVscemA0Ir8/V6fYTxDX+DBauuNjk2/0RbxhZC0j4eFH8I+w+TltJojuMszd+tL5dGaDjPATDhdceWq5CLAHL4n/XEsakpIzd3jlBQCtJDUiwzMjc9re3EPMpY2uzaBgAgUIBoBBoEKRnmxUTOhaQZWZ9ZE4iWRJqyvkLRRNQsSAmfgCmVomAmoGRn/m5Jz/AqoSLYdUgJz0p6NnxRUmU8O9fGxJY0+lYca5KMiR7wYsgf5uZlSXZmpvQNjKr1NGzzeOUno3loSqNDIkS1Q0PGY0JnkTh95rLu+iDAbreDDgXPKSPdraUc6FB4ObA7Q5kEQCNlSESF3dpKz6BkPQ9hyUuX+nRQYYNuLPEN54aOH+lgS9b9XuvfoxuOmXkl+NfWVVyvtC6ihPfrAMf0bBt1ha9I1J3N0UaVrfkMi9ix4xc1isM4TsYBx2baKzK1KDIyF9R0lUObWfXrrXMxaiv8YFc7AEREcSAcIxtf7TyeN8MVkD2lIr6FeVV4klIB3LGpj/WwmQai3bm5mVrXjzUzkdEb7pWNL9kVlKlsNNf6vnCeDJ+z5Q8AtqyHrCvQI/CsS4f4nO7Weo540UBPgE9p/1zp0My1SY9Si2vv3gYdj6wFgJxEgru13tW6KiorXTt9pl0lhPv2NSoK3aiib6wdY73PWUks+BtJX7waC1b36dOXZf++RiXDbrdDZYs9pKeyND0FsLTeD7ajEhqkAi5+QBUVxZvefcTSBmowdalXQtQByshYkj0CSvfvN/3m+hG/FuDdEwLu7x+RnTt3aBoiXmMifneZ3CtdBzhXtjeLPAZwM9PzKh1GlGHLrKz1Zuw8S18yDvGJjwoaPxsiMwbkDMyEZMqDGiqsLtiK0hqGl2Mk5eEH92/vWaXoVoXlVCsPP1ctLLx+KcsW2VWaKtlu0U08RnK1NWUxPztrCilClKPMxwhv4rEZ32g0AUygM5Ceyqb00BrvjjTS1CRzx6jMzi9oI1M9gEwAayBABkC8mg/byqh8eP9QUOk3hUbz86FTFMrI6IRG9m++cXfSylWEt9OaAIeOYkiu44pqQfa47O6oJk8ZWa5/qez9JkPnXIeXRzQJ8pR10t3ohUfye0K5SD0ZzNTuSEZHjOS+7DmmMq3De6GcxCptzzk4QAJyUEDQPvFI30VznwAcFD3s+uAI0X8Y6LwzW7k3mutdP3f9FoBDMDE+rSU+Wpprt2Ty2G7vaEsAzoVO3TGzqGzXg1RBX9+wNDfVbJjGZpEikkF6C7EAwgair8kCOoCaeZ/IwGxIRmZD4vEHHbXUsnQYmTeGgERl3KnLdaf4OYu1lU7zPviRl1AOvjFhSixbBsKmWhqLU6W5JNWk6OYXpaGuMuo5lDnPVnFnHWGtjLUieSx9CY4kXE2UcysjKybt5F/yniHthGt8Xh4KVxNtD1dxbVQCYbX7s1Fl1HgqNMnK0FTppct9UliIr1tp1G0aSzusC3BsPg5AQ36fG8QNk5eOlv/mm/asWbnTXtiGOgElgBPrfBvrzVoeCr20qjK+EQrqZ/FcxSWmejVoezsdcG8ADjg7UotjLQCmXjUTM9LTOyQtu+oUhScTrJEyA4iZUhP5GsEBydtdzGZz2mu/kysLf5jzVhQDCdvVbad3u5l7YVwNDRkfIgDkVqSMN3P/ifgsbdHR3i8HDuzccCGP1/cjUADQ4z6+XQ82qH19o9LcvCOidrEVqVmoWOitU3yygA6gZGoxJBdGggIJ2ZbvseUZfGoSaqI3xrbfRHqYc8w5oaWUOOOEf3sDRjoOIFLg43AJNeoQCEpFjkv2lrk05QvAo2wM7zUaYGfXKT7f0FAdkcFiPPsMEV0ADtkIe9+mBEJQ7TtQc5E+ogYXalciNpEGKyK5T0tyRt1pCdVwkbivjs5+vS/Utck8rorgaMXeyTktfki4CpkhEmCiOSxYdHYITOsBAa1ke7lP0XB5WdGmq01zPdQKWGkTZYnnQbiuq2tAaz9B1twohBvP747kWgAcUj+o1vJykYmvHTJmIMPXgTtFBwNBRzNAI7mftc7R4oddg6ro4R3hxsl9m4hbgiq1q6Q01cSqYfkH/KbWGT+zPAQ/luYeBVrW9H0zz7ldPsvEbTYgHgU4yXrP2+X5V7sPE8ExxTYTTbi330/1aQiU2x3gkDKBVxNpuxDZgJbQ1zusAABOB/5myn1McNoK0LHoD0nfdFCmvC7x+EXrSJFu4r9gKEXBiqqowsg6Vi1lUnPLdQxJIHgC+OhQ5cr83JZ74O9ef1AyU/xSn+2Rob5B5Z0wnuhH0QAA+JCtrd263iVz7rV9EYk4liK7d5uCqQAO7qmra0gzIAQa4GHZqFK85wy+78zZDt2Mhxvwwus5qTSQhk3X94p2/rkC4BCtGR2b0kbCQZcF1Ya6+F17R5/mFCnFsJI0ysNh9IbyCgY20QMQLR4dNGqsB0xuSLTkC6mTEm8zPkXd/aMqcWtwHJhjvddEfA5giXQz0poyKM1GRiYUNZvyE+sTfM0OJqDKtHBFQrTPQoqMHQI1yADBABzumzbNzYGUHllaM/LvdUmK2y2PPvaE9Pb2yt69e2Xf3t3K7D95+qx4PIty4MBBOXb8mFxsbZX7fu0NUlSQt1Syb0lLsSQzXa5vc4VONfyG1i8tveatMzbYydDXAKHxOJjAaW+3O0UjdtcPUeUn0c5kApwLrV3qx7WdAQ4RBdpl9+76iA0Qrfssm0tqHlHVmXWBuRy3+kSnwK2DMeBm2hOS7smApq58gBuHXGwjN9r3TVWHpSNsWOvP4Oww+JmG1DM57GRjx+ETt2daDtVki2dhQZWrjY1V6jwcHn22GQ4uhuNueJQc0j98k90txsIk2Qd0AOY/6mtxn2x0mYNRcOGTBehambqK1z1ac1oCEZCLySDYgzWJCA7fDYUiUpAdj3tzLcxMhOzNwbdZquqce+WiBABovdgjO3dWS65TK8LegOHreOXEyUtSWVmiHBB2zJzPAkeOOtaDHerFtl4FXKbKdnxTSESsqOI9PIy9dc22MvujXcO9KSIpmkc7E/UBtDHgUNjwvlJTr65OzsILgCLSZhbe2AmFMPj5PkAVii6fPyBtbb0avSGKF/daUy6XpLrT5eN/8ZfyzDPPSEtLi/zBe/9AH+Hhhx+WmZlZeeMb3yj9/X1y6tRp+ZVfuUfycnP050xmTE6ArsKCAv33/MKC/pmTmyOZ6diGp8nU1LRej6bh3xB57S5xo/5sCeCAffowFurUPIsTvtH3NTY2KTU1FUkrkLjRM2/177cC4Jxv7VJH1u0McJi7L7b1qJIllnFoKQdsfpkr4CsiO0/GoURgX1DOdc/IsC9DUtIyJS0F+feVIGWje4HbY71xVlJCTfkGJNA+2V+RJrmpfhkdHtPoB9wqNvqkgFmgAXzUT0ICTnQ6fLGGA0O0ZNeumoiB5Eb3Hc3v2y716PoF98fadhCpglye6MLNKlEfHNONHN8fXteRn2EiSXQLBTQbgkQcgGI1h7S2AlCv5qfHQyA9kCcEURw5V7P2JsRF+OkQNugrHI4ZAAyi8+c7ZdeuWgU4LJyX2/u0BP1m1EkAD5jh1JeJfxSAitamijfpFEJokYKIRLyg8GsawprxpSBdeHB/dDJ2XjSeQQxGjPfgF7Gom8NEEXhnSBmzKEWftbnQMwCHGiM72fUoyViUnE5OmJQV6b+4vj8H4Hz0o38izzz7rGRmZclb3/IWueWWW+Rb3/qWgpNff/vbpaOzUy5dapN77nmdDA0NyX/8x3/IwsKCejvk5ubKG9/0Runr65Of/vSnMjkxIbtaWuTnf/7npbSkRL74xS9KcXGxjI2Py+6WFrn7zjsiqgtm+QDILkkNELkhn0+ImAK0mwGSS5uKYFAutHZLWWmB2gNcP0wEh9pcBw/uTNoCoxGcvByNXG7Xg7kYew0Wa8unieVemTV6eoY0OnxgX2NU6ZtYvo/PMD+PjE5K9+C0eLJLxZuaJb4gURxj1Helimc5LbVyLjWycVPuwSqvwk0C+b0vEFDZeHNpmpTlpMjC3LyKbDS643ZLXV2FboSJiJG+a2qq0bnVRoMMwBnUNRBrjGQf2J2QGkK9xPtmk0nkPxkKS/ABAQ3SY0oHWKUCwslTlxQbQIJOxDHrDcrYbEB5W6QdlaDe3d4RInxJUTZlzK9RmpzJ+viJNrnj9v2rEhpZMDo7BxX8EMWhAxAyY+BbU8BoSGqKqgMBXYALCjGPK0wIadaCs+ePt8rhQ81J25ms9YLJfVOjZHx8RvoGRtR0CkScRW2UCNVrFsLgOMl7gw/FQLS+FvMLixptQV3BwqvgwyHrxdrxIKHz/iHnsaOlg2tNnLkF6ejoVw4RNt1xy/uGAZzBoSFpqK+Xi21t8uY3v0WOHz+mAOctb3mLPPnkk/Lc88/Ju37rXfKDH/xA5ufn5Zd+6Zfkm9/8pjTubJRXvOIV8pWvfEXb/Mhrj8hXv/IV2b9/v7ztbW+T3/zN35S0tHS566675O7/cbfs2dW8RFJcrZ1M+BqDL6+Ccowx4Y3lO75RGs6OE3+BlOLxExd1rBH2vX4sp6ggGSdrgaFGGzt8xuh2PKwny8WLPUry3Kyqh8gAYgLDxUysKMNGmFkYG6itlJ0vreMumfcaPk46tZscFRXQxlTcNvwamzri+VVdxe/FJYFgimS6DfHYAhy78dK1wONTV/aq/BQ5WJVheD6BgAwOjmsdJdak5uYaJ0o+JvX1cCOzdV5jTmXN2wqAw3M/d+yCRpVUINQ96FifJMcAlPQlyjtwxFqCEjbrWJ7s29cQV9DF20Upd3HEK+1jgSui7K5jR0+ESP+YRWntKp4shjj+3n7bvlWRO0gbtAu6JXe5uOiTixe7ddeuxRbT0yUzw5R3pwGU8eHUGuFPpH2ET03RMcrHhzSshUmVLvBZifH5sLvtJ586rbnDrfJrMUDLq8/MQGEgAeowWWSyjhUY0NmZlFhwrcKAwU5bAzwBtYRZN6u4AkhRQgOAw4JuyXnKzRqf1pQZQApAFZc0YxjAmZmdVTDz6U9/WiMwgBXaD7Dz+OOPyTPPPC3/3+/+rjzyyCMyNDgkL3/5y+Wxxx5VIENq6/Of/7xGcw4fvkGefvopqayskne/+93yzne+Q+644w4FOgX5eeqKuho+0Xo5/oAS+Xh3gHtCxTbvHQ2wj3SRZHw8c/SsNNZXKci5flwHOKv1AagDCA/YwMTD/d1GvPGLwY+M+TwaIu56/VTTC6r6Cejmy7Po1egN6weiCUlNV8fjwdmgVh+HMEzKWLk4uqujPpVrSXXl/Ei/kuQ7Dsn+oEt5OHwWIGScjZ1rqGeOUR1RjLM6L1V2V6RLdppoeQJ4JEQgiITRDkSsSdvh7E+UhHm2f2BMWnZFTuaOx7hVEBcIyrPPnddUKRxMeDimlNIaZdXj8cXONfhuwAsZgfVqYGnGoLNfqSamIHd86Cbg195Jv5wf9klAUo2pI+sD+8n+7u4QofONFlAqhV9s65abbmhZNZ/HQ7Z3DmiHI5RHvzl7vkMbnAVUXXdn59UpkZDpkuY+1RC1eEkUbayrLVcARGdHtcUAQlNvOmHirP+ffPqMVsWurtqaxYKBfep0uz4vIIt3Eq+FUWWSXp/mj9VZOAGmcCZSM6Dvnh1t+KRnJ0XSoIRMISlu2iwyDOB4/X754Ac/KP/6r/8qj3z/+5KTg+KjQt72trcvAZz3vf/90tHeIZ/73GelurpaWlp2y8/93M/J1NSU/qyhoVEOHz6sQ7aiokJ27twp73jHr8uR17xGfus336kKrSvD3sYtFmNDQsEAOFQ8xUX5phoxPLU4RWtWm4voL48/eUoVG2WlRXGcrq7dS20FB2c7R3CMqnLEKGta6uLGwwA0MZaZjyEdG17P2pvjjXqUjab4faYsDZsE/kSoQKTo1pfsU04H8GXWE5KzI0GZ8xGNcbg47FKJ2jhlYcz1HMCjAMh45ehGBLJ/KEUyUGHpukNkR2VXS9fgo/5ASOYWvFKdnyKHqjMkM81EpDnsZpB1jJIEZECYVwsKcxVoNDs+NAZgLafNFEw5GgN+rmuu/t+ubcsbqI3W4/A2VZ7SokfOnLmszwMdoS4GH5+N3tNav6c/kIpn8wodYS0qgsrIB8YUFO7d0xBxEdiN7gt+1TPdHpn1upa+W/EF7312ciwUyY6aBZJObYqGVV1FxuXF8nvyb5qPdrk0goMjIhEYS7pc62bZcQ+PTMrAwKgqrwj7tV3uVUIb2nkQdZrbreUUEsHCxp4c+TsIdCsO2vXkqcsK8Arhamxiwljt/sPVO9EMnkjbgqgFAx0+yEqAY0l8LECEcNkBQTzeFPEtHOD4fPKhD31QlR6f+tSn5Nix5+XWW2+TX//1X3cAzjPyvve9X5599ln54Q//W+64404pLSmVhsYGKSsrk7/7u89If3+/vPbIL4vH69GfweV561vfIq8B4PzGO64COOwyiVqxwwT803/rayudGjCJdy7FMfSxJ05pWhVQdf0wERzmoAP7GxMyR6zWxqhUiDBstxQV8wkp0s7OARV6wBOK17hX0nEgKP19I8rHqawsXqo/F0s/NAZ0Myr2GBwc03kBTh+LIJLj8HkCjHF5PCh90yFZDLgUqDg4IaKvZi7yBEwhzvWEncrZCYbUPwaPnJtrr/ZvIdVPdAxeDhEJ3IEBPSiN2fgwJ5K2USWrZiWCWuKA90BNwUyH9wjplucEKLrT3OJOTVkqYr3ynaF4NSm4ZVWq8ZqZk/PnO3R9PLB/5+bm1ohacvkkADRAGhL7RnM65+Iddfhgs2KIzWYOuAsbwemaNhYC9tDYHCqqSDq+ccv1CLlcIgB0akAIyJrPM+GfO9cpO2rKltI8RGCY+CMhFYGuCQMiN4acSrQHeTiEVb6DF8qCYieTeEXOu29TAAAgAElEQVQ3bGOcPtuuxkeR3GuU7z+i0+n8KB2Q4NO219phAU5DQ5WmvlZ2XCuvJI9NCJU+A6FdB3UsyjgATmqa/Of3vq/g99U//yoF0c8fOy7PHj0qjQ2Nctddd0rbxTbp6OqUm2+6WX74wx/K5cuXpLamVoaGh2V+YV7+8EMflv6BfnnuuedlcZHUUrbceutLZNeuFvnSl/5RDh06JHfdcZuEgqbQKNEadpgsphp1zM5UW/LhoQktpwFwiyuZepWOYHljR587Lzfe0JIwVcK11gcNwOnXCT4Rm6DVAU6PqhRJ/2yXw6qe2HCweBIRjrfRJouHz4t8fF535MzRFeUs0thSRJd6QOSBvJiNLVEAxs/FSz2rCiv4XkwAzw4HZdbnMmZ/KyTi670HLd+gBT0NyFnPZN8Sj3PcIbmtzqTxw3WmgDv4QUSxACgctAVrF4DDpuNZV+C2IuFmUWetY21UMzyXS3mKzCmWQmCjO3jNMTfi1cbPaBcCDTZNRh+3ay8KJoQycGCSpehTIYw/IJcuoZbNVi7gRliC++fZ4WyS4tysosoC0c6JgPROiwTEAByrVl23FpU9EZDCDUEWBWgQiiM0R2SFl8RDAUwuXYLItnOpaKUBOEFNS0RzmFLsPs2F0qkYMKnuFFmYN+UAcGG0EYBorrveuYALXhih3K04WDxBwQF/0EyWTlg1PC23UefZivu238kA5d1gI5CTfTXAWULVTgkQBiT8KqT5pnhrtHbwLjX1Y/BzqEGj5tjNoNPrOX4X7DZPnjgl//btb8urXvUqaWxslKPPHZXvfve78pcf/7iUlpbopIP0M0Ml4m79PLtIdl5wb4iYMDgJxTIh79iB02nOkqGXTacmA+DQV1hYzpzrkBsP79qWRWK3oi9uFcBh17ydiN7KYZmalZ6+EdnTgjQ8ce6xzNWMCyKzcAiJuGdnZxjDzbAUTXh/oP+SVmFu50929cwHqFgZe9AYUMNZRc7KvrTgC8nZoYCMe3SES7ojGTdZAlE+ZzgQUTIx5GMHzQByPH5j/OdOMVyc8PnJyXjpukYaLDUUkL3lqVKck2I4P87JQ8Pjcv5Cl9x0Y4sR6KSk6BqCOz5/knGw85rlyShdwOdXhfHB/TuXvpfIj1buVs+sgHg9Pg0oQHgeHZlUgMS6xzWHR8Z1/iEVzs2QymP+YV7CA4pNV6IP3hv3S60p3h/2IIC3jQ7jOeQX1IfM+9bxeK3PqfTbQStLoMUFqIU/ZaJso3NBOdXvUY6WehNZLQdpwMXZyXWdx+jATOozM3PawBBf9cUHAopW1UMlGNKoDqRKULjdwdLoPBDS4WiP8JTKMgnMVFAG7aOUwEwoXos+oW2iEHSQrTjMQKfUwvCSIRO7IlA6tUIyMtzqxZLo6ECsz24ATp807azRAbZe6NHm3FmQyMmaBQLulXEQjeaw9j1XmnyZfPrSz1wuTSU99PBD0tPbK5mZmToZEZ2555d/WZUSpr9dKTMNjzpBHmTHym7YEuQ0NO7cbzIBDmOSKtEY/eErEcnEEk2bXqvnbgXAYWNEf99OAId5BOUkAMGUbIm3yeaVPUT74/i0btCYxxCK5KloheKLAf3PEIjNGKOkzPjYlI4jaAnMc3A7oQgwnqZn5lVtw+ZnNWNXTPvaxwPSOQnXxiUZbsNd4T44uIaNttiaU/zc8jI0+hQICVXM06k0nmIWRY3u2GuEc218AQn6fXJLXaaU5KSac0MhlUVzTaL+4fNyOO+G7+Xf1kSXLIRW6na51HJlGVjpmSv+vfRb5y9mRmPNvXy5T0tvMMvB/bM+bqzR0UbQYhnvBDyGhoxk3mxqI1+LrfAE52UDiFf/rFqNLAZVNUeF+RDAmMib2yWlOaTyRPqn/HJu0CMBcSuhOsNt3iXvXSNh6wEcOiRoFPISL5Fwkk0nWERK57Wdh4YNL9IFaOAmYwE4qzW6LRaGL8ye3cYOO14HCjAanPD2pkCELqy6d1li9jujbonhv5rbm4ZDfX4tUEnEgXCmmRxM5IABwjUBAqREEj1pRduuTErt7Qw6B+BEAFSswosBC7iks5OCjBbkRHKvXl9AZufmZXxiQk/PysqUgvx8yclicF19BU0DoeIYmdBoCZOxdfZmIK38DNJZwChh+k31nwgehgmSMg2oOCAZ02aMvQiaPIKrX7unbBXAYXLfDikqGz0A+JImJtW9GfJvpD2BBQuAQ4mfisoijT4wXzFHaRFHhCQqECHq6pL+fqKg82qhwLzHOZCJ+ZNnQEEFaZ81ZzWAw2eoOH5uJCA+VFG6ozeRGMaAJRibeXd5E6LAw5J8Hdl4KMTnEZCbc91qlwEYM9EBDl0H/QE5XJWu8nHSYlyL6A33h9fbesRa0vIoTOHKqaIYnk2aOyJPrbXWQTZspKQAZxUVRUu81Y04MJG+07XOAwDyPIBZ+hhRJIIb0cx5GsXy4pNHCjVbU2rh6xntTpSuZ8Iv3RNeBaL6epSX6lLwkp3G+xaZ94oEU8zG300/cLA8/UD7w3oAh1Aaxk4z0/MmXBgloCBsyWRM+Cr6FMRyE9udNCG4ru4hLWXPgIgnUmXXAyBjR2xzm1F3BpdLWEiHh0c02lJYmC8ZaWkSDAV10OKWm5+fJ9mZeNpcuaraXGJ7R6em5/bt3SeX29sV4DQ1NsriAoTWCUXKZUngeUT77Lwbwq4tLXXKZYoUpKiywefXCY1wMPnscBfMaO9j3fOdSVbP0bnOVB8OPywXDAIh0SV+jQyUtNt6gzhZAAdQaGsu2fFYXl6sPBAUeHaTEdd2u0Yupiqqzn4N/SeCgxOeZtB0iIjupOnvVbbY5hV8EKuSWdGA4dFF51cGnC7PCVeC1dWuc6Vlgb03qANwOtgIGbVk4l+e3ZGzm8dZG5JsuOIofC7gPlFberxepQOs3KiZVLFHqPEFyXituWRsPiTnR4Ky4Hep/NssbsvV5iyYwduUZNlSQU6VkhvQo6kqJRw7P3NegQKmFJOegqtjIzuFGSHZXeaWvAyTimKTAYn71pfsXeKiWtsRZ0nWNDfn4e5u0tebFyAYgOAXeKOIUrB4SXRpCL6TuYe+1ds7IiUl+VJSXLCqKXAkPY7rERXnvwMHmiQlFXBL6jAkC/6QtA77ZHoxJCF9palXVIg3HnmGmkBfU5fpVN7zcgzMKurWBDjcgKllYbgphNOiBTgs6jg7VpQbhBkTmdQxcOJeSN+wQw4v5BVJY0ZyjuWQwBfKXodDst61QJh9g8PywMc/Lvl5efL2t79ddjU1yvyiRx7+5j/JyRMn5NWvfrX87P+427Slzj6mFgAk1qnZBfnc5z8vs7Oz8ocf/kOVL8/OzMpH7v8j8Sya+iig/+0McKh3s5qT5XrtZgcsAMmW5IjkncX7HO4DwjLKiInxaV20GMSRAK5kABwG9tj4pIJ8JkuIjSZUbEqsQMivqjRqjEgBZrzbcCuvZwEOUdhEGP1ZO3r+VL5EAI+nKY3MEt3W6DWcQXaajjzZpGpNysRaY4T/23DsjKTVRr/tn/BY7OeV+2GlrxoJcfggDoKxVZuNaqoqqX5e0BWWNii15Wsakuomzu9XMQUCFapar5bK5nrPPndBN7LM96tFJahLdXEsKNMe0fQF/jZAltUAnXUvXon1NGqOB5vLkJWtlJxlEnVWdppLFnymUCdwdhEDwFyX7K1IE1cooBFrUoHwSPB2YdxRtwv+E8CNDQfrFuMSf7BojFo3GkeGx9JtjEQTVPog/B7o70RtMKDFCsSSwTe6z9V+bzyLRKZn5+XU+R4prK6RlFS3tvX4fEDm/aZ/k+qkzQCcBrCYzWggZLhblp9qf7/ad60KcPjw5cu9Mjw6qZMoBDB2RRCpjH/J6oZnK7+Ajjo1NadMc6TjzU01UYWy9GEcEhukJAZEIupR8T349LDAouzB8TeakJt9bgBOR3ev/N7v/Z6G0972trfKPa89Ip3dPSpfpijk61//ejnyml+CCSetra0yOTkpDQ0NUltbI3PzC/KFL3xB5mZn5f77PyJnTp8Wj8cjd911h3gWjDcEO1PCgrHcXyydMdLPAGZpP1ImsViDAy7Iu7PjIfee7AXamotRWT4vL8dUlk93Ow7PG2+D4eBYJUki3o2Ghmfm5Hxrt/pCAb7YvYSniuEzMAmxoWDcsquLdVMR6XvfTuclEuDQzqRR4f/RN9igsNmwYESzH46Ttc3/W+O6pZ87RnZ2l08a2ti1GKM2Zn3LVTHckaDhHQSXr22j2ZBRdWMUEsnOyVBbCa5B39PaWNXGfyweh0arLNHTXtAhfyptYGJG+x3jlsV8rbGrPMOpGQVDWI3AvVvtXL4LFRKScZRKLOJs6ljw7EERTuTiI/PcmxmftKCzZVwKhtFMvqAsycnD28MutIsBU74BVZVGKgK4H9O+ou2JWzJ/91F1PDUo+8pTJLjA5n1ATTZRjgFkJiZmtV/AxwIQsfkgjcwYVBJuHDcetDtAke+izRN12L7J3G4tYqwxbCxzNG1LpfjRuYC0j3pldGpRMrIMQZu2JpZGzXcATbrbpB+vrKIa9qRh0/JaM7RrZmJUfXBUAusLKOeGxZ4aQlQpBoXSkDgJ40ZsIgiFEU+cMKypkUEECNZ0tNwRJhVSR6SkmLTjLXe0zUWHIUI0O7OgUnfceKP9LkDN5c5u+d3f/V2pr2+Qpqad8q53/Zb8+Cc/lR888oiMjo7KL/7iL8qRI6+Ry5fb1VkXXwPM5o4cOSJ79uyVL3/pHwVn3g9/6EPymc98RqYmp+Qv/uKBJYDDogXRNRGLaKyDhEEA4ZxF/tABkx6IpfMTRaOvIXU0HgmJJUfahQZQRTFMUrGAW/patM9ApDLNkcrG+92wcJEyIx3CZIYZ5cqQtJXtwhsiTcFYZgFhzEHiAwwluj1j7T/x+hzkVSsTj3cEx0YZj5+8qBb4SqR3wgVW3qsbU7tqhklVVxq8ORvYK9Kj9nP241d8ZvnCSxlV+3vmbeZIOBnMy9wXET3GD3wP+GI2jK98mChKsphUQEBBBmvCyjSaclM8cANFiovzrqq8vfRerdFe0BCM+/qHZWdDtQNwnNBJ2DPajS3RHjiJcIqam3ZoZN1GaCAJU2G8Z9qsgMq9CdIqlovjgB4n7QE3Iy3MiVyBonU+xubEATkgGVJTRr1jUlmAH1vI0S1+qUidlcWpMaksL1qyhWDdBLjh1l9RUaKqXwAsNA/uH/O9ouL8uJl/WoADkN1MMeuNxh5zz8TktKaleAcEOaKd23WeDYlMzAdkZDYgQ7NBmfUagrh6T6fQxk5EknekJojmPYZL81d7v+bahrxueV6mKznvt7ujI0QDAURQSzFgGBwQ1NgJMCDIuxkZm1/6+kadBWh9pYxtOAYfVU7Jp65GGFuvgTVP1z+qgwJuTLwXjpXfDTFuYBCy8ZjuRkirRXNYgPOe97xH7n3DG6S7q0ve9KY3a62jnOxsLep41913qXmcRns6OmRwaFC+/73vq7vufffdJ1//+oMKcD74gQ/KAw98TCYmJuTzn/usLC7Mqwki0ZFwpVo095eIc3lHDG5ALGHnXc21Mb8nBi1kb0iKNoKSqEXZ7kzo23DFIBuTHosVWAFwiODAh4lnP+U+ST8xhgDcaxEvr9iZkl52vHrGxqZM6qqqZCmyFmkEdq3+whwR7iyeiH4VyzUV4HT0q8Iy3gDHLLoBOXaiTbkjbIC2y8FC2j84pmADwiscFqLu8DRQ/hGNoF9XVbFxMxYONjW23jOwoEAohUNSkJ+tYEkFFA7PiGtkAqSQSK/jmof5mo1qqWFsR6/WpcPwk9SEuFLFH/AbdVIQuQwScrO5wfIB+wnWItKyNqVFwGtkLiCtoyyGKcrVwGLDgkd7PypnDpoFFp6G5enYulWcz3fBtTF6GROtUqm4pkccorHDxQl5F6UwMCG7awqkIN8ASL1Pp5o232vTarZtmV+4HnyZzc5nNprG90Fyxlg1kQDHPhfPwvuKdtOv4yZoUk/Hexdl1iviRg3sZIK0ZIb6ERkgac5f5kVagMNPLK+Lc5beoxM55WeWWMzfDRgScT33zLEQL2l4GG19mfJb8LexSF9Zy468jwGD4296hlt2NZlw5EYHCBwjIFwOowE4vEgAB50D++fwzr3Rd8b6e+Vg+AJy4mSbhkVxpIzmUIDT0SXveve75SMf+ahGaPbs2SOPPPJ9ednLXibPP/+81ja6/Y475D+/+59aFLKwsEgmJydkZ1OTvO2tb5NvfOPrqwOceVJUI6r+QY4fz0U0mmdceS6pHSZT8s4svtHytMKvZ3bJPmm71KeTNex6FuZ4HxY0oN6CXI57NX15M0T4RAAcOwZQGzAhk/6LVCWhAzyEp0ZQQfv4+JQqFiiQCGE61tQV94RihrZaVm9tnMKL9ztc7XpI5yGwJhLgnD7TrhwXOAjb6SBFzDxLdMksQmaRNpM96U0KQQ5pJJ4+AG+DaPxau3Edi6RBLnZLSWmhlC9Vzb7yXVtJ9ppt4UqRY8dOyU8fe1SCwYBUVVbJwYM3KnEUrhQ7+NNnz8rF1lZ59at/QblNkEZzHXk7wIhNMrJys+kh7WZSeSyEp4eCurLxd5Q3LKaa5gsTD6CR4p/43ti7N7yn5QXVpArhd5iSE9Y6whCSlz10JBiQpiKXVOWnauFd237cN5szBBPcZzgQ4OdEiFcjVUfah2y0mfkRAEtKkLUA0BSvVORq92IrGLCpBkjFsu5QXuPpLo/WDwuSfkJd50Ke75TLWAFerBpuJahZAjth3ji8Hwt6DYg2T2Hfr+uJR58JqTx5flGRKwsKqanVJnvrd0C+EeIsuxh8cTBmwsOExc2apNnGAqSQdmhq2qE5yEgRLIOyu2dYJ+nq6rJ1B2OknWSj8wzA8cszR8/LgX2NWg8qmiMc4FD48amnnpJHH31Urf+PHHmtfPvb/ya333671NXXy1e+/GVpbt4lN998s9ZQqqnZobWT1gU4dOpsijhunxQVkT34UUgV41FdmPcOkGYRJexOajPakOha78ymYaemZ/X6AHlSUvTbWBd8+13xBjjWEIuUi+7+6iq0Vlu0qhjlFDgFV22qAYdUwuUor9jcIONlW66RmbC6PbqxCQUNqHIUClRWZnyoe291mY6RK8e0SwsWAlCZgHURcWYda/DGPVlZO3NKuNWENWXjnTOnRDpf8B4AOJBsE+VkTAQHYie8CzYZ2+lg3tL6TT6/AvbwRc9ygBhX9AG8WHi3RBypC4dSiXlbixw7jvIsbGxcWAdQNsam0lFkIP/5X4/IT37yE7n99tukpqZGCguLpa2tTaoqK5Q3k5rqlq7OTmlubpb//u9HpLi4RO6++26ZmZ5WWsTA4KA0NTWp03hnZ6cUFBTI/n17xeVKlSePPq9CjB11DVJWt1vTH0RsADOAHZO8cCkPR4MxSMHDJOW8Q6Med36p5nHO59TteFl+rmewHuWKNJa4lyIOBkQib5/VdBRAxm7mtSjn2KS0O8aFRBYx7bMmgKv1IbsOATBZP5ljbS1BrSiw4JGionzl30Q7RqLts0bO3accqFgKJcO56Z0KyNnhgKSkGFCISR8pKFODy9yRRqacm9PoovN3+3OrfLP3bwFs+M+X36Ot7yXimhwdDvEQKs+bN9U+ASMAl9XQmu5+Fzw6SODG1NVUCAoSbopBgAopnNXNC2HyJ0yKz0mkaJOOATDiWnAO4rXIrfeC1SF2Zl7OnuuQGw41a75xvSOcfGciXinS3dsv//u975W/+qtPaArqM5/5W/mVX/lVLeT44INfk1tvvVUOHDioCim4NwzggoJCqayqlDfed59885vflPn5efn93/t9rY49OTUpn/zEX4lnYUFRu6ZBkmTmFMlgABifOn1Zd47wPeJ1AKLh9FBXKJpFbuX3aypKyZomOkQalmjTzp07HCVAfPxj4glw7ARHaoBK7KRnSQNsdgzQv3GbBQjQl+ByqZIlNVU9f6ZnpiUjI1NysnNkZmZGnnn2Gbn1JS+RyvJSI7MNwgXySGtrtxQU5IjX45em5h1GHaLS2lRdTDp7euSJx5+QN9x7r5py8TkVC/jgKYzppExEls9ADMbRmusTRaM/kZJj7MG5W0lENemV1Qs7sks2tagSIxMH4BBNg6Ol97+NDttniDBBaOUeV+svttwIiyTjABIsPyNazQ6d+Q8QRFuyeNx80x6ds2OqGaROmKnynX//D3ns0Uc1cl1f16AL/Be/8HnJzy+QO++6S699sfWiRru///3vSW1trbziFT8nTz7xhJw6dVIOHjokt9xys3znO9+R2to6uXSpTbmMN95wo7qTw23EwPMP//yTMjjvlkVfSNJTjeSYjmWjM8pTc9RW65Vp0GiJGHUWLsnh2Tc23LmpAdlfkWoAjuOzwxgg0nT0+QtaHw5ZOO0/O7coFy50OiRtbET8UlCQLdWVpVesk6bgtFnoOQdqBh5c6RnpkpOdoeMB0ETKmXN4x4komryyS7N+A9AYp83NtcYxPoqDqNrJPq9MeFEWpirZe73yGFFcOqJTtRbVEioKmhLw7AT27W28SuNu+RZM5rxMCMjkSMmnotw4fbZDU1cMLntYrsPJU23KnI+U12LNowi91tZW6A4j0YFwywFh4KP4Wi+lpm3h8Sk/CVROuB6EipTwzLlz0lDfKPPzC9LbB9O9RnJzcmRkdFgKCwqkuLhYJiYndRezYwfErRyZm5uT6qoq6R8Y0Fw/5QTaOzrE7/PJ3j0tEvD5ZHBoTBE9O6rNRhwi6h0bnEQbEPomgsOiEk+LcA2p9wxqNBH1RCyLu530IUDDMSNSQMSGvhppqifSdoonwIF4jqJsaHhCDu5vNJGQOM0Kll8An47+lJaRKR0dl+UrX/myztaMs5tuulluuOGwfOtb/yz/89575dZbbtKxx2empqbF4w1Ifr4p10KbshsDnBQXF+pO9tHHH5fPffaz8rnPfU4KcrNlcdGzVCWaccIxO7uou2aiwCys3BdjibICjDstZDoyKW43qTAjTuAcom0sHuEeWHzn/2vu3GKjOo84PrvGxmt2jQ0B21HMNbYLJZVogCRIlZJQYiepEK2K+gZ54PKUvPCMqqQvVXlqpFip4KEmoUqhpBBVSUtBioILUYtJKkwM1ObiC3gB29i7Xnvv1W++8+0eg41314Z2JWQLnz179rvNzH/+8x/G50kgOKR5QDxAcf7fXjiROK6ME9H9VDphbkIzjj8tAVQ/Jzyu3y1QXqZ7jgBj+bKnJaC8nQII/y4H5/SpU6ocvnLls0oWbmlpkd279ygyc/bcWbnQdkG2bt0qJ06ckFdffUUa6hvk448PSyIRl7ffeUfbqhw//mddmzdv3pTVq1fLxo0b5dzX56Snp0cuX74iv3zvNzI8p1IoITdkY9uXyJg4QwYXTZXwS3FRVhPHPZeMH3uB6iocJS2iclBIryTFFxsRXzKshGJe2EGoHYwlaAeI6IplNSrm193dr3bB9GkSufTdDZMCoxXMeEz3m+UxaW+vcEToqo6dpFrWprrYZ0gSUFkGFYBgspAzMd81i03s67ur36kQDo621eiPy2CUIMj7UP8vO64Pfhc7B27E2q7bya/NCjq6fY8JZeLcYCQ0KpcvG4Pl7vZpjQURDIYMoR9gNgt/YkTw8hh8e4i5Pwho15YvPmqQtclmyCjHEsVjmAwUR2VOvtOT3/U4LF3XenUD2kolA906AlJsjlhcy/9IcXBw81yQbFc1LNXFyCGNSNXChRXKsscyEJFisE1JYYkSqoynHtf381LY3oGIiRJIHRjo3vQ04e+MMR48Y/y/dnB4HqJADnycURSMZ5PYiQMNgmEilYlVWVNtCjuOFqlAEI/xAgXEAFsofiZcm6lW1Gw5ODx7f3BI6HODvoYl+ue3kqe/mjFEMfve4LA0NzeL3z9PGhubxOfzqUM1ODgoBw8eVKM0MDAg1dXV0tTUJBUVFXL69Gnp6OjQecfgrPn+GkWBPvvsuAwN3dfIsvVMq3zQ3CzJeFIjUZwSuHTaTVmdpaSpnlDhMyPRpcROZ5O7nVO+jY1wQbSGh0OKoGiEHB5T9Jm1h4Gnn9jzP2woMKXy6HHj/gR/fC7pucd9Hk0/ixOvUHQ9EpWe3qDyQHJF/ZhHzj4Ixexpo+njVYQHRA0nhz2Y98vl4IDGvPnmT2TJklrp7euTPxw+LHv37pXq6ipp/cdZaTvfJtu2bZNP/viJrFu3Tp5b8wP59NNjEggEZPv27XKmtVX+dPSobH5ts5SXVyhhvq3tvMRipEJ9eo997/5ahr2V2mW8wueRWEJkLGGqbMi2ukv6QWdghIDCZJw3dX5Muknl/ulz5SAOlpRcUSqyYn5aEtGIpJw1TCpP+YfqmI8r+ZeWP4wZDg1IJG0o+Jz+/kFdQ/DpMpXL0ZjaDdARf6BM1y6/23OK65BbocqXM8EWQtgMgg1a9KdRMJU5xWjIzFxUECeMAJasTiFtPygJvxxMSP+oSNrjVQQnI8io6LpxMt0dECyHyvK7Mulx5RVmq6uy571Jb6lWlLMpbYuOh3RwWNDo1rDIyeXOLS1Rb17JpMEBPVAo8bPoBh8IykIVTRR0obZKJ8FdZss1tvEm5F3z4FbEymwbU+6Vkm++vap55NXfW6ablXtTCufWQMh7o+X4BsqFOzpuqCPC5mahwTHQQ7jIqxGscWziUlEZMHn4dFqF4dTpW1CuKrOMoY6dY5hZJETkjCmlnFOVak7mtbof3VS6mTYVT9LBMRvHMN0tIqdy3X33VJsFxI4Nnmv6MZfpwIkknw1aBTHSLFzjaPLZkPksb8ColBoDyWHAeBP9A4XbNIctkc3lswu5ZjYcHAwoyAUKpTh2IE0FRc45fgEg43+evyAtLYdky5YtsrCySpYvf0b7nkGWJ40KmlhfXy/t7e3S1PS6pluPHTsqAwOD0tvbo8jjzp27FHk81PJ72bDhBTBeGXoAAAcmSURBVOVJoPnU/EGz7qMFFX5NaRneTX5RiuXnsAJHhiOaQueeRL2GQxXQYIDAg/9n3ax/flVhBnmacWN+IKbDZUGE7nHOTY5T+NBlGAckPsajUe0Ll0tZOO8hsAR9YJ9EYwkp85UomgbK11C3RBEDg3pOnh6c/HkNB+er1rPy1y++0Pkn/bR27Vo5efKkvLVjhyxcuEC++fbfisC88cbr8vdTp+RSe7ts2vRjuRO8I+XzA/LCSz+SWHRMPv/8LxIMBrUh7osvviTBYL9cvHhRSkt9MhIKy1u735bBdEBC0ZTMkZTM9xXJKFXsXo/K/VviqSoYJ0yqBD4OjjYv0lfaXJOKLC0UNA6OCsw5xOXF8zzaeFM7mNPoMp6QSx3XpfaZKrWJw07jUGwgF0B3wBmGo4jDSaDr7hNm01LYFubKHXwZ8ACndVzXPfOBjbHKypC2WZP809Y+ymdLqLNKgI5WViGkYPdcYu87u3qdvmBzc7qfLQun5QJzcWMwKffGcBi9BhGzgIGpw8/oDxv7YhxSPSdMxOP0lnKcBMcGZdtyZJg7er2dS9A05RM+2KrBdAi9r7lsBhjeDGVvIyNhnZjn1qycEFFjUODK4BSR1uH9GDxq5oHmcCf5PxwcGoIhe4/DgKF3G0QmEqj0yy8v6ATydw4SJsw/D4g6v4Px0QdEllBmnSvGk0MSBwZvm8VC9Aw8bhcRi4UFVsZCjXtUstsrKUUJ6AsCZIlTxJjBHXAfgNyXckfbAO/Bg17JtfGEIx42eWdtDiE+hyoRUJ2ZvlyFBs6tsuV57nvz/XH+MCgYGpC6q1d7VEoABxDjPtu9wYz+Rb+S6VSZF1luR8fjytXujCqsUbTMRv6GC1ashOfpyldnOn7u98+Gg0P0x14C7VBifcnM5/hR39FTVCRfnTkrR44ckW3bfiHjkbRUVs5XZyQyHtY0QmNjoxLj9+3bJytWrFCNp5Mn/yadnZ1y+9ZtuXHzhmzfvkPa2y/KaCQie3bv0dTr++//Vg4cOCCV5X4tFJjpi3k+93W77k2cv8n6geHgIP3O2VNIOet0z6hp86GQGimDKj/e+Znueab6Owg41U9TNdu0CKg9+3CGOjv7dC8TUGC0cRTDoYgGE5yL7P2ap2lZkmfzTo9HU5qk5LkPrWpAXCAMB/x+NV6xRFL/xjnPT66trKjU9JRBpcbV0IPS0UsOhLG4mFTaPK1A9ZX5JTSelph3rvSHUzIWS0lkPK6SccVFXjNPjvG03x01XHVgvFbzhnJyj3LGsFo4Om4BQNvAsdSblDVVc8Rfappu8rxtF67omUMQPBaJ6e8EBozj0H1UjT1SV1cry5fWaIB6fygs9fW101accg/EA0GytdcSyr5OawJzFnrUadS/OT9RYkezhgAb53+m7Yw499lTo+GI2vfpqmTV+ULvKJKS/pGEBEeSOo7FJSZIVd6SY3iMw2kcHK1nsGlAR7Fbg2lXybhFaNwNVLOl4Sb4tuTjjIbOgw6OTTnhXEDIBDWA6AmsxkJhY7sNN94iXaT54sDGcHLYXJCiMPRMeud/epWRr2kYh7Gl1RNJNA9EI20gR03HFBfLsmXV6ixcv9mvf8eQ5tPf6FEHAwsSqI8UmIVwHUcxgwJgUCHakXvEoXM7Vzw/LHt6ZQyOpuTZRcWyoEwknXB6Y8wpcg7fiWrPtocQSA5KtNF4QhEvIGFSXfxdeUYejyyuWiCLnpqvXcTdHjjIBPAnB5dNdeVzCNrOvlY11UYPhoRn+jJZ2NM6dcwRqqK3b9013VpLSzTaYx1QLsv8oNGC0SlEBGqq5+dQw6FmbCwayP9BUIX/weeb5nzmDm5ggDG0kVC+iEE+4+m+FrQJoT/TbyZ/voLlf2kDzVVLde5n16l/+Juh89F1vVv2798v69dvkE2bG8Vf5tM0z717d1ST6ac/+7k01NXJe796V2pqauTll19Rvs7mza9JoDwgHx36SFMIRNKksnbu2iXXrnXJ7z78cNYdnH+1dSgPACM82bxyVnHOPD4HB87ZqAZBRin4yfR6yndNss85vwgoSS3Y1DHGLx4zlTmopodCYzIaHtOqN8QASTODMttmwVaJmZ/QBbp77yjhdcmSanV0cn1RUdfTe1ej66W1VWoTJlS/OOdPJoJPpTI2xp5HfBZUAMQuad6MajfnJeck51JSvNI9nJbhaFrKSzxCaTKdqBNpgwBk0yKmQiqWNJU8pEyso0elFXo4iuAokmCC6lLtOO6QY5MJqXvKK4v8qJw7CM53IDiLFcW3zShpKIoiOoE9KDIyKQSHFGTAWcWG8h4tmXYpNNsxJdhn/ljT2NFsmj5rVzJ7QHWJzLPi5JOiRHfO2pNc52my68xaCklX161MdZh1stznkymxT8tolD5SMa1m0yxNERCYo0ysZfXZT3kQsnBhMZmL3CG3+/rJrtV5dN5pr/0vyq8wDptAzms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985" y="2427734"/>
            <a:ext cx="4008511" cy="261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for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985" y="82992"/>
            <a:ext cx="4008511" cy="236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55726"/>
            <a:ext cx="4920481" cy="261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55"/>
          <a:stretch/>
        </p:blipFill>
        <p:spPr bwMode="auto">
          <a:xfrm>
            <a:off x="107504" y="82992"/>
            <a:ext cx="4920481" cy="234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4545156" y="4876006"/>
            <a:ext cx="46353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chemeClr val="tx1"/>
                </a:solidFill>
              </a:rPr>
              <a:t>Projeto “Grandma’s Stories in 2080”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4876006"/>
            <a:ext cx="4932040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t-PT" sz="1200" dirty="0">
                <a:solidFill>
                  <a:srgbClr val="FFFFFF"/>
                </a:solidFill>
              </a:rPr>
              <a:t>Partilhas à Quarta: Metodologia trabalho colaborativo     10/04/2019</a:t>
            </a:r>
          </a:p>
        </p:txBody>
      </p:sp>
      <p:sp>
        <p:nvSpPr>
          <p:cNvPr id="2" name="Sorriso 1"/>
          <p:cNvSpPr/>
          <p:nvPr/>
        </p:nvSpPr>
        <p:spPr>
          <a:xfrm>
            <a:off x="6516216" y="3579862"/>
            <a:ext cx="216024" cy="432048"/>
          </a:xfrm>
          <a:prstGeom prst="smileyFac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Sorriso 12"/>
          <p:cNvSpPr/>
          <p:nvPr/>
        </p:nvSpPr>
        <p:spPr>
          <a:xfrm>
            <a:off x="6714663" y="3300214"/>
            <a:ext cx="216024" cy="432048"/>
          </a:xfrm>
          <a:prstGeom prst="smileyFac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60354098"/>
      </p:ext>
    </p:extLst>
  </p:cSld>
  <p:clrMapOvr>
    <a:masterClrMapping/>
  </p:clrMapOvr>
</p:sld>
</file>

<file path=ppt/theme/theme1.xml><?xml version="1.0" encoding="utf-8"?>
<a:theme xmlns:a="http://schemas.openxmlformats.org/drawingml/2006/main" name="Jachim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640</TotalTime>
  <Words>999</Words>
  <Application>Microsoft Office PowerPoint</Application>
  <PresentationFormat>Apresentação no Ecrã (16:9)</PresentationFormat>
  <Paragraphs>209</Paragraphs>
  <Slides>30</Slides>
  <Notes>24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30</vt:i4>
      </vt:variant>
    </vt:vector>
  </HeadingPairs>
  <TitlesOfParts>
    <vt:vector size="36" baseType="lpstr">
      <vt:lpstr>Sniglet</vt:lpstr>
      <vt:lpstr>Wingdings</vt:lpstr>
      <vt:lpstr>Bangers</vt:lpstr>
      <vt:lpstr>Arial Black</vt:lpstr>
      <vt:lpstr>Arial</vt:lpstr>
      <vt:lpstr>Jachimo template</vt:lpstr>
      <vt:lpstr>Apresentação do PowerPoint</vt:lpstr>
      <vt:lpstr>Apresentação do PowerPoint</vt:lpstr>
      <vt:lpstr>Apresentação do PowerPoint</vt:lpstr>
      <vt:lpstr>Os objetivos do projeto</vt:lpstr>
      <vt:lpstr>OBJETIVOS</vt:lpstr>
      <vt:lpstr>O processo</vt:lpstr>
      <vt:lpstr>As etapas do projeto</vt:lpstr>
      <vt:lpstr>Comunicação e colaboração</vt:lpstr>
      <vt:lpstr>Apresentação do PowerPoint</vt:lpstr>
      <vt:lpstr>Apresentação do PowerPoint</vt:lpstr>
      <vt:lpstr>Apresentação do PowerPoint</vt:lpstr>
      <vt:lpstr>Ferramentas Digitais</vt:lpstr>
      <vt:lpstr>Apresentação do PowerPoint</vt:lpstr>
      <vt:lpstr>Apresentação do PowerPoint</vt:lpstr>
      <vt:lpstr>Apresentação do PowerPoint</vt:lpstr>
      <vt:lpstr>PRODUTOS FINAIS</vt:lpstr>
      <vt:lpstr>Recolha de  histórias dos avós  Podcasts e vídeos</vt:lpstr>
      <vt:lpstr>Videos e podcasts  dos alunos sobre os ODS</vt:lpstr>
      <vt:lpstr>Apresentação do PowerPoint</vt:lpstr>
      <vt:lpstr>Apresentação do PowerPoint</vt:lpstr>
      <vt:lpstr>Apresentação do PowerPoint</vt:lpstr>
      <vt:lpstr>Apresentação do PowerPoint</vt:lpstr>
      <vt:lpstr>AVALIAÇÃO</vt:lpstr>
      <vt:lpstr>Apresentação do PowerPoint</vt:lpstr>
      <vt:lpstr>Apresentação do PowerPoint</vt:lpstr>
      <vt:lpstr>IMPACTO</vt:lpstr>
      <vt:lpstr>Apresentação do PowerPoint</vt:lpstr>
      <vt:lpstr>Apresentação do PowerPoint</vt:lpstr>
      <vt:lpstr>Agradecimentos 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maria</dc:creator>
  <cp:lastModifiedBy>Daniela Guimarães</cp:lastModifiedBy>
  <cp:revision>45</cp:revision>
  <dcterms:modified xsi:type="dcterms:W3CDTF">2019-04-14T11:20:03Z</dcterms:modified>
</cp:coreProperties>
</file>